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52" r:id="rId2"/>
    <p:sldMasterId id="2147483864" r:id="rId3"/>
    <p:sldMasterId id="2147483876" r:id="rId4"/>
    <p:sldMasterId id="214748388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85" autoAdjust="0"/>
    <p:restoredTop sz="94660"/>
  </p:normalViewPr>
  <p:slideViewPr>
    <p:cSldViewPr>
      <p:cViewPr varScale="1">
        <p:scale>
          <a:sx n="107" d="100"/>
          <a:sy n="107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F1641-B500-416A-9D44-E573D5A26510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DB198-15D3-4D5E-BD73-B6CCC3B34ECE}">
      <dgm:prSet phldrT="[Текст]"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Жири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DE59559-181E-4183-AEED-33C03DD9DCF2}" type="parTrans" cxnId="{F49D774C-4154-4D43-921B-944ED7677D9F}">
      <dgm:prSet/>
      <dgm:spPr/>
      <dgm:t>
        <a:bodyPr/>
        <a:lstStyle/>
        <a:p>
          <a:endParaRPr lang="ru-RU"/>
        </a:p>
      </dgm:t>
    </dgm:pt>
    <dgm:pt modelId="{FFFC8519-D863-4DC0-B34C-D2D5E11D1AD4}" type="sibTrans" cxnId="{F49D774C-4154-4D43-921B-944ED7677D9F}">
      <dgm:prSet/>
      <dgm:spPr/>
      <dgm:t>
        <a:bodyPr/>
        <a:lstStyle/>
        <a:p>
          <a:endParaRPr lang="ru-RU"/>
        </a:p>
      </dgm:t>
    </dgm:pt>
    <dgm:pt modelId="{5A993DFC-A6D3-4B76-A82F-745FA92A7674}">
      <dgm:prSet phldrT="[Текст]"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тваринні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8FDAE49A-0C5E-41D4-BA18-B1024108884A}" type="parTrans" cxnId="{6A913A86-3D39-422E-865C-B83E4F63052A}">
      <dgm:prSet/>
      <dgm:spPr/>
      <dgm:t>
        <a:bodyPr/>
        <a:lstStyle/>
        <a:p>
          <a:endParaRPr lang="ru-RU" dirty="0"/>
        </a:p>
      </dgm:t>
    </dgm:pt>
    <dgm:pt modelId="{F6B57509-98F3-4CB8-BA93-1E0835C79A8A}" type="sibTrans" cxnId="{6A913A86-3D39-422E-865C-B83E4F63052A}">
      <dgm:prSet/>
      <dgm:spPr/>
      <dgm:t>
        <a:bodyPr/>
        <a:lstStyle/>
        <a:p>
          <a:endParaRPr lang="ru-RU"/>
        </a:p>
      </dgm:t>
    </dgm:pt>
    <dgm:pt modelId="{A63BC405-A677-4793-AF17-793CE36227C7}">
      <dgm:prSet phldrT="[Текст]"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рослинні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22A1227C-9A0F-40CD-B82D-B672F4091C0F}" type="parTrans" cxnId="{A8139FE0-2E2B-4349-91DE-B699711F7DC9}">
      <dgm:prSet/>
      <dgm:spPr/>
      <dgm:t>
        <a:bodyPr/>
        <a:lstStyle/>
        <a:p>
          <a:endParaRPr lang="ru-RU" dirty="0"/>
        </a:p>
      </dgm:t>
    </dgm:pt>
    <dgm:pt modelId="{1EC6C991-5C04-412B-B04D-3F5FC87B944B}" type="sibTrans" cxnId="{A8139FE0-2E2B-4349-91DE-B699711F7DC9}">
      <dgm:prSet/>
      <dgm:spPr/>
      <dgm:t>
        <a:bodyPr/>
        <a:lstStyle/>
        <a:p>
          <a:endParaRPr lang="ru-RU"/>
        </a:p>
      </dgm:t>
    </dgm:pt>
    <dgm:pt modelId="{92F0DA5F-0B9E-4B7D-93B2-BD47707911AC}">
      <dgm:prSet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тверді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6B6CD0C7-94FC-4BB9-B896-402C93464643}" type="parTrans" cxnId="{ACB8B9BE-4411-4D16-90E5-6F64CAFEE2C3}">
      <dgm:prSet/>
      <dgm:spPr/>
      <dgm:t>
        <a:bodyPr/>
        <a:lstStyle/>
        <a:p>
          <a:endParaRPr lang="ru-RU" dirty="0"/>
        </a:p>
      </dgm:t>
    </dgm:pt>
    <dgm:pt modelId="{25059A44-53F6-4ADE-A181-596625ABD45C}" type="sibTrans" cxnId="{ACB8B9BE-4411-4D16-90E5-6F64CAFEE2C3}">
      <dgm:prSet/>
      <dgm:spPr/>
      <dgm:t>
        <a:bodyPr/>
        <a:lstStyle/>
        <a:p>
          <a:endParaRPr lang="ru-RU"/>
        </a:p>
      </dgm:t>
    </dgm:pt>
    <dgm:pt modelId="{A1EB1B73-5A95-408E-9730-39D139D01C3E}">
      <dgm:prSet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рідкі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AFCB4D81-4AA5-46C5-B21A-F7F871994C3A}" type="parTrans" cxnId="{84EAAD8A-D3D2-42E1-AC08-B498FFC3AB71}">
      <dgm:prSet/>
      <dgm:spPr/>
      <dgm:t>
        <a:bodyPr/>
        <a:lstStyle/>
        <a:p>
          <a:endParaRPr lang="ru-RU" dirty="0"/>
        </a:p>
      </dgm:t>
    </dgm:pt>
    <dgm:pt modelId="{42598BAB-D785-4A76-B9C7-237E908DA02A}" type="sibTrans" cxnId="{84EAAD8A-D3D2-42E1-AC08-B498FFC3AB71}">
      <dgm:prSet/>
      <dgm:spPr/>
      <dgm:t>
        <a:bodyPr/>
        <a:lstStyle/>
        <a:p>
          <a:endParaRPr lang="ru-RU"/>
        </a:p>
      </dgm:t>
    </dgm:pt>
    <dgm:pt modelId="{78C83264-1F86-485C-BADE-6E3142C2F95E}">
      <dgm:prSet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тверді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26C360E5-FED4-4407-8FB1-F903501CD054}" type="parTrans" cxnId="{F8677BF2-0FAF-4BEB-8B68-7739BC20ECEF}">
      <dgm:prSet/>
      <dgm:spPr/>
      <dgm:t>
        <a:bodyPr/>
        <a:lstStyle/>
        <a:p>
          <a:endParaRPr lang="ru-RU" dirty="0"/>
        </a:p>
      </dgm:t>
    </dgm:pt>
    <dgm:pt modelId="{9DB79620-33D5-48DB-95B2-1529A40F733F}" type="sibTrans" cxnId="{F8677BF2-0FAF-4BEB-8B68-7739BC20ECEF}">
      <dgm:prSet/>
      <dgm:spPr/>
      <dgm:t>
        <a:bodyPr/>
        <a:lstStyle/>
        <a:p>
          <a:endParaRPr lang="ru-RU"/>
        </a:p>
      </dgm:t>
    </dgm:pt>
    <dgm:pt modelId="{D76E97D5-44F4-4C47-96B2-F43A11BE78E9}">
      <dgm:prSet/>
      <dgm:spPr/>
      <dgm:t>
        <a:bodyPr/>
        <a:lstStyle/>
        <a:p>
          <a:r>
            <a:rPr lang="uk-UA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рідкі</a:t>
          </a:r>
          <a:endParaRPr lang="ru-RU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50925DD8-6467-41D4-AEBD-DEC8CCE1C90D}" type="parTrans" cxnId="{9B5576FB-DBB0-45DB-88B6-88CA30889736}">
      <dgm:prSet/>
      <dgm:spPr/>
      <dgm:t>
        <a:bodyPr/>
        <a:lstStyle/>
        <a:p>
          <a:endParaRPr lang="ru-RU" dirty="0"/>
        </a:p>
      </dgm:t>
    </dgm:pt>
    <dgm:pt modelId="{422F76AE-AA08-4DB6-A8F6-B475B66EAF0E}" type="sibTrans" cxnId="{9B5576FB-DBB0-45DB-88B6-88CA30889736}">
      <dgm:prSet/>
      <dgm:spPr/>
      <dgm:t>
        <a:bodyPr/>
        <a:lstStyle/>
        <a:p>
          <a:endParaRPr lang="ru-RU"/>
        </a:p>
      </dgm:t>
    </dgm:pt>
    <dgm:pt modelId="{018CF4F0-FBAB-42E0-ACC9-B2A72D0B9459}" type="pres">
      <dgm:prSet presAssocID="{140F1641-B500-416A-9D44-E573D5A265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83954B-5BBD-4247-9560-6FCB8604BCDA}" type="pres">
      <dgm:prSet presAssocID="{68CDB198-15D3-4D5E-BD73-B6CCC3B34ECE}" presName="root1" presStyleCnt="0"/>
      <dgm:spPr/>
    </dgm:pt>
    <dgm:pt modelId="{6E3534E0-24CB-46D0-81A9-19F23AA5AB96}" type="pres">
      <dgm:prSet presAssocID="{68CDB198-15D3-4D5E-BD73-B6CCC3B34ECE}" presName="LevelOneTextNode" presStyleLbl="node0" presStyleIdx="0" presStyleCnt="1">
        <dgm:presLayoutVars>
          <dgm:chPref val="3"/>
        </dgm:presLayoutVars>
      </dgm:prSet>
      <dgm:spPr/>
    </dgm:pt>
    <dgm:pt modelId="{58FEADC8-5EE2-4D30-9B92-90EA735D0F38}" type="pres">
      <dgm:prSet presAssocID="{68CDB198-15D3-4D5E-BD73-B6CCC3B34ECE}" presName="level2hierChild" presStyleCnt="0"/>
      <dgm:spPr/>
    </dgm:pt>
    <dgm:pt modelId="{FF53254D-DDC0-4898-9E29-D1AA0DB7A236}" type="pres">
      <dgm:prSet presAssocID="{8FDAE49A-0C5E-41D4-BA18-B1024108884A}" presName="conn2-1" presStyleLbl="parChTrans1D2" presStyleIdx="0" presStyleCnt="2"/>
      <dgm:spPr/>
    </dgm:pt>
    <dgm:pt modelId="{6121635B-1F7F-438C-BC45-5CF524FB10F7}" type="pres">
      <dgm:prSet presAssocID="{8FDAE49A-0C5E-41D4-BA18-B1024108884A}" presName="connTx" presStyleLbl="parChTrans1D2" presStyleIdx="0" presStyleCnt="2"/>
      <dgm:spPr/>
    </dgm:pt>
    <dgm:pt modelId="{F0164E27-3309-4B91-85BA-CF61E470BEBE}" type="pres">
      <dgm:prSet presAssocID="{5A993DFC-A6D3-4B76-A82F-745FA92A7674}" presName="root2" presStyleCnt="0"/>
      <dgm:spPr/>
    </dgm:pt>
    <dgm:pt modelId="{3D010F34-C744-4572-9422-E3909F60E57D}" type="pres">
      <dgm:prSet presAssocID="{5A993DFC-A6D3-4B76-A82F-745FA92A7674}" presName="LevelTwoTextNode" presStyleLbl="node2" presStyleIdx="0" presStyleCnt="2" custLinFactNeighborX="-635" custLinFactNeighborY="4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80FB8-6A1D-4BF4-BC37-A0DD68C0DF9C}" type="pres">
      <dgm:prSet presAssocID="{5A993DFC-A6D3-4B76-A82F-745FA92A7674}" presName="level3hierChild" presStyleCnt="0"/>
      <dgm:spPr/>
    </dgm:pt>
    <dgm:pt modelId="{8503DF76-F1E0-4501-A8AA-83773A40D654}" type="pres">
      <dgm:prSet presAssocID="{6B6CD0C7-94FC-4BB9-B896-402C93464643}" presName="conn2-1" presStyleLbl="parChTrans1D3" presStyleIdx="0" presStyleCnt="4"/>
      <dgm:spPr/>
    </dgm:pt>
    <dgm:pt modelId="{CD5A2DE1-966F-4601-8D67-A08ADF29011A}" type="pres">
      <dgm:prSet presAssocID="{6B6CD0C7-94FC-4BB9-B896-402C93464643}" presName="connTx" presStyleLbl="parChTrans1D3" presStyleIdx="0" presStyleCnt="4"/>
      <dgm:spPr/>
    </dgm:pt>
    <dgm:pt modelId="{EE3546C7-9706-4576-BB25-68C957FAB55C}" type="pres">
      <dgm:prSet presAssocID="{92F0DA5F-0B9E-4B7D-93B2-BD47707911AC}" presName="root2" presStyleCnt="0"/>
      <dgm:spPr/>
    </dgm:pt>
    <dgm:pt modelId="{91236F82-FDDD-4F12-8C0C-50DC64172375}" type="pres">
      <dgm:prSet presAssocID="{92F0DA5F-0B9E-4B7D-93B2-BD47707911A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DAB97-CED4-44FE-B1DB-F2613E3C79DE}" type="pres">
      <dgm:prSet presAssocID="{92F0DA5F-0B9E-4B7D-93B2-BD47707911AC}" presName="level3hierChild" presStyleCnt="0"/>
      <dgm:spPr/>
    </dgm:pt>
    <dgm:pt modelId="{641E5316-C531-4FD1-AFB1-37CA8067D5A2}" type="pres">
      <dgm:prSet presAssocID="{AFCB4D81-4AA5-46C5-B21A-F7F871994C3A}" presName="conn2-1" presStyleLbl="parChTrans1D3" presStyleIdx="1" presStyleCnt="4"/>
      <dgm:spPr/>
    </dgm:pt>
    <dgm:pt modelId="{4620B2A7-C11E-4E30-985C-1203589A0B85}" type="pres">
      <dgm:prSet presAssocID="{AFCB4D81-4AA5-46C5-B21A-F7F871994C3A}" presName="connTx" presStyleLbl="parChTrans1D3" presStyleIdx="1" presStyleCnt="4"/>
      <dgm:spPr/>
    </dgm:pt>
    <dgm:pt modelId="{692CFB28-F795-4AF2-9D41-50C21E5BFCDA}" type="pres">
      <dgm:prSet presAssocID="{A1EB1B73-5A95-408E-9730-39D139D01C3E}" presName="root2" presStyleCnt="0"/>
      <dgm:spPr/>
    </dgm:pt>
    <dgm:pt modelId="{5CBD89FF-BE28-44A0-8F2C-36110303E0FE}" type="pres">
      <dgm:prSet presAssocID="{A1EB1B73-5A95-408E-9730-39D139D01C3E}" presName="LevelTwoTextNode" presStyleLbl="node3" presStyleIdx="1" presStyleCnt="4">
        <dgm:presLayoutVars>
          <dgm:chPref val="3"/>
        </dgm:presLayoutVars>
      </dgm:prSet>
      <dgm:spPr/>
    </dgm:pt>
    <dgm:pt modelId="{F30E87DF-060F-4D2C-98FA-0E268E0A624C}" type="pres">
      <dgm:prSet presAssocID="{A1EB1B73-5A95-408E-9730-39D139D01C3E}" presName="level3hierChild" presStyleCnt="0"/>
      <dgm:spPr/>
    </dgm:pt>
    <dgm:pt modelId="{A24D249E-A892-4410-9000-3066D09A0F0D}" type="pres">
      <dgm:prSet presAssocID="{22A1227C-9A0F-40CD-B82D-B672F4091C0F}" presName="conn2-1" presStyleLbl="parChTrans1D2" presStyleIdx="1" presStyleCnt="2"/>
      <dgm:spPr/>
    </dgm:pt>
    <dgm:pt modelId="{8F2C63A8-F725-40EF-9923-3575BAA4E226}" type="pres">
      <dgm:prSet presAssocID="{22A1227C-9A0F-40CD-B82D-B672F4091C0F}" presName="connTx" presStyleLbl="parChTrans1D2" presStyleIdx="1" presStyleCnt="2"/>
      <dgm:spPr/>
    </dgm:pt>
    <dgm:pt modelId="{7ED07A58-080F-4741-847E-8117978DD0C4}" type="pres">
      <dgm:prSet presAssocID="{A63BC405-A677-4793-AF17-793CE36227C7}" presName="root2" presStyleCnt="0"/>
      <dgm:spPr/>
    </dgm:pt>
    <dgm:pt modelId="{BE786B48-A078-4F9C-A458-10EE092E7A9A}" type="pres">
      <dgm:prSet presAssocID="{A63BC405-A677-4793-AF17-793CE36227C7}" presName="LevelTwoTextNode" presStyleLbl="node2" presStyleIdx="1" presStyleCnt="2">
        <dgm:presLayoutVars>
          <dgm:chPref val="3"/>
        </dgm:presLayoutVars>
      </dgm:prSet>
      <dgm:spPr/>
    </dgm:pt>
    <dgm:pt modelId="{B230AEA1-7538-4D65-A0B2-D70C7BB485FD}" type="pres">
      <dgm:prSet presAssocID="{A63BC405-A677-4793-AF17-793CE36227C7}" presName="level3hierChild" presStyleCnt="0"/>
      <dgm:spPr/>
    </dgm:pt>
    <dgm:pt modelId="{9BFA0678-D13A-401E-AB0B-0AEF65DFBE77}" type="pres">
      <dgm:prSet presAssocID="{26C360E5-FED4-4407-8FB1-F903501CD054}" presName="conn2-1" presStyleLbl="parChTrans1D3" presStyleIdx="2" presStyleCnt="4"/>
      <dgm:spPr/>
    </dgm:pt>
    <dgm:pt modelId="{8EDD3610-80F9-4279-ACA8-536329B909FB}" type="pres">
      <dgm:prSet presAssocID="{26C360E5-FED4-4407-8FB1-F903501CD054}" presName="connTx" presStyleLbl="parChTrans1D3" presStyleIdx="2" presStyleCnt="4"/>
      <dgm:spPr/>
    </dgm:pt>
    <dgm:pt modelId="{E1110753-87E6-44D1-A6BB-3B44833AB505}" type="pres">
      <dgm:prSet presAssocID="{78C83264-1F86-485C-BADE-6E3142C2F95E}" presName="root2" presStyleCnt="0"/>
      <dgm:spPr/>
    </dgm:pt>
    <dgm:pt modelId="{31AC188E-C361-4687-8CD8-FA3C389C86FC}" type="pres">
      <dgm:prSet presAssocID="{78C83264-1F86-485C-BADE-6E3142C2F95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CF2F6-C9CA-4232-9F6A-38B62FA45B89}" type="pres">
      <dgm:prSet presAssocID="{78C83264-1F86-485C-BADE-6E3142C2F95E}" presName="level3hierChild" presStyleCnt="0"/>
      <dgm:spPr/>
    </dgm:pt>
    <dgm:pt modelId="{298D6EC5-AF38-4695-B8F3-BDD9E75AB411}" type="pres">
      <dgm:prSet presAssocID="{50925DD8-6467-41D4-AEBD-DEC8CCE1C90D}" presName="conn2-1" presStyleLbl="parChTrans1D3" presStyleIdx="3" presStyleCnt="4"/>
      <dgm:spPr/>
    </dgm:pt>
    <dgm:pt modelId="{7ED084E9-D34B-4248-BD9C-EB341260B2AC}" type="pres">
      <dgm:prSet presAssocID="{50925DD8-6467-41D4-AEBD-DEC8CCE1C90D}" presName="connTx" presStyleLbl="parChTrans1D3" presStyleIdx="3" presStyleCnt="4"/>
      <dgm:spPr/>
    </dgm:pt>
    <dgm:pt modelId="{D871E8DE-3904-4B1F-8109-A4B79EB4E5BA}" type="pres">
      <dgm:prSet presAssocID="{D76E97D5-44F4-4C47-96B2-F43A11BE78E9}" presName="root2" presStyleCnt="0"/>
      <dgm:spPr/>
    </dgm:pt>
    <dgm:pt modelId="{8B0E4A28-D084-4232-9B1A-786B30AE2D85}" type="pres">
      <dgm:prSet presAssocID="{D76E97D5-44F4-4C47-96B2-F43A11BE78E9}" presName="LevelTwoTextNode" presStyleLbl="node3" presStyleIdx="3" presStyleCnt="4">
        <dgm:presLayoutVars>
          <dgm:chPref val="3"/>
        </dgm:presLayoutVars>
      </dgm:prSet>
      <dgm:spPr/>
    </dgm:pt>
    <dgm:pt modelId="{18CA64DB-3CA1-4198-AB83-D872E62255E4}" type="pres">
      <dgm:prSet presAssocID="{D76E97D5-44F4-4C47-96B2-F43A11BE78E9}" presName="level3hierChild" presStyleCnt="0"/>
      <dgm:spPr/>
    </dgm:pt>
  </dgm:ptLst>
  <dgm:cxnLst>
    <dgm:cxn modelId="{51213FC2-C833-413F-9221-D909AB186D76}" type="presOf" srcId="{140F1641-B500-416A-9D44-E573D5A26510}" destId="{018CF4F0-FBAB-42E0-ACC9-B2A72D0B9459}" srcOrd="0" destOrd="0" presId="urn:microsoft.com/office/officeart/2005/8/layout/hierarchy2"/>
    <dgm:cxn modelId="{33946E14-217C-4A9F-9627-E3B9E4B01825}" type="presOf" srcId="{6B6CD0C7-94FC-4BB9-B896-402C93464643}" destId="{8503DF76-F1E0-4501-A8AA-83773A40D654}" srcOrd="0" destOrd="0" presId="urn:microsoft.com/office/officeart/2005/8/layout/hierarchy2"/>
    <dgm:cxn modelId="{49A19D86-039B-4420-9B78-192E29924DC6}" type="presOf" srcId="{22A1227C-9A0F-40CD-B82D-B672F4091C0F}" destId="{8F2C63A8-F725-40EF-9923-3575BAA4E226}" srcOrd="1" destOrd="0" presId="urn:microsoft.com/office/officeart/2005/8/layout/hierarchy2"/>
    <dgm:cxn modelId="{24685396-BB5E-4810-9434-CC94AA554B03}" type="presOf" srcId="{92F0DA5F-0B9E-4B7D-93B2-BD47707911AC}" destId="{91236F82-FDDD-4F12-8C0C-50DC64172375}" srcOrd="0" destOrd="0" presId="urn:microsoft.com/office/officeart/2005/8/layout/hierarchy2"/>
    <dgm:cxn modelId="{2C23689E-83B4-4754-ACEF-08E2378D28CB}" type="presOf" srcId="{50925DD8-6467-41D4-AEBD-DEC8CCE1C90D}" destId="{7ED084E9-D34B-4248-BD9C-EB341260B2AC}" srcOrd="1" destOrd="0" presId="urn:microsoft.com/office/officeart/2005/8/layout/hierarchy2"/>
    <dgm:cxn modelId="{412D669A-30B0-4B47-A7ED-E8DAF0296473}" type="presOf" srcId="{68CDB198-15D3-4D5E-BD73-B6CCC3B34ECE}" destId="{6E3534E0-24CB-46D0-81A9-19F23AA5AB96}" srcOrd="0" destOrd="0" presId="urn:microsoft.com/office/officeart/2005/8/layout/hierarchy2"/>
    <dgm:cxn modelId="{C1D1AABD-42E9-406A-AA52-73FA9F632D94}" type="presOf" srcId="{78C83264-1F86-485C-BADE-6E3142C2F95E}" destId="{31AC188E-C361-4687-8CD8-FA3C389C86FC}" srcOrd="0" destOrd="0" presId="urn:microsoft.com/office/officeart/2005/8/layout/hierarchy2"/>
    <dgm:cxn modelId="{E9F18D47-BB0A-44C5-A31E-51F1079B74F4}" type="presOf" srcId="{50925DD8-6467-41D4-AEBD-DEC8CCE1C90D}" destId="{298D6EC5-AF38-4695-B8F3-BDD9E75AB411}" srcOrd="0" destOrd="0" presId="urn:microsoft.com/office/officeart/2005/8/layout/hierarchy2"/>
    <dgm:cxn modelId="{2A021DB9-DB48-4B5F-BA04-42DE1F8D241B}" type="presOf" srcId="{A1EB1B73-5A95-408E-9730-39D139D01C3E}" destId="{5CBD89FF-BE28-44A0-8F2C-36110303E0FE}" srcOrd="0" destOrd="0" presId="urn:microsoft.com/office/officeart/2005/8/layout/hierarchy2"/>
    <dgm:cxn modelId="{ACB8B9BE-4411-4D16-90E5-6F64CAFEE2C3}" srcId="{5A993DFC-A6D3-4B76-A82F-745FA92A7674}" destId="{92F0DA5F-0B9E-4B7D-93B2-BD47707911AC}" srcOrd="0" destOrd="0" parTransId="{6B6CD0C7-94FC-4BB9-B896-402C93464643}" sibTransId="{25059A44-53F6-4ADE-A181-596625ABD45C}"/>
    <dgm:cxn modelId="{A010C08B-2659-4527-96E4-BFEB527CC133}" type="presOf" srcId="{A63BC405-A677-4793-AF17-793CE36227C7}" destId="{BE786B48-A078-4F9C-A458-10EE092E7A9A}" srcOrd="0" destOrd="0" presId="urn:microsoft.com/office/officeart/2005/8/layout/hierarchy2"/>
    <dgm:cxn modelId="{F49D774C-4154-4D43-921B-944ED7677D9F}" srcId="{140F1641-B500-416A-9D44-E573D5A26510}" destId="{68CDB198-15D3-4D5E-BD73-B6CCC3B34ECE}" srcOrd="0" destOrd="0" parTransId="{4DE59559-181E-4183-AEED-33C03DD9DCF2}" sibTransId="{FFFC8519-D863-4DC0-B34C-D2D5E11D1AD4}"/>
    <dgm:cxn modelId="{19E2142D-0D76-446A-8E6B-0C4FA9F55ADA}" type="presOf" srcId="{AFCB4D81-4AA5-46C5-B21A-F7F871994C3A}" destId="{4620B2A7-C11E-4E30-985C-1203589A0B85}" srcOrd="1" destOrd="0" presId="urn:microsoft.com/office/officeart/2005/8/layout/hierarchy2"/>
    <dgm:cxn modelId="{026D0058-3607-436B-B0DA-DE00A164E0B7}" type="presOf" srcId="{D76E97D5-44F4-4C47-96B2-F43A11BE78E9}" destId="{8B0E4A28-D084-4232-9B1A-786B30AE2D85}" srcOrd="0" destOrd="0" presId="urn:microsoft.com/office/officeart/2005/8/layout/hierarchy2"/>
    <dgm:cxn modelId="{BA939D24-E698-46E1-A888-4630FF9F2396}" type="presOf" srcId="{22A1227C-9A0F-40CD-B82D-B672F4091C0F}" destId="{A24D249E-A892-4410-9000-3066D09A0F0D}" srcOrd="0" destOrd="0" presId="urn:microsoft.com/office/officeart/2005/8/layout/hierarchy2"/>
    <dgm:cxn modelId="{B13ECA18-2CDA-4F33-A831-2C13F2DEB78A}" type="presOf" srcId="{5A993DFC-A6D3-4B76-A82F-745FA92A7674}" destId="{3D010F34-C744-4572-9422-E3909F60E57D}" srcOrd="0" destOrd="0" presId="urn:microsoft.com/office/officeart/2005/8/layout/hierarchy2"/>
    <dgm:cxn modelId="{F1DDBE96-3B91-4A77-9255-BEE9A9B789AF}" type="presOf" srcId="{8FDAE49A-0C5E-41D4-BA18-B1024108884A}" destId="{FF53254D-DDC0-4898-9E29-D1AA0DB7A236}" srcOrd="0" destOrd="0" presId="urn:microsoft.com/office/officeart/2005/8/layout/hierarchy2"/>
    <dgm:cxn modelId="{F8677BF2-0FAF-4BEB-8B68-7739BC20ECEF}" srcId="{A63BC405-A677-4793-AF17-793CE36227C7}" destId="{78C83264-1F86-485C-BADE-6E3142C2F95E}" srcOrd="0" destOrd="0" parTransId="{26C360E5-FED4-4407-8FB1-F903501CD054}" sibTransId="{9DB79620-33D5-48DB-95B2-1529A40F733F}"/>
    <dgm:cxn modelId="{6A913A86-3D39-422E-865C-B83E4F63052A}" srcId="{68CDB198-15D3-4D5E-BD73-B6CCC3B34ECE}" destId="{5A993DFC-A6D3-4B76-A82F-745FA92A7674}" srcOrd="0" destOrd="0" parTransId="{8FDAE49A-0C5E-41D4-BA18-B1024108884A}" sibTransId="{F6B57509-98F3-4CB8-BA93-1E0835C79A8A}"/>
    <dgm:cxn modelId="{E5E0EB61-7C1A-43CA-8981-C83C89146DC0}" type="presOf" srcId="{6B6CD0C7-94FC-4BB9-B896-402C93464643}" destId="{CD5A2DE1-966F-4601-8D67-A08ADF29011A}" srcOrd="1" destOrd="0" presId="urn:microsoft.com/office/officeart/2005/8/layout/hierarchy2"/>
    <dgm:cxn modelId="{E4122957-F065-4F98-AB91-03E81ACD8E31}" type="presOf" srcId="{26C360E5-FED4-4407-8FB1-F903501CD054}" destId="{8EDD3610-80F9-4279-ACA8-536329B909FB}" srcOrd="1" destOrd="0" presId="urn:microsoft.com/office/officeart/2005/8/layout/hierarchy2"/>
    <dgm:cxn modelId="{9B5576FB-DBB0-45DB-88B6-88CA30889736}" srcId="{A63BC405-A677-4793-AF17-793CE36227C7}" destId="{D76E97D5-44F4-4C47-96B2-F43A11BE78E9}" srcOrd="1" destOrd="0" parTransId="{50925DD8-6467-41D4-AEBD-DEC8CCE1C90D}" sibTransId="{422F76AE-AA08-4DB6-A8F6-B475B66EAF0E}"/>
    <dgm:cxn modelId="{D39E97F2-3AB9-4091-9D9C-054F0B8EE11A}" type="presOf" srcId="{AFCB4D81-4AA5-46C5-B21A-F7F871994C3A}" destId="{641E5316-C531-4FD1-AFB1-37CA8067D5A2}" srcOrd="0" destOrd="0" presId="urn:microsoft.com/office/officeart/2005/8/layout/hierarchy2"/>
    <dgm:cxn modelId="{61F7E66A-5644-458B-8EAF-E7FA0FB7540B}" type="presOf" srcId="{8FDAE49A-0C5E-41D4-BA18-B1024108884A}" destId="{6121635B-1F7F-438C-BC45-5CF524FB10F7}" srcOrd="1" destOrd="0" presId="urn:microsoft.com/office/officeart/2005/8/layout/hierarchy2"/>
    <dgm:cxn modelId="{A8139FE0-2E2B-4349-91DE-B699711F7DC9}" srcId="{68CDB198-15D3-4D5E-BD73-B6CCC3B34ECE}" destId="{A63BC405-A677-4793-AF17-793CE36227C7}" srcOrd="1" destOrd="0" parTransId="{22A1227C-9A0F-40CD-B82D-B672F4091C0F}" sibTransId="{1EC6C991-5C04-412B-B04D-3F5FC87B944B}"/>
    <dgm:cxn modelId="{FDD56012-1948-4868-8902-61C251DF1AB4}" type="presOf" srcId="{26C360E5-FED4-4407-8FB1-F903501CD054}" destId="{9BFA0678-D13A-401E-AB0B-0AEF65DFBE77}" srcOrd="0" destOrd="0" presId="urn:microsoft.com/office/officeart/2005/8/layout/hierarchy2"/>
    <dgm:cxn modelId="{84EAAD8A-D3D2-42E1-AC08-B498FFC3AB71}" srcId="{5A993DFC-A6D3-4B76-A82F-745FA92A7674}" destId="{A1EB1B73-5A95-408E-9730-39D139D01C3E}" srcOrd="1" destOrd="0" parTransId="{AFCB4D81-4AA5-46C5-B21A-F7F871994C3A}" sibTransId="{42598BAB-D785-4A76-B9C7-237E908DA02A}"/>
    <dgm:cxn modelId="{3CC537C5-8A41-48B6-8546-72527BFDEA7E}" type="presParOf" srcId="{018CF4F0-FBAB-42E0-ACC9-B2A72D0B9459}" destId="{7783954B-5BBD-4247-9560-6FCB8604BCDA}" srcOrd="0" destOrd="0" presId="urn:microsoft.com/office/officeart/2005/8/layout/hierarchy2"/>
    <dgm:cxn modelId="{36BDEF0A-7DA0-45A6-92EF-5DA8B784F12B}" type="presParOf" srcId="{7783954B-5BBD-4247-9560-6FCB8604BCDA}" destId="{6E3534E0-24CB-46D0-81A9-19F23AA5AB96}" srcOrd="0" destOrd="0" presId="urn:microsoft.com/office/officeart/2005/8/layout/hierarchy2"/>
    <dgm:cxn modelId="{942D4ADF-5FE2-497C-A187-0E5F3B5AF0FF}" type="presParOf" srcId="{7783954B-5BBD-4247-9560-6FCB8604BCDA}" destId="{58FEADC8-5EE2-4D30-9B92-90EA735D0F38}" srcOrd="1" destOrd="0" presId="urn:microsoft.com/office/officeart/2005/8/layout/hierarchy2"/>
    <dgm:cxn modelId="{C23B3CC2-00B5-4F79-806D-698316CF7847}" type="presParOf" srcId="{58FEADC8-5EE2-4D30-9B92-90EA735D0F38}" destId="{FF53254D-DDC0-4898-9E29-D1AA0DB7A236}" srcOrd="0" destOrd="0" presId="urn:microsoft.com/office/officeart/2005/8/layout/hierarchy2"/>
    <dgm:cxn modelId="{8C5DA3BF-6667-45E5-B8C4-FF26171F5E33}" type="presParOf" srcId="{FF53254D-DDC0-4898-9E29-D1AA0DB7A236}" destId="{6121635B-1F7F-438C-BC45-5CF524FB10F7}" srcOrd="0" destOrd="0" presId="urn:microsoft.com/office/officeart/2005/8/layout/hierarchy2"/>
    <dgm:cxn modelId="{531DF8DE-9EA0-429F-8552-E8D6D3213CC3}" type="presParOf" srcId="{58FEADC8-5EE2-4D30-9B92-90EA735D0F38}" destId="{F0164E27-3309-4B91-85BA-CF61E470BEBE}" srcOrd="1" destOrd="0" presId="urn:microsoft.com/office/officeart/2005/8/layout/hierarchy2"/>
    <dgm:cxn modelId="{95E26A87-B31F-41F9-BF44-F799B4B8CEEA}" type="presParOf" srcId="{F0164E27-3309-4B91-85BA-CF61E470BEBE}" destId="{3D010F34-C744-4572-9422-E3909F60E57D}" srcOrd="0" destOrd="0" presId="urn:microsoft.com/office/officeart/2005/8/layout/hierarchy2"/>
    <dgm:cxn modelId="{AA1A355C-4C33-4D43-A550-16B0577620A4}" type="presParOf" srcId="{F0164E27-3309-4B91-85BA-CF61E470BEBE}" destId="{EB180FB8-6A1D-4BF4-BC37-A0DD68C0DF9C}" srcOrd="1" destOrd="0" presId="urn:microsoft.com/office/officeart/2005/8/layout/hierarchy2"/>
    <dgm:cxn modelId="{A962240D-3776-4EC8-842B-C1D1758E26A3}" type="presParOf" srcId="{EB180FB8-6A1D-4BF4-BC37-A0DD68C0DF9C}" destId="{8503DF76-F1E0-4501-A8AA-83773A40D654}" srcOrd="0" destOrd="0" presId="urn:microsoft.com/office/officeart/2005/8/layout/hierarchy2"/>
    <dgm:cxn modelId="{8216E554-087F-47AE-BB8D-4F02CCF54F71}" type="presParOf" srcId="{8503DF76-F1E0-4501-A8AA-83773A40D654}" destId="{CD5A2DE1-966F-4601-8D67-A08ADF29011A}" srcOrd="0" destOrd="0" presId="urn:microsoft.com/office/officeart/2005/8/layout/hierarchy2"/>
    <dgm:cxn modelId="{97EF0B3A-9D2C-4E52-A991-80F205DEB231}" type="presParOf" srcId="{EB180FB8-6A1D-4BF4-BC37-A0DD68C0DF9C}" destId="{EE3546C7-9706-4576-BB25-68C957FAB55C}" srcOrd="1" destOrd="0" presId="urn:microsoft.com/office/officeart/2005/8/layout/hierarchy2"/>
    <dgm:cxn modelId="{B969E7CD-70C2-42A6-8A2B-9E29CF2F3617}" type="presParOf" srcId="{EE3546C7-9706-4576-BB25-68C957FAB55C}" destId="{91236F82-FDDD-4F12-8C0C-50DC64172375}" srcOrd="0" destOrd="0" presId="urn:microsoft.com/office/officeart/2005/8/layout/hierarchy2"/>
    <dgm:cxn modelId="{A6816B2C-94C7-40DC-A00C-45BC0FED12F5}" type="presParOf" srcId="{EE3546C7-9706-4576-BB25-68C957FAB55C}" destId="{66EDAB97-CED4-44FE-B1DB-F2613E3C79DE}" srcOrd="1" destOrd="0" presId="urn:microsoft.com/office/officeart/2005/8/layout/hierarchy2"/>
    <dgm:cxn modelId="{004B3531-548E-4110-A173-B132332726A6}" type="presParOf" srcId="{EB180FB8-6A1D-4BF4-BC37-A0DD68C0DF9C}" destId="{641E5316-C531-4FD1-AFB1-37CA8067D5A2}" srcOrd="2" destOrd="0" presId="urn:microsoft.com/office/officeart/2005/8/layout/hierarchy2"/>
    <dgm:cxn modelId="{EC882E85-6054-4791-ADCC-9A044AC6BD95}" type="presParOf" srcId="{641E5316-C531-4FD1-AFB1-37CA8067D5A2}" destId="{4620B2A7-C11E-4E30-985C-1203589A0B85}" srcOrd="0" destOrd="0" presId="urn:microsoft.com/office/officeart/2005/8/layout/hierarchy2"/>
    <dgm:cxn modelId="{EEAE63F3-0533-4914-BB81-A48465926147}" type="presParOf" srcId="{EB180FB8-6A1D-4BF4-BC37-A0DD68C0DF9C}" destId="{692CFB28-F795-4AF2-9D41-50C21E5BFCDA}" srcOrd="3" destOrd="0" presId="urn:microsoft.com/office/officeart/2005/8/layout/hierarchy2"/>
    <dgm:cxn modelId="{D7B1E442-99A5-4E37-9D3F-22CED57C3387}" type="presParOf" srcId="{692CFB28-F795-4AF2-9D41-50C21E5BFCDA}" destId="{5CBD89FF-BE28-44A0-8F2C-36110303E0FE}" srcOrd="0" destOrd="0" presId="urn:microsoft.com/office/officeart/2005/8/layout/hierarchy2"/>
    <dgm:cxn modelId="{967578AE-94FD-40F2-AA19-C23CA4C71D4F}" type="presParOf" srcId="{692CFB28-F795-4AF2-9D41-50C21E5BFCDA}" destId="{F30E87DF-060F-4D2C-98FA-0E268E0A624C}" srcOrd="1" destOrd="0" presId="urn:microsoft.com/office/officeart/2005/8/layout/hierarchy2"/>
    <dgm:cxn modelId="{2E7BF110-E491-4362-AD6D-B03024001F8A}" type="presParOf" srcId="{58FEADC8-5EE2-4D30-9B92-90EA735D0F38}" destId="{A24D249E-A892-4410-9000-3066D09A0F0D}" srcOrd="2" destOrd="0" presId="urn:microsoft.com/office/officeart/2005/8/layout/hierarchy2"/>
    <dgm:cxn modelId="{10440B3B-1EB3-4E27-A5A9-D192503E0345}" type="presParOf" srcId="{A24D249E-A892-4410-9000-3066D09A0F0D}" destId="{8F2C63A8-F725-40EF-9923-3575BAA4E226}" srcOrd="0" destOrd="0" presId="urn:microsoft.com/office/officeart/2005/8/layout/hierarchy2"/>
    <dgm:cxn modelId="{C23E1FE1-6A25-4D88-9074-18F0A11B7A3D}" type="presParOf" srcId="{58FEADC8-5EE2-4D30-9B92-90EA735D0F38}" destId="{7ED07A58-080F-4741-847E-8117978DD0C4}" srcOrd="3" destOrd="0" presId="urn:microsoft.com/office/officeart/2005/8/layout/hierarchy2"/>
    <dgm:cxn modelId="{36E48DFF-4B1C-4158-B95B-F58F905E826E}" type="presParOf" srcId="{7ED07A58-080F-4741-847E-8117978DD0C4}" destId="{BE786B48-A078-4F9C-A458-10EE092E7A9A}" srcOrd="0" destOrd="0" presId="urn:microsoft.com/office/officeart/2005/8/layout/hierarchy2"/>
    <dgm:cxn modelId="{A6F7618D-688E-4D0E-BC4E-70F1490CADB9}" type="presParOf" srcId="{7ED07A58-080F-4741-847E-8117978DD0C4}" destId="{B230AEA1-7538-4D65-A0B2-D70C7BB485FD}" srcOrd="1" destOrd="0" presId="urn:microsoft.com/office/officeart/2005/8/layout/hierarchy2"/>
    <dgm:cxn modelId="{F7F45433-8F0F-4629-8C98-55C89F88F799}" type="presParOf" srcId="{B230AEA1-7538-4D65-A0B2-D70C7BB485FD}" destId="{9BFA0678-D13A-401E-AB0B-0AEF65DFBE77}" srcOrd="0" destOrd="0" presId="urn:microsoft.com/office/officeart/2005/8/layout/hierarchy2"/>
    <dgm:cxn modelId="{C0871C21-2173-47E1-A1EC-83668F037D91}" type="presParOf" srcId="{9BFA0678-D13A-401E-AB0B-0AEF65DFBE77}" destId="{8EDD3610-80F9-4279-ACA8-536329B909FB}" srcOrd="0" destOrd="0" presId="urn:microsoft.com/office/officeart/2005/8/layout/hierarchy2"/>
    <dgm:cxn modelId="{23F39ED0-28B0-4509-A263-045BFBC28E5F}" type="presParOf" srcId="{B230AEA1-7538-4D65-A0B2-D70C7BB485FD}" destId="{E1110753-87E6-44D1-A6BB-3B44833AB505}" srcOrd="1" destOrd="0" presId="urn:microsoft.com/office/officeart/2005/8/layout/hierarchy2"/>
    <dgm:cxn modelId="{38EFEDDA-93F0-485B-B1A5-AC4B87698BB3}" type="presParOf" srcId="{E1110753-87E6-44D1-A6BB-3B44833AB505}" destId="{31AC188E-C361-4687-8CD8-FA3C389C86FC}" srcOrd="0" destOrd="0" presId="urn:microsoft.com/office/officeart/2005/8/layout/hierarchy2"/>
    <dgm:cxn modelId="{EF8B758B-CFDC-4D64-B16D-F2257B87D56B}" type="presParOf" srcId="{E1110753-87E6-44D1-A6BB-3B44833AB505}" destId="{786CF2F6-C9CA-4232-9F6A-38B62FA45B89}" srcOrd="1" destOrd="0" presId="urn:microsoft.com/office/officeart/2005/8/layout/hierarchy2"/>
    <dgm:cxn modelId="{0FB80C3F-B9CF-44E2-BF91-25320C0E6317}" type="presParOf" srcId="{B230AEA1-7538-4D65-A0B2-D70C7BB485FD}" destId="{298D6EC5-AF38-4695-B8F3-BDD9E75AB411}" srcOrd="2" destOrd="0" presId="urn:microsoft.com/office/officeart/2005/8/layout/hierarchy2"/>
    <dgm:cxn modelId="{A648DEAB-F8C3-4714-8BE8-3759EF919E02}" type="presParOf" srcId="{298D6EC5-AF38-4695-B8F3-BDD9E75AB411}" destId="{7ED084E9-D34B-4248-BD9C-EB341260B2AC}" srcOrd="0" destOrd="0" presId="urn:microsoft.com/office/officeart/2005/8/layout/hierarchy2"/>
    <dgm:cxn modelId="{82CE8D6B-AC4C-45E7-8544-931C4CF894EF}" type="presParOf" srcId="{B230AEA1-7538-4D65-A0B2-D70C7BB485FD}" destId="{D871E8DE-3904-4B1F-8109-A4B79EB4E5BA}" srcOrd="3" destOrd="0" presId="urn:microsoft.com/office/officeart/2005/8/layout/hierarchy2"/>
    <dgm:cxn modelId="{A43DEA3A-6F1D-4CAF-8D2A-1FBDE1F139B9}" type="presParOf" srcId="{D871E8DE-3904-4B1F-8109-A4B79EB4E5BA}" destId="{8B0E4A28-D084-4232-9B1A-786B30AE2D85}" srcOrd="0" destOrd="0" presId="urn:microsoft.com/office/officeart/2005/8/layout/hierarchy2"/>
    <dgm:cxn modelId="{8836FB6B-562D-4C46-A82D-B53A2E5D73DA}" type="presParOf" srcId="{D871E8DE-3904-4B1F-8109-A4B79EB4E5BA}" destId="{18CA64DB-3CA1-4198-AB83-D872E6225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534E0-24CB-46D0-81A9-19F23AA5AB96}">
      <dsp:nvSpPr>
        <dsp:cNvPr id="0" name=""/>
        <dsp:cNvSpPr/>
      </dsp:nvSpPr>
      <dsp:spPr>
        <a:xfrm>
          <a:off x="436126" y="1535444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Жири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462180" y="1561498"/>
        <a:ext cx="1726995" cy="837443"/>
      </dsp:txXfrm>
    </dsp:sp>
    <dsp:sp modelId="{FF53254D-DDC0-4898-9E29-D1AA0DB7A236}">
      <dsp:nvSpPr>
        <dsp:cNvPr id="0" name=""/>
        <dsp:cNvSpPr/>
      </dsp:nvSpPr>
      <dsp:spPr>
        <a:xfrm rot="18324086">
          <a:off x="1960929" y="1467291"/>
          <a:ext cx="120894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08945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535178" y="1457282"/>
        <a:ext cx="60447" cy="60447"/>
      </dsp:txXfrm>
    </dsp:sp>
    <dsp:sp modelId="{3D010F34-C744-4572-9422-E3909F60E57D}">
      <dsp:nvSpPr>
        <dsp:cNvPr id="0" name=""/>
        <dsp:cNvSpPr/>
      </dsp:nvSpPr>
      <dsp:spPr>
        <a:xfrm>
          <a:off x="2915574" y="550016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тваринні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2941628" y="576070"/>
        <a:ext cx="1726995" cy="837443"/>
      </dsp:txXfrm>
    </dsp:sp>
    <dsp:sp modelId="{8503DF76-F1E0-4501-A8AA-83773A40D654}">
      <dsp:nvSpPr>
        <dsp:cNvPr id="0" name=""/>
        <dsp:cNvSpPr/>
      </dsp:nvSpPr>
      <dsp:spPr>
        <a:xfrm rot="19367069">
          <a:off x="4602249" y="700052"/>
          <a:ext cx="9077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07797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033453" y="697572"/>
        <a:ext cx="45389" cy="45389"/>
      </dsp:txXfrm>
    </dsp:sp>
    <dsp:sp modelId="{91236F82-FDDD-4F12-8C0C-50DC64172375}">
      <dsp:nvSpPr>
        <dsp:cNvPr id="0" name=""/>
        <dsp:cNvSpPr/>
      </dsp:nvSpPr>
      <dsp:spPr>
        <a:xfrm>
          <a:off x="5417617" y="966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тверді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443671" y="27020"/>
        <a:ext cx="1726995" cy="837443"/>
      </dsp:txXfrm>
    </dsp:sp>
    <dsp:sp modelId="{641E5316-C531-4FD1-AFB1-37CA8067D5A2}">
      <dsp:nvSpPr>
        <dsp:cNvPr id="0" name=""/>
        <dsp:cNvSpPr/>
      </dsp:nvSpPr>
      <dsp:spPr>
        <a:xfrm rot="1994854">
          <a:off x="4623928" y="1211545"/>
          <a:ext cx="8644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439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034537" y="1210148"/>
        <a:ext cx="43221" cy="43221"/>
      </dsp:txXfrm>
    </dsp:sp>
    <dsp:sp modelId="{5CBD89FF-BE28-44A0-8F2C-36110303E0FE}">
      <dsp:nvSpPr>
        <dsp:cNvPr id="0" name=""/>
        <dsp:cNvSpPr/>
      </dsp:nvSpPr>
      <dsp:spPr>
        <a:xfrm>
          <a:off x="5417617" y="1023951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рідкі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443671" y="1050005"/>
        <a:ext cx="1726995" cy="837443"/>
      </dsp:txXfrm>
    </dsp:sp>
    <dsp:sp modelId="{A24D249E-A892-4410-9000-3066D09A0F0D}">
      <dsp:nvSpPr>
        <dsp:cNvPr id="0" name=""/>
        <dsp:cNvSpPr/>
      </dsp:nvSpPr>
      <dsp:spPr>
        <a:xfrm rot="3310531">
          <a:off x="1947967" y="2471497"/>
          <a:ext cx="12461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6166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539897" y="2460558"/>
        <a:ext cx="62308" cy="62308"/>
      </dsp:txXfrm>
    </dsp:sp>
    <dsp:sp modelId="{BE786B48-A078-4F9C-A458-10EE092E7A9A}">
      <dsp:nvSpPr>
        <dsp:cNvPr id="0" name=""/>
        <dsp:cNvSpPr/>
      </dsp:nvSpPr>
      <dsp:spPr>
        <a:xfrm>
          <a:off x="2926872" y="2558428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рослинні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2952926" y="2584482"/>
        <a:ext cx="1726995" cy="837443"/>
      </dsp:txXfrm>
    </dsp:sp>
    <dsp:sp modelId="{9BFA0678-D13A-401E-AB0B-0AEF65DFBE77}">
      <dsp:nvSpPr>
        <dsp:cNvPr id="0" name=""/>
        <dsp:cNvSpPr/>
      </dsp:nvSpPr>
      <dsp:spPr>
        <a:xfrm rot="19457599">
          <a:off x="4623602" y="2727243"/>
          <a:ext cx="8763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6389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039887" y="2725548"/>
        <a:ext cx="43819" cy="43819"/>
      </dsp:txXfrm>
    </dsp:sp>
    <dsp:sp modelId="{31AC188E-C361-4687-8CD8-FA3C389C86FC}">
      <dsp:nvSpPr>
        <dsp:cNvPr id="0" name=""/>
        <dsp:cNvSpPr/>
      </dsp:nvSpPr>
      <dsp:spPr>
        <a:xfrm>
          <a:off x="5417617" y="2046936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тверді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443671" y="2072990"/>
        <a:ext cx="1726995" cy="837443"/>
      </dsp:txXfrm>
    </dsp:sp>
    <dsp:sp modelId="{298D6EC5-AF38-4695-B8F3-BDD9E75AB411}">
      <dsp:nvSpPr>
        <dsp:cNvPr id="0" name=""/>
        <dsp:cNvSpPr/>
      </dsp:nvSpPr>
      <dsp:spPr>
        <a:xfrm rot="2142401">
          <a:off x="4623602" y="3238736"/>
          <a:ext cx="8763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6389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039887" y="3237041"/>
        <a:ext cx="43819" cy="43819"/>
      </dsp:txXfrm>
    </dsp:sp>
    <dsp:sp modelId="{8B0E4A28-D084-4232-9B1A-786B30AE2D85}">
      <dsp:nvSpPr>
        <dsp:cNvPr id="0" name=""/>
        <dsp:cNvSpPr/>
      </dsp:nvSpPr>
      <dsp:spPr>
        <a:xfrm>
          <a:off x="5417617" y="3069921"/>
          <a:ext cx="1779103" cy="889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рідкі</a:t>
          </a:r>
          <a:endParaRPr lang="ru-RU" sz="32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443671" y="3095975"/>
        <a:ext cx="1726995" cy="83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E%D0%BB%D0%B5%D1%81%D1%82%D0%B5%D1%80%D0%B8%D0%BD" TargetMode="External"/><Relationship Id="rId2" Type="http://schemas.openxmlformats.org/officeDocument/2006/relationships/hyperlink" Target="http://uk.wikipedia.org/wiki/%D0%A0%D0%B8%D0%B1%D0%B8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117" y="404664"/>
            <a:ext cx="85795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Жири. Їх класифікація </a:t>
            </a:r>
          </a:p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значення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0725" y="270892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Виконали учні 11-А класу: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Грибан Ірина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Панін Євгеній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Голяка Надія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Демчук Володимир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Зеленков Дмитро</a:t>
            </a:r>
          </a:p>
        </p:txBody>
      </p:sp>
    </p:spTree>
    <p:extLst>
      <p:ext uri="{BB962C8B-B14F-4D97-AF65-F5344CB8AC3E}">
        <p14:creationId xmlns:p14="http://schemas.microsoft.com/office/powerpoint/2010/main" val="2132160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 жирів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29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промисловості: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47341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Деякі жири (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здебільшого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рослинного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походження) використовуються для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виробництва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мила.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330">
            <a:off x="539552" y="3789040"/>
            <a:ext cx="3129320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yak-prosto.com/images/a/7/yak-organizuvati-virobnictvo-m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981">
            <a:off x="4011212" y="3375240"/>
            <a:ext cx="4489856" cy="3008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67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 УВАГУ!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7575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816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Жири – це тригліцериди, сполука </a:t>
            </a:r>
            <a:r>
              <a:rPr lang="uk-UA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складних ефірів триатомного спирту (гліцерину) </a:t>
            </a:r>
            <a:r>
              <a:rPr lang="uk-UA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з будь-якою </a:t>
            </a:r>
            <a:r>
              <a:rPr lang="uk-UA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з кількох жирних </a:t>
            </a:r>
            <a:r>
              <a:rPr lang="uk-UA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кислот. Жири містяться в рослинних і тваринних організмах.</a:t>
            </a:r>
            <a:endParaRPr lang="ru-RU" sz="20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http://upload.wikimedia.org/wikipedia/commons/thumb/1/12/Triacylglycerin.svg/220px-Triacylglycer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5" y="2178758"/>
            <a:ext cx="3096344" cy="21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881222"/>
            <a:ext cx="5072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На позначення жирів використовуються також слова «олії», «масла» і «ліпіди</a:t>
            </a:r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».</a:t>
            </a:r>
          </a:p>
          <a:p>
            <a:pPr algn="just"/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Слово «олії», як правило, використовується для позначення жирів, які є рідкими при кімнатній температурі, у той час як слово «жири» зазвичай використовується для позначення жирів, які є твердими речовинами при нормальній кімнатній температурі.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7167" y="4771756"/>
            <a:ext cx="8140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«Ліпіди» використовується для позначення рідких і твердих жирів, а також інших пов'язаних з жиром речовин, як правило, в медичному або біохімічному контексті.</a:t>
            </a:r>
            <a:endParaRPr lang="ru-RU" sz="20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8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жирів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1652674"/>
              </p:ext>
            </p:extLst>
          </p:nvPr>
        </p:nvGraphicFramePr>
        <p:xfrm>
          <a:off x="395536" y="2492896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661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836712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Рідкі жири інколи називають жирною олією, щоб диференціювати їх від мінеральних і ефірних </a:t>
            </a:r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олій. Найчастіше</a:t>
            </a:r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, рідкі жири називають просто олією</a:t>
            </a:r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endParaRPr lang="uk-UA" sz="20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Рідкі жири тваринного походження добуваються майже лише з морських тварин та </a:t>
            </a:r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hlinkClick r:id="rId2" tooltip="Риби"/>
              </a:rPr>
              <a:t>риб</a:t>
            </a:r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, і їх підрозділяють в залежності від кількості в них </a:t>
            </a:r>
            <a:r>
              <a:rPr lang="ru-RU" sz="2000" u="sng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hlinkClick r:id="rId3" tooltip="Холестерин"/>
              </a:rPr>
              <a:t>холестерину</a:t>
            </a:r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. Печінкова олія деяких риб вирізняється високим вмістом </a:t>
            </a:r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холестерину.</a:t>
            </a:r>
            <a:endParaRPr lang="ru-RU" sz="20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bonduelle.ua/uploads/_contents/6832/content/calories-in-fa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99" y="476672"/>
            <a:ext cx="424530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73" y="3958638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208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0271" y="548678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Тверді жири тваринного походження часто називають салом</a:t>
            </a:r>
            <a:r>
              <a:rPr lang="ru-RU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Деякі тверді тваринні і рослинні жири називають маслами: </a:t>
            </a:r>
            <a:r>
              <a:rPr lang="ru-RU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коров'ячий</a:t>
            </a:r>
            <a:r>
              <a:rPr lang="ru-RU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молочний жир і жир бобів </a:t>
            </a:r>
            <a:r>
              <a:rPr lang="ru-RU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какао. Жири </a:t>
            </a:r>
            <a:r>
              <a:rPr lang="ru-RU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тваринного походження мають при кімнатній температурі, як правило, тверду консистенцію, а риб'ячий жир та більшість рослинних жирів — рідку. З рослинних жирів твердими є масло какао та пальмове масло.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695">
            <a:off x="427661" y="573385"/>
            <a:ext cx="3875135" cy="2906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17" y="4457244"/>
            <a:ext cx="313051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53">
            <a:off x="827584" y="3933056"/>
            <a:ext cx="3672408" cy="2436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856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Хімічний склад жирів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52525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Звичайний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складається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ліпідів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не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жирових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азотовмісних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речовин,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вуглеводів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та мінеральних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елементів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Чистий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жир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являє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собою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складні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ефіри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триатомного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спирту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гліцерину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СН2ОН — СНОН — СН2ОН і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різноманітних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жирних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кислот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ctr"/>
            <a:r>
              <a:rPr lang="uk-UA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Серед них можуть бути:</a:t>
            </a:r>
            <a:endParaRPr lang="ru-RU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3829853"/>
            <a:ext cx="1008112" cy="319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83768" y="44371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856" y="3829853"/>
            <a:ext cx="1090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4178905"/>
            <a:ext cx="3600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насичені жирні кислоти</a:t>
            </a:r>
          </a:p>
          <a:p>
            <a:pPr algn="just"/>
            <a:r>
              <a:rPr lang="ru-RU" sz="1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пальмітинова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СООН і </a:t>
            </a:r>
            <a:r>
              <a:rPr lang="ru-RU" sz="1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стеаринова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35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СООН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1" y="4149079"/>
            <a:ext cx="2957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0072" y="450912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тариринова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кислота С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2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ru-RU" sz="1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СООН)</a:t>
            </a:r>
          </a:p>
        </p:txBody>
      </p:sp>
    </p:spTree>
    <p:extLst>
      <p:ext uri="{BB962C8B-B14F-4D97-AF65-F5344CB8AC3E}">
        <p14:creationId xmlns:p14="http://schemas.microsoft.com/office/powerpoint/2010/main" val="21347595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Гідрогенізація жирів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5183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Методом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каталітичного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гідрування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(з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використанням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нікелевих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каталізаторів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), рослинні олії і рідкі тваринні жири: морських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ссавців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риби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переводять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у тверді жири. Продукт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реакції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називається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саломасою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(«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штучним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салом»).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Саломаси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використовуються в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якості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основи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виготовлення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маргарину, інших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харчових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жирів, мила.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гідрогенізацію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жирів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здійснив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С.Фокін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 1906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http://img-fotki.yandex.ru/get/3714/jurij7o7o.c/0_15c5b_977ce2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71889"/>
            <a:ext cx="2664296" cy="223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64" y="4148181"/>
            <a:ext cx="3768091" cy="235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897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564904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думка про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шкідливість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систематичного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споживання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повністю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гідрованих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олій (транс-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карбонових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кислот) і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продуктів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на їх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основі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печиво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чіпси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картопля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фрі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) для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 Вони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збільшують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ризик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ішемічних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серце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мозок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сприяють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іншим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видам атеросклерозу,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викликає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порушення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процесів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синтезу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холестеролу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1/18/Monogalactosyl_diacylglycer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10" y="2924944"/>
            <a:ext cx="4994032" cy="2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06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 жирів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харчуванні: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13285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Жири —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важливий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продукт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 Жири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становлять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головний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компонент таких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продуктів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як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вершкове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масло, рослинні олії, маргарин,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смалець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Багато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жирів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міститься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свинячому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салі</a:t>
            </a:r>
            <a:r>
              <a:rPr lang="ru-RU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та у </a:t>
            </a:r>
            <a:r>
              <a:rPr lang="ru-RU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сирі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Значення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жирів у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харчуванні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різноманітне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Недостатнє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надходження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жирів у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їжу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негативно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впливає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види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обміну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речовин,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функціональний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стан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окремих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органів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і систем і, у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підсумку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на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працездатність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опірність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організму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несприятливим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чинникам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навколишнього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у тому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числі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інфекційним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агентам.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Недостатня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енергетична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цінність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раціонів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харчування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призводить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виснаження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жирових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депо у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підшкірній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основі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56" y="3288154"/>
            <a:ext cx="3442074" cy="216292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9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508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Волна</vt:lpstr>
      <vt:lpstr>NewsPrint</vt:lpstr>
      <vt:lpstr>1_Волна</vt:lpstr>
      <vt:lpstr>Исполнительная</vt:lpstr>
      <vt:lpstr>2_Волна</vt:lpstr>
      <vt:lpstr>Презентация PowerPoint</vt:lpstr>
      <vt:lpstr>Презентация PowerPoint</vt:lpstr>
      <vt:lpstr>Класифікація жирів</vt:lpstr>
      <vt:lpstr>Презентация PowerPoint</vt:lpstr>
      <vt:lpstr>Презентация PowerPoint</vt:lpstr>
      <vt:lpstr>Хімічний склад жирів</vt:lpstr>
      <vt:lpstr>Гідрогенізація жирів</vt:lpstr>
      <vt:lpstr>Презентация PowerPoint</vt:lpstr>
      <vt:lpstr>Значення жирів</vt:lpstr>
      <vt:lpstr>Значення жирів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312</dc:creator>
  <cp:lastModifiedBy>312</cp:lastModifiedBy>
  <cp:revision>12</cp:revision>
  <dcterms:created xsi:type="dcterms:W3CDTF">2014-10-14T12:38:36Z</dcterms:created>
  <dcterms:modified xsi:type="dcterms:W3CDTF">2014-10-14T14:40:42Z</dcterms:modified>
</cp:coreProperties>
</file>