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Віруси</a:t>
            </a:r>
            <a:endParaRPr lang="ru-RU" dirty="0"/>
          </a:p>
        </p:txBody>
      </p:sp>
      <p:pic>
        <p:nvPicPr>
          <p:cNvPr id="4" name="Содержимое 3" descr="6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8257331" cy="4877519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352839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вакцинації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піддавався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поліомієліт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(дитячий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параліч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хвороба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чомусь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США.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поліомієлітом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страждав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президент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Франклін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Рузвельт. До 1956 року, коли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американському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континенті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з'явилася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перша вакцина, у Штатах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зареєстровано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300 тис.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інвалідів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поліомієліту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вакцинації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масштабах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хворобу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перемогти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70-80 роках ХХ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поліомієліт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повсюдно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практично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люди рано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святкували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перемогу.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розпаду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Союзу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республіках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суб'єктах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федерації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імунізацію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припинили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Підсумок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за режиму Джохара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Дудаєва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1996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відзначений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поліомієліту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летальними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паралітичними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 descr="G:\Новая папка (2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4283968" cy="2793504"/>
          </a:xfrm>
          <a:prstGeom prst="rect">
            <a:avLst/>
          </a:prstGeom>
          <a:noFill/>
        </p:spPr>
      </p:pic>
      <p:pic>
        <p:nvPicPr>
          <p:cNvPr id="9219" name="Picture 3" descr="G:\Новая папка (2)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993232" cy="27366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3573016"/>
            <a:ext cx="8153400" cy="3027040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Осібно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вірусології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стоять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заносять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розвинені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вихори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глобалізації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 1967 р.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німецькому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Марбурзі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вмирати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співробітники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медінституту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працювали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зеленими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мавпами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Уганди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нещасних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почалися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кровотечі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слизові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шкіру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зупинити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Два роки по тому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Ласса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Нігерія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схожого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загинули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медсестри-європейки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розкривав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трупи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дізнався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африканських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геморагічних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"гемо" - кров, "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рагія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лихоманках.</a:t>
            </a:r>
          </a:p>
          <a:p>
            <a:endParaRPr lang="ru-RU" dirty="0"/>
          </a:p>
        </p:txBody>
      </p:sp>
      <p:pic>
        <p:nvPicPr>
          <p:cNvPr id="10242" name="Picture 2" descr="G:\Новая папка (2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3495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60032" y="260648"/>
            <a:ext cx="3906016" cy="597666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Зрозуміло</a:t>
            </a:r>
            <a:r>
              <a:rPr lang="ru-RU" dirty="0" smtClean="0"/>
              <a:t>, </a:t>
            </a:r>
            <a:r>
              <a:rPr lang="ru-RU" dirty="0" err="1" smtClean="0"/>
              <a:t>людина</a:t>
            </a:r>
            <a:r>
              <a:rPr lang="ru-RU" dirty="0" smtClean="0"/>
              <a:t> не </a:t>
            </a:r>
            <a:r>
              <a:rPr lang="ru-RU" dirty="0" err="1" smtClean="0"/>
              <a:t>була</a:t>
            </a:r>
            <a:r>
              <a:rPr lang="ru-RU" dirty="0" smtClean="0"/>
              <a:t> б </a:t>
            </a:r>
            <a:r>
              <a:rPr lang="ru-RU" dirty="0" err="1" smtClean="0"/>
              <a:t>людиною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б</a:t>
            </a:r>
            <a:r>
              <a:rPr lang="ru-RU" dirty="0" smtClean="0"/>
              <a:t> не поставила </a:t>
            </a:r>
            <a:r>
              <a:rPr lang="ru-RU" dirty="0" err="1" smtClean="0"/>
              <a:t>віруси</a:t>
            </a:r>
            <a:r>
              <a:rPr lang="ru-RU" dirty="0" smtClean="0"/>
              <a:t> «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рушницю</a:t>
            </a:r>
            <a:r>
              <a:rPr lang="ru-RU" dirty="0" smtClean="0"/>
              <a:t>».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біологічну</a:t>
            </a:r>
            <a:r>
              <a:rPr lang="ru-RU" dirty="0" smtClean="0"/>
              <a:t> </a:t>
            </a:r>
            <a:r>
              <a:rPr lang="ru-RU" dirty="0" err="1" smtClean="0"/>
              <a:t>зброю</a:t>
            </a:r>
            <a:r>
              <a:rPr lang="ru-RU" dirty="0" smtClean="0"/>
              <a:t> </a:t>
            </a:r>
            <a:r>
              <a:rPr lang="ru-RU" dirty="0" err="1" smtClean="0"/>
              <a:t>робилися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глибоку</a:t>
            </a:r>
            <a:r>
              <a:rPr lang="ru-RU" dirty="0" smtClean="0"/>
              <a:t> </a:t>
            </a:r>
            <a:r>
              <a:rPr lang="ru-RU" dirty="0" err="1" smtClean="0"/>
              <a:t>давнину</a:t>
            </a:r>
            <a:r>
              <a:rPr lang="ru-RU" dirty="0" smtClean="0"/>
              <a:t>, коли при </a:t>
            </a:r>
            <a:r>
              <a:rPr lang="ru-RU" dirty="0" err="1" smtClean="0"/>
              <a:t>облозі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оборонявся</a:t>
            </a:r>
            <a:r>
              <a:rPr lang="ru-RU" dirty="0" smtClean="0"/>
              <a:t>, закидали </a:t>
            </a:r>
            <a:r>
              <a:rPr lang="ru-RU" dirty="0" err="1" smtClean="0"/>
              <a:t>горщиками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нечистотами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зараженими</a:t>
            </a:r>
            <a:r>
              <a:rPr lang="ru-RU" dirty="0" smtClean="0"/>
              <a:t> </a:t>
            </a:r>
            <a:r>
              <a:rPr lang="ru-RU" dirty="0" err="1" smtClean="0"/>
              <a:t>тваринами</a:t>
            </a:r>
            <a:r>
              <a:rPr lang="ru-RU" dirty="0" smtClean="0"/>
              <a:t>. Але </a:t>
            </a:r>
            <a:r>
              <a:rPr lang="ru-RU" dirty="0" err="1" smtClean="0"/>
              <a:t>лише</a:t>
            </a:r>
            <a:r>
              <a:rPr lang="ru-RU" dirty="0" smtClean="0"/>
              <a:t> у ХХ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зайнялися</a:t>
            </a:r>
            <a:r>
              <a:rPr lang="ru-RU" dirty="0" smtClean="0"/>
              <a:t> </a:t>
            </a:r>
            <a:r>
              <a:rPr lang="ru-RU" dirty="0" err="1" smtClean="0"/>
              <a:t>серйозно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СРСР в 1926 р. в рамках </a:t>
            </a:r>
            <a:r>
              <a:rPr lang="ru-RU" dirty="0" err="1" smtClean="0"/>
              <a:t>військово-хімічного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перша </a:t>
            </a:r>
            <a:r>
              <a:rPr lang="ru-RU" dirty="0" err="1" smtClean="0"/>
              <a:t>біологічна</a:t>
            </a:r>
            <a:r>
              <a:rPr lang="ru-RU" dirty="0" smtClean="0"/>
              <a:t> </a:t>
            </a:r>
            <a:r>
              <a:rPr lang="ru-RU" dirty="0" err="1" smtClean="0"/>
              <a:t>спецлабораторія</a:t>
            </a:r>
            <a:r>
              <a:rPr lang="ru-RU" dirty="0" smtClean="0"/>
              <a:t>. У 1936-му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прийняті</a:t>
            </a:r>
            <a:r>
              <a:rPr lang="ru-RU" dirty="0" smtClean="0"/>
              <a:t> на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збудники</a:t>
            </a:r>
            <a:r>
              <a:rPr lang="ru-RU" dirty="0" smtClean="0"/>
              <a:t> </a:t>
            </a:r>
            <a:r>
              <a:rPr lang="ru-RU" dirty="0" err="1" smtClean="0"/>
              <a:t>чуми</a:t>
            </a:r>
            <a:r>
              <a:rPr lang="ru-RU" dirty="0" smtClean="0"/>
              <a:t>, </a:t>
            </a:r>
            <a:r>
              <a:rPr lang="ru-RU" dirty="0" err="1" smtClean="0"/>
              <a:t>сибірської</a:t>
            </a:r>
            <a:r>
              <a:rPr lang="ru-RU" dirty="0" smtClean="0"/>
              <a:t> </a:t>
            </a:r>
            <a:r>
              <a:rPr lang="ru-RU" dirty="0" err="1" smtClean="0"/>
              <a:t>виразки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туляремії</a:t>
            </a:r>
            <a:r>
              <a:rPr lang="ru-RU" dirty="0" smtClean="0"/>
              <a:t> (</a:t>
            </a:r>
            <a:r>
              <a:rPr lang="ru-RU" dirty="0" err="1" smtClean="0"/>
              <a:t>вірусної</a:t>
            </a:r>
            <a:r>
              <a:rPr lang="ru-RU" dirty="0" smtClean="0"/>
              <a:t> </a:t>
            </a:r>
            <a:r>
              <a:rPr lang="ru-RU" dirty="0" err="1" smtClean="0"/>
              <a:t>пневмонії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11266" name="Picture 2" descr="G:\Новая папка (2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3893418" cy="3284984"/>
          </a:xfrm>
          <a:prstGeom prst="rect">
            <a:avLst/>
          </a:prstGeom>
          <a:noFill/>
        </p:spPr>
      </p:pic>
      <p:pic>
        <p:nvPicPr>
          <p:cNvPr id="11267" name="Picture 3" descr="G:\Новая папка (2)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63652"/>
            <a:ext cx="3960440" cy="33943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3528392" cy="648072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виникло</a:t>
            </a:r>
            <a:r>
              <a:rPr lang="ru-RU" dirty="0" smtClean="0"/>
              <a:t> 15-е головне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оборони, яке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очолило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 до </a:t>
            </a:r>
            <a:r>
              <a:rPr lang="ru-RU" dirty="0" err="1" smtClean="0"/>
              <a:t>біологічного</a:t>
            </a:r>
            <a:r>
              <a:rPr lang="ru-RU" dirty="0" smtClean="0"/>
              <a:t> нападу на </a:t>
            </a:r>
            <a:r>
              <a:rPr lang="ru-RU" dirty="0" err="1" smtClean="0"/>
              <a:t>західні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Вірусами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токсинами </a:t>
            </a:r>
            <a:r>
              <a:rPr lang="ru-RU" dirty="0" err="1" smtClean="0"/>
              <a:t>займалися</a:t>
            </a:r>
            <a:r>
              <a:rPr lang="ru-RU" dirty="0" smtClean="0"/>
              <a:t> в </a:t>
            </a:r>
            <a:r>
              <a:rPr lang="ru-RU" dirty="0" err="1" smtClean="0"/>
              <a:t>Загорську</a:t>
            </a:r>
            <a:r>
              <a:rPr lang="ru-RU" dirty="0" smtClean="0"/>
              <a:t> (там створили </a:t>
            </a:r>
            <a:r>
              <a:rPr lang="ru-RU" dirty="0" err="1" smtClean="0"/>
              <a:t>зброю</a:t>
            </a:r>
            <a:r>
              <a:rPr lang="ru-RU" dirty="0" smtClean="0"/>
              <a:t>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натуральної</a:t>
            </a:r>
            <a:r>
              <a:rPr lang="ru-RU" dirty="0" smtClean="0"/>
              <a:t> </a:t>
            </a:r>
            <a:r>
              <a:rPr lang="ru-RU" dirty="0" err="1" smtClean="0"/>
              <a:t>віспи</a:t>
            </a:r>
            <a:r>
              <a:rPr lang="ru-RU" dirty="0" smtClean="0"/>
              <a:t>), </a:t>
            </a:r>
            <a:r>
              <a:rPr lang="ru-RU" dirty="0" err="1" smtClean="0"/>
              <a:t>бактеріями</a:t>
            </a:r>
            <a:r>
              <a:rPr lang="ru-RU" dirty="0" smtClean="0"/>
              <a:t> - в </a:t>
            </a:r>
            <a:r>
              <a:rPr lang="ru-RU" dirty="0" err="1" smtClean="0"/>
              <a:t>Свердловську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Кірові</a:t>
            </a:r>
            <a:r>
              <a:rPr lang="ru-RU" dirty="0" smtClean="0"/>
              <a:t> (там </a:t>
            </a:r>
            <a:r>
              <a:rPr lang="ru-RU" dirty="0" err="1" smtClean="0"/>
              <a:t>возилися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чумою).</a:t>
            </a:r>
          </a:p>
          <a:p>
            <a:r>
              <a:rPr lang="ru-RU" dirty="0" smtClean="0"/>
              <a:t>У 1972 р. СРСР </a:t>
            </a:r>
            <a:r>
              <a:rPr lang="ru-RU" dirty="0" err="1" smtClean="0"/>
              <a:t>приєднався</a:t>
            </a:r>
            <a:r>
              <a:rPr lang="ru-RU" dirty="0" smtClean="0"/>
              <a:t> до </a:t>
            </a:r>
            <a:r>
              <a:rPr lang="ru-RU" dirty="0" err="1" smtClean="0"/>
              <a:t>конвенції</a:t>
            </a:r>
            <a:r>
              <a:rPr lang="ru-RU" dirty="0" smtClean="0"/>
              <a:t> про </a:t>
            </a:r>
            <a:r>
              <a:rPr lang="ru-RU" dirty="0" err="1" smtClean="0"/>
              <a:t>заборону</a:t>
            </a:r>
            <a:r>
              <a:rPr lang="ru-RU" dirty="0" smtClean="0"/>
              <a:t> на </a:t>
            </a:r>
            <a:r>
              <a:rPr lang="ru-RU" dirty="0" err="1" smtClean="0"/>
              <a:t>розробку</a:t>
            </a:r>
            <a:r>
              <a:rPr lang="ru-RU" dirty="0" smtClean="0"/>
              <a:t>, </a:t>
            </a:r>
            <a:r>
              <a:rPr lang="ru-RU" dirty="0" err="1" smtClean="0"/>
              <a:t>випробування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біологічної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 яку </a:t>
            </a:r>
            <a:r>
              <a:rPr lang="ru-RU" dirty="0" err="1" smtClean="0"/>
              <a:t>відразу</a:t>
            </a:r>
            <a:r>
              <a:rPr lang="ru-RU" dirty="0" smtClean="0"/>
              <a:t> ж порушив. </a:t>
            </a:r>
            <a:r>
              <a:rPr lang="ru-RU" dirty="0" err="1" smtClean="0"/>
              <a:t>Тоді</a:t>
            </a:r>
            <a:r>
              <a:rPr lang="ru-RU" dirty="0" smtClean="0"/>
              <a:t> ж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біологи</a:t>
            </a:r>
            <a:r>
              <a:rPr lang="ru-RU" dirty="0" smtClean="0"/>
              <a:t> в погонах направили в ЦК КПРС лист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пропозицією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у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мікробіології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генетики.</a:t>
            </a:r>
          </a:p>
          <a:p>
            <a:endParaRPr lang="ru-RU" dirty="0"/>
          </a:p>
        </p:txBody>
      </p:sp>
      <p:pic>
        <p:nvPicPr>
          <p:cNvPr id="12290" name="Picture 2" descr="G:\Новая папка (2)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762500" cy="3240360"/>
          </a:xfrm>
          <a:prstGeom prst="rect">
            <a:avLst/>
          </a:prstGeom>
          <a:noFill/>
        </p:spPr>
      </p:pic>
      <p:pic>
        <p:nvPicPr>
          <p:cNvPr id="12291" name="Picture 3" descr="G:\Новая папка (2)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73016"/>
            <a:ext cx="4788793" cy="30899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77072"/>
            <a:ext cx="8153400" cy="23069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Є легенда,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вірус</a:t>
            </a:r>
            <a:r>
              <a:rPr lang="ru-RU" dirty="0" smtClean="0"/>
              <a:t> лихоманки Марбург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добувати</a:t>
            </a:r>
            <a:r>
              <a:rPr lang="ru-RU" dirty="0" smtClean="0"/>
              <a:t> на </a:t>
            </a:r>
            <a:r>
              <a:rPr lang="ru-RU" dirty="0" err="1" smtClean="0"/>
              <a:t>кладовищі</a:t>
            </a:r>
            <a:r>
              <a:rPr lang="ru-RU" dirty="0" smtClean="0"/>
              <a:t> в </a:t>
            </a:r>
            <a:r>
              <a:rPr lang="ru-RU" dirty="0" err="1" smtClean="0"/>
              <a:t>Німеччині</a:t>
            </a:r>
            <a:r>
              <a:rPr lang="ru-RU" dirty="0" smtClean="0"/>
              <a:t>, де закопали </a:t>
            </a:r>
            <a:r>
              <a:rPr lang="ru-RU" dirty="0" err="1" smtClean="0"/>
              <a:t>нещасних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вірусологів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лабораторного </a:t>
            </a:r>
            <a:r>
              <a:rPr lang="ru-RU" dirty="0" err="1" smtClean="0"/>
              <a:t>зараження</a:t>
            </a:r>
            <a:r>
              <a:rPr lang="ru-RU" dirty="0" smtClean="0"/>
              <a:t> 1967-го року.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допрацювалася</a:t>
            </a:r>
            <a:r>
              <a:rPr lang="ru-RU" dirty="0" smtClean="0"/>
              <a:t> б </a:t>
            </a:r>
            <a:r>
              <a:rPr lang="ru-RU" dirty="0" err="1" smtClean="0"/>
              <a:t>талановита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безпринципна</a:t>
            </a:r>
            <a:r>
              <a:rPr lang="ru-RU" dirty="0" smtClean="0"/>
              <a:t> </a:t>
            </a:r>
            <a:r>
              <a:rPr lang="ru-RU" dirty="0" err="1" smtClean="0"/>
              <a:t>військова</a:t>
            </a:r>
            <a:r>
              <a:rPr lang="ru-RU" dirty="0" smtClean="0"/>
              <a:t> </a:t>
            </a:r>
            <a:r>
              <a:rPr lang="ru-RU" dirty="0" err="1" smtClean="0"/>
              <a:t>біологія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Рад - </a:t>
            </a:r>
            <a:r>
              <a:rPr lang="ru-RU" dirty="0" err="1" smtClean="0"/>
              <a:t>невідомо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СРСР </a:t>
            </a:r>
            <a:r>
              <a:rPr lang="ru-RU" dirty="0" err="1" smtClean="0"/>
              <a:t>розпався</a:t>
            </a:r>
            <a:r>
              <a:rPr lang="ru-RU" dirty="0" smtClean="0"/>
              <a:t>.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бачив</a:t>
            </a:r>
            <a:r>
              <a:rPr lang="ru-RU" dirty="0" smtClean="0"/>
              <a:t> </a:t>
            </a:r>
            <a:r>
              <a:rPr lang="ru-RU" dirty="0" err="1" smtClean="0"/>
              <a:t>голлівудський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«</a:t>
            </a:r>
            <a:r>
              <a:rPr lang="ru-RU" dirty="0" err="1" smtClean="0"/>
              <a:t>Епідемія</a:t>
            </a:r>
            <a:r>
              <a:rPr lang="ru-RU" dirty="0" smtClean="0"/>
              <a:t>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Дастіном</a:t>
            </a:r>
            <a:r>
              <a:rPr lang="ru-RU" dirty="0" smtClean="0"/>
              <a:t> </a:t>
            </a:r>
            <a:r>
              <a:rPr lang="ru-RU" dirty="0" err="1" smtClean="0"/>
              <a:t>Хоффманом</a:t>
            </a:r>
            <a:r>
              <a:rPr lang="ru-RU" dirty="0" smtClean="0"/>
              <a:t> </a:t>
            </a:r>
            <a:r>
              <a:rPr lang="ru-RU" dirty="0" err="1" smtClean="0"/>
              <a:t>пам'ятає</a:t>
            </a:r>
            <a:r>
              <a:rPr lang="ru-RU" dirty="0" smtClean="0"/>
              <a:t>, як через </a:t>
            </a:r>
            <a:r>
              <a:rPr lang="ru-RU" dirty="0" err="1" smtClean="0"/>
              <a:t>вірусного</a:t>
            </a:r>
            <a:r>
              <a:rPr lang="ru-RU" dirty="0" smtClean="0"/>
              <a:t> мутанта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вимерло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великого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3314" name="Picture 2" descr="G:\Новая папка (2)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211960" cy="3067050"/>
          </a:xfrm>
          <a:prstGeom prst="rect">
            <a:avLst/>
          </a:prstGeom>
          <a:noFill/>
        </p:spPr>
      </p:pic>
      <p:pic>
        <p:nvPicPr>
          <p:cNvPr id="13315" name="Picture 3" descr="G:\Новая папка (2)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4716016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220072" cy="659735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﻿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авторитетних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гіпотез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здичавілі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нащадки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одноклітинних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найдавнішими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агентами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цивілізацій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Але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там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совісті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мало.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віспу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тропічні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лихоманки,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лейкозів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клітинної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Антибіотики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вбивають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них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нешкідливі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самому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кордоні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живим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неживим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сусіди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найпростіші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хламідії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неживі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полімери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Новая папка (2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1"/>
            <a:ext cx="3726979" cy="2952328"/>
          </a:xfrm>
          <a:prstGeom prst="rect">
            <a:avLst/>
          </a:prstGeom>
          <a:noFill/>
        </p:spPr>
      </p:pic>
      <p:pic>
        <p:nvPicPr>
          <p:cNvPr id="1027" name="Picture 3" descr="G:\Новая папка (2)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3708673" cy="33059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260648"/>
            <a:ext cx="5256584" cy="6336704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тому. У 1892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тютюнові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плантації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вразила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незрозуміла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хвороба.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покривалися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малюнком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(так хворобу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назвали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тютюнова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перестрибувала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загрожувала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згубити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весь урожай.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грошовим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тодішні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тютюнові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олігархи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експедицію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петербурзький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ботанік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Дмитро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Івановський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(зараз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носить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вірусології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РАМН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припустив,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хвороба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невідомою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бактерією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біооб'єктами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XIX ст.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вміли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поводитися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створена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апаратура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бактеріальні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фільтри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затримувала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найдрібніші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G:\Новая папка (2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384376" cy="3291086"/>
          </a:xfrm>
          <a:prstGeom prst="rect">
            <a:avLst/>
          </a:prstGeom>
          <a:noFill/>
        </p:spPr>
      </p:pic>
      <p:pic>
        <p:nvPicPr>
          <p:cNvPr id="2051" name="Picture 3" descr="G:\Новая папка (2)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384376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47864" y="980728"/>
            <a:ext cx="5562200" cy="518457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Івановський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вразило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Невідомий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збудник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тютюнової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мозаїки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запросто проходив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фільтри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фарфоровий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дрібною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комірчастою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структурою!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відсутністю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кращого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називав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фільтрівними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бактеріями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просто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мікроорганізмами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походить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латинського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отрута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ботанік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вірусології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посипалися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рогу достатку. У 1898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ящура, в 1901-му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жовтої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лихоманки, в1907-му-натуральної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віспи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1909-му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поліомієліту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в1912-му - герпесу, в1933-му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endParaRPr lang="ru-RU" dirty="0"/>
          </a:p>
        </p:txBody>
      </p:sp>
      <p:pic>
        <p:nvPicPr>
          <p:cNvPr id="3074" name="Picture 2" descr="G:\Новая папка (2)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096344" cy="3096344"/>
          </a:xfrm>
          <a:prstGeom prst="rect">
            <a:avLst/>
          </a:prstGeom>
          <a:noFill/>
        </p:spPr>
      </p:pic>
      <p:pic>
        <p:nvPicPr>
          <p:cNvPr id="3075" name="Picture 3" descr="G:\Новая папка (2)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3096344" cy="29459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4752528" cy="6336704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показав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пристосовуватися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мутації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У 1918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вибухнула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небувала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пандемія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грипу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іспанки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півтора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року вона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охопила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вразивши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мільярда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людей. Хвороба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протікала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загинули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25 млн.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фронтах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грип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викликав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смертності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1957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вибухнула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пандемія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азіатського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грипу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1968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з'явився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гонконгський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Вся справа в тому,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іспанки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мутантом,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 кого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імунітету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G:\Новая папка (2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877444" cy="2952328"/>
          </a:xfrm>
          <a:prstGeom prst="rect">
            <a:avLst/>
          </a:prstGeom>
          <a:noFill/>
        </p:spPr>
      </p:pic>
      <p:pic>
        <p:nvPicPr>
          <p:cNvPr id="4099" name="Picture 3" descr="G:\Новая папка (2)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898404" cy="29623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252028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видно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найсильніший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мікроскоп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світлової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коливаються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 до 300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габаритів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примітиву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серцевина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(ДНК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РНК).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оточує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капсид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герпес)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ліпопротеїнова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G:\Новая папка (2)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496944" cy="39311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293096"/>
            <a:ext cx="8640960" cy="22608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відміну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віруси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споживають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їжі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. Вони </a:t>
            </a:r>
            <a:r>
              <a:rPr lang="ru-RU" sz="2000" dirty="0" err="1" smtClean="0"/>
              <a:t>природжені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паразити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здатні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розмноження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участі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стороннього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поліомієліту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нервових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мавпи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гепатиту А </a:t>
            </a:r>
            <a:r>
              <a:rPr lang="ru-RU" sz="2000" dirty="0" err="1" smtClean="0"/>
              <a:t>і</a:t>
            </a:r>
            <a:r>
              <a:rPr lang="ru-RU" sz="2000" dirty="0" smtClean="0"/>
              <a:t> В -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печінки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</a:t>
            </a:r>
            <a:r>
              <a:rPr lang="ru-RU" sz="2000" dirty="0" err="1" smtClean="0"/>
              <a:t>грипу</a:t>
            </a:r>
            <a:r>
              <a:rPr lang="ru-RU" sz="2000" dirty="0" smtClean="0"/>
              <a:t> -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слизової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дихальних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шляхів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вірус</a:t>
            </a:r>
            <a:r>
              <a:rPr lang="ru-RU" sz="2000" dirty="0" smtClean="0"/>
              <a:t> паротиту (свинки) - у </a:t>
            </a:r>
            <a:r>
              <a:rPr lang="ru-RU" sz="2000" dirty="0" err="1" smtClean="0"/>
              <a:t>клітинах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привушних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слинних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залоз</a:t>
            </a:r>
            <a:r>
              <a:rPr lang="ru-RU" sz="2000" dirty="0" smtClean="0"/>
              <a:t>...</a:t>
            </a:r>
          </a:p>
          <a:p>
            <a:endParaRPr lang="ru-RU" dirty="0"/>
          </a:p>
        </p:txBody>
      </p:sp>
      <p:pic>
        <p:nvPicPr>
          <p:cNvPr id="6146" name="Picture 2" descr="G: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32056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07904" y="260648"/>
            <a:ext cx="5130152" cy="6296000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нас, людей,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зараженням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неприємний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так: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десантується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білкова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нуклеїнова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кислота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проникає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всередину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генетичній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зчитаної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нуклеїнової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самовідтворюватися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будівельного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клітини-господаря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вірусної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нуклеїнової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білкова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народиться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годиться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діла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Клітина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ж, яка породила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гине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африканських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геморагічних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лихоманках,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атакують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смерть хворого.</a:t>
            </a:r>
          </a:p>
          <a:p>
            <a:endParaRPr lang="ru-RU" dirty="0"/>
          </a:p>
        </p:txBody>
      </p:sp>
      <p:pic>
        <p:nvPicPr>
          <p:cNvPr id="7170" name="Picture 2" descr="G:\Новая папка (2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7991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3888432" cy="640871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ними 3500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тому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Стародавньому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Китаї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помічено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люди,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перенесли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віспи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нею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хворіли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XVIII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англійський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Едвард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Дженнер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доярки,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перенесли так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звану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коров'ячу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віспу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хворіють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віспу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натуральну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вмісту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шкірних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бульбашок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доярок,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заразилися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Дженнер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першу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вакцину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віспи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процедура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вакцинація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зобов'язана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vaccinum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латиною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коров'ячий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endParaRPr lang="ru-RU" dirty="0"/>
          </a:p>
        </p:txBody>
      </p:sp>
      <p:pic>
        <p:nvPicPr>
          <p:cNvPr id="8194" name="Picture 2" descr="G:\Новая папка (2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568552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</TotalTime>
  <Words>1241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Віруси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Віруси</dc:title>
  <dc:creator>user</dc:creator>
  <cp:lastModifiedBy>user</cp:lastModifiedBy>
  <cp:revision>5</cp:revision>
  <dcterms:created xsi:type="dcterms:W3CDTF">2014-01-30T20:59:38Z</dcterms:created>
  <dcterms:modified xsi:type="dcterms:W3CDTF">2014-01-30T21:32:45Z</dcterms:modified>
</cp:coreProperties>
</file>