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5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8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4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2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1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0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2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8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D3596-25C6-4494-B124-0BBE91013DE7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93" y="332656"/>
            <a:ext cx="9144000" cy="1656184"/>
          </a:xfrm>
        </p:spPr>
        <p:txBody>
          <a:bodyPr>
            <a:noAutofit/>
          </a:bodyPr>
          <a:lstStyle/>
          <a:p>
            <a:r>
              <a:rPr lang="ru-RU" sz="7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РАЦИОНАЛЬНОЕ ПИТАНИЕ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6872"/>
            <a:ext cx="4221606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30932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Будешь правильно питаться – со здоровьем будешь знаться.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4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074242"/>
          </a:xfrm>
        </p:spPr>
        <p:txBody>
          <a:bodyPr>
            <a:noAutofit/>
          </a:bodyPr>
          <a:lstStyle/>
          <a:p>
            <a:r>
              <a:rPr lang="ru-RU" sz="2800" b="1" dirty="0"/>
              <a:t>Рациональное питание</a:t>
            </a:r>
            <a:r>
              <a:rPr lang="ru-RU" sz="2800" dirty="0"/>
              <a:t> – это  питание, сбалансированное в энергетическом отношении и по содержанию питательных веществ в зависимости от пола, возраста и рода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6436"/>
            <a:ext cx="2436742" cy="3322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6588"/>
            <a:ext cx="5034136" cy="37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Почему важно правильно питаться?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Чтобы :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- Предупредить </a:t>
            </a:r>
            <a:r>
              <a:rPr lang="ru-RU" b="1" dirty="0"/>
              <a:t>и уменьшить риск хронических заболеваний</a:t>
            </a:r>
          </a:p>
          <a:p>
            <a:r>
              <a:rPr lang="ru-RU" b="1" dirty="0"/>
              <a:t>- Сохранить здоровье и привлекательную внешность</a:t>
            </a:r>
          </a:p>
          <a:p>
            <a:r>
              <a:rPr lang="ru-RU" b="1" dirty="0"/>
              <a:t>- Оставаться стройными и красивыми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24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712968" cy="1858218"/>
          </a:xfrm>
          <a:ln>
            <a:noFill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sz="6000" b="1" dirty="0"/>
              <a:t>Рациональное питание </a:t>
            </a:r>
            <a:r>
              <a:rPr lang="ru-RU" sz="6000" b="1" dirty="0" smtClean="0"/>
              <a:t>предполагает 3 принципа: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3068960"/>
            <a:ext cx="8712968" cy="23083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i="1" dirty="0" smtClean="0"/>
              <a:t>- Энергетическое равновесие</a:t>
            </a:r>
            <a:br>
              <a:rPr lang="ru-RU" sz="4800" i="1" dirty="0" smtClean="0"/>
            </a:br>
            <a:r>
              <a:rPr lang="ru-RU" sz="4800" i="1" dirty="0" smtClean="0"/>
              <a:t>- Сбалансированное питание</a:t>
            </a:r>
            <a:br>
              <a:rPr lang="ru-RU" sz="4800" i="1" dirty="0" smtClean="0"/>
            </a:br>
            <a:r>
              <a:rPr lang="ru-RU" sz="4800" i="1" dirty="0" smtClean="0"/>
              <a:t>- Соблюдение режима питания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37174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075240" cy="7920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Первый принцип: энергетическое равновесие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5760640" cy="4353347"/>
          </a:xfrm>
        </p:spPr>
        <p:txBody>
          <a:bodyPr>
            <a:normAutofit/>
          </a:bodyPr>
          <a:lstStyle/>
          <a:p>
            <a:r>
              <a:rPr lang="ru-RU" dirty="0"/>
              <a:t>Энергетическая ценность суточного рациона питания должна соответствовать </a:t>
            </a:r>
            <a:r>
              <a:rPr lang="ru-RU" dirty="0" err="1"/>
              <a:t>энергозатратам</a:t>
            </a:r>
            <a:r>
              <a:rPr lang="ru-RU" dirty="0"/>
              <a:t> организма.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Энергозатраты</a:t>
            </a:r>
            <a:r>
              <a:rPr lang="ru-RU" dirty="0"/>
              <a:t> организма зависят от </a:t>
            </a:r>
            <a:r>
              <a:rPr lang="ru-RU" dirty="0" smtClean="0"/>
              <a:t>пола, возраста, </a:t>
            </a:r>
            <a:r>
              <a:rPr lang="ru-RU" dirty="0"/>
              <a:t>физической активности, профессии.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22136"/>
            <a:ext cx="3767751" cy="56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Второй принцип: сбалансированное питание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Согласно принципу сбалансированного питания, обеспеченность основными пищевыми веществами подразумевает поступление белков, жиров, углеводов в организме в </a:t>
            </a:r>
            <a:r>
              <a:rPr lang="ru-RU" dirty="0" smtClean="0"/>
              <a:t>строгом соотношении.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79994"/>
            <a:ext cx="4427984" cy="2551466"/>
          </a:xfrm>
          <a:prstGeom prst="rect">
            <a:avLst/>
          </a:prstGeom>
          <a:ln>
            <a:noFill/>
          </a:ln>
          <a:effectLst>
            <a:glow rad="355600">
              <a:srgbClr val="00B050">
                <a:alpha val="7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7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361" y="476671"/>
            <a:ext cx="7344816" cy="954107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65100">
              <a:schemeClr val="tx1">
                <a:alpha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1.  Для человека весом 70 кг суточная норма потребления белков составляет 70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2349" y="2447964"/>
            <a:ext cx="4737571" cy="1384995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39700">
              <a:schemeClr val="tx1">
                <a:alpha val="63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2. Оптимальное количество жиров должно равняться 1 г на 1 кг веса.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797152"/>
            <a:ext cx="5750702" cy="1661993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39700">
              <a:schemeClr val="tx1">
                <a:alpha val="6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3. Средняя норма углеводов в суточном рационе должна составлять 400-500 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1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  <a:effectLst>
            <a:glow rad="114300">
              <a:srgbClr val="FFFF00">
                <a:alpha val="40000"/>
              </a:srgbClr>
            </a:glow>
          </a:effectLst>
        </p:spPr>
        <p:txBody>
          <a:bodyPr/>
          <a:lstStyle/>
          <a:p>
            <a:r>
              <a:rPr lang="ru-RU" b="1" dirty="0"/>
              <a:t>Третий принцип: режим питания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860293"/>
          </a:xfrm>
          <a:solidFill>
            <a:schemeClr val="accent6">
              <a:lumMod val="20000"/>
              <a:lumOff val="80000"/>
            </a:schemeClr>
          </a:solidFill>
          <a:effectLst>
            <a:glow rad="114300">
              <a:srgbClr val="FFFF00">
                <a:alpha val="40000"/>
              </a:srgbClr>
            </a:glow>
          </a:effectLst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должно быть дробным (3 - 4 раза в сутки), регулярным (в одно и то же время) и равномерным, последний прием пищи должен быть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позднее,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2 - 3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сна.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2657" r="20814" b="10267"/>
          <a:stretch/>
        </p:blipFill>
        <p:spPr>
          <a:xfrm>
            <a:off x="5569731" y="3501008"/>
            <a:ext cx="3206840" cy="3142445"/>
          </a:xfrm>
          <a:prstGeom prst="rect">
            <a:avLst/>
          </a:prstGeom>
          <a:effectLst>
            <a:glow rad="152400">
              <a:srgbClr val="FFFF0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88893"/>
            <a:ext cx="3024336" cy="3024336"/>
          </a:xfrm>
          <a:prstGeom prst="rect">
            <a:avLst/>
          </a:prstGeom>
          <a:effectLst>
            <a:glow rad="1143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39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64" y="2232716"/>
            <a:ext cx="3321431" cy="2088232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92387"/>
            <a:ext cx="3547037" cy="3041321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" y="1892388"/>
            <a:ext cx="2476418" cy="2691033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" y="4972437"/>
            <a:ext cx="3301138" cy="1753078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26" y="4320948"/>
            <a:ext cx="2842449" cy="2842449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94186"/>
            <a:ext cx="3603189" cy="1631329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0004" y="188640"/>
            <a:ext cx="8952191" cy="143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Питайтесь правильно!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151</TotalTime>
  <Words>180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РАЦИОНАЛЬНОЕ ПИТАНИЕ</vt:lpstr>
      <vt:lpstr>Рациональное питание – это  питание, сбалансированное в энергетическом отношении и по содержанию питательных веществ в зависимости от пола, возраста и рода деятельности.</vt:lpstr>
      <vt:lpstr>Почему важно правильно питаться?</vt:lpstr>
      <vt:lpstr>Рациональное питание предполагает 3 принципа:    </vt:lpstr>
      <vt:lpstr>Первый принцип: энергетическое равновесие</vt:lpstr>
      <vt:lpstr>Второй принцип: сбалансированное питание</vt:lpstr>
      <vt:lpstr>Презентация PowerPoint</vt:lpstr>
      <vt:lpstr>Третий принцип: режим питания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ПИТАНИЕ     Будешь правильно питаться – со здоровьем будешь знаться.</dc:title>
  <dc:creator>Natalo4ka</dc:creator>
  <cp:lastModifiedBy>Natalo4ka</cp:lastModifiedBy>
  <cp:revision>15</cp:revision>
  <dcterms:created xsi:type="dcterms:W3CDTF">2014-02-20T16:35:33Z</dcterms:created>
  <dcterms:modified xsi:type="dcterms:W3CDTF">2014-02-20T19:06:40Z</dcterms:modified>
</cp:coreProperties>
</file>