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3C29E-5E0A-4784-AF3F-D9B16DEA5C7E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27175-D3FC-4D0A-9334-D5B07DB02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6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7175-D3FC-4D0A-9334-D5B07DB02A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0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C4BBBF-5F0D-4758-8BBF-3D7D42D9954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7013F6-33F1-4CA6-8EE3-3FF47E78E5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4BBBF-5F0D-4758-8BBF-3D7D42D9954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013F6-33F1-4CA6-8EE3-3FF47E78E5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4BBBF-5F0D-4758-8BBF-3D7D42D9954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013F6-33F1-4CA6-8EE3-3FF47E78E5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4BBBF-5F0D-4758-8BBF-3D7D42D9954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013F6-33F1-4CA6-8EE3-3FF47E78E5D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4BBBF-5F0D-4758-8BBF-3D7D42D9954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013F6-33F1-4CA6-8EE3-3FF47E78E5D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4BBBF-5F0D-4758-8BBF-3D7D42D9954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013F6-33F1-4CA6-8EE3-3FF47E78E5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4BBBF-5F0D-4758-8BBF-3D7D42D9954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013F6-33F1-4CA6-8EE3-3FF47E78E5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4BBBF-5F0D-4758-8BBF-3D7D42D9954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013F6-33F1-4CA6-8EE3-3FF47E78E5D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4BBBF-5F0D-4758-8BBF-3D7D42D9954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013F6-33F1-4CA6-8EE3-3FF47E78E5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C4BBBF-5F0D-4758-8BBF-3D7D42D9954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013F6-33F1-4CA6-8EE3-3FF47E78E5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C4BBBF-5F0D-4758-8BBF-3D7D42D9954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7013F6-33F1-4CA6-8EE3-3FF47E78E5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C4BBBF-5F0D-4758-8BBF-3D7D42D9954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7013F6-33F1-4CA6-8EE3-3FF47E78E5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3.gstatic.com/images?q=tbn:ANd9GcTjJtxrJz3FXMU174V3eT1fPfnZtxro_DQ9z4UAWcheteoAp-p08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3.gstatic.com/images?q=tbn:ANd9GcTsubVPWzBGQT2eyKEQne4xgiiQA4QGmySAOUydWuRkl2a6Kyj-vQ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4kZb-YTaOeIBpK_VjK6gt-xzXcIWTSQwKeviin1eq_yMrczNmO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Кімнатна рослина</a:t>
            </a:r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китайська троянда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Підготувала учениця 3(7)-Б класу</a:t>
            </a:r>
          </a:p>
          <a:p>
            <a:r>
              <a:rPr lang="uk-UA" dirty="0"/>
              <a:t>Паспорт кімнатної рослини</a:t>
            </a:r>
            <a:endParaRPr lang="ru-RU" dirty="0"/>
          </a:p>
          <a:p>
            <a:endParaRPr lang="ru-RU" dirty="0"/>
          </a:p>
        </p:txBody>
      </p:sp>
      <p:pic>
        <p:nvPicPr>
          <p:cNvPr id="10" name="Toshiro Masuda - Sadness and Sorrow (piano version)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24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sz="2900" b="1" smtClean="0"/>
              <a:t>Батьківщина:</a:t>
            </a:r>
            <a:r>
              <a:rPr lang="uk-UA" sz="2900" smtClean="0"/>
              <a:t> Південно-Східна Азія та острови Тихого океану.</a:t>
            </a:r>
            <a:endParaRPr lang="ru-RU" sz="2900" smtClean="0"/>
          </a:p>
          <a:p>
            <a:r>
              <a:rPr lang="uk-UA" sz="2900" b="1" smtClean="0"/>
              <a:t>Опис рослини: </a:t>
            </a:r>
            <a:r>
              <a:rPr lang="uk-UA" sz="2900" smtClean="0"/>
              <a:t> це невеликий чагарник, більше схожий на маленьке деревце. Кущ китайської троянди з прямостоячими гілками і розкидистою пишною кроною. Листя темно-зелене, блискуче, подовжено-овальне і подовжено-яйцеподібне, гофроване, зубчасте по краю. Квітки одиночні, дуже гарні, вузькі бутони перетворюються в широкі чашечки 8-14 см у діаметрі, прості або махрові, з 5 пелюстками, тонкими як папір. Тичинки зібрані в довгу трубочку. Вони бувають білі, різних відтінків рожевого, бузкові, лососеві, жовті, помаранчеві, кармінно-червоні, пурпурові. На жаль, кожна квітка живе всього 1-2 дня, але при правильному догляді нові квітки будуть з'являтися з ранньої весни до глибокої осені.</a:t>
            </a:r>
            <a:endParaRPr lang="ru-RU" sz="290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8144" y="2438400"/>
            <a:ext cx="1904256" cy="1134616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Гібіскус</a:t>
            </a:r>
            <a:r>
              <a:rPr lang="en-US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i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або</a:t>
            </a:r>
            <a:r>
              <a:rPr lang="en-US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i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Китайська</a:t>
            </a:r>
            <a:r>
              <a:rPr lang="en-US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i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троянда</a:t>
            </a:r>
            <a:endParaRPr lang="ru-RU" i="1" dirty="0"/>
          </a:p>
        </p:txBody>
      </p:sp>
      <p:pic>
        <p:nvPicPr>
          <p:cNvPr id="1026" name="Рисунок 53" descr="http://tululu.ru/images/fjournal/texts/gibiskus_-_kitajskaja_roza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688457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7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b="1" dirty="0"/>
              <a:t>Освітлення:</a:t>
            </a:r>
            <a:r>
              <a:rPr lang="uk-UA" sz="2000" dirty="0"/>
              <a:t> </a:t>
            </a:r>
            <a:r>
              <a:rPr lang="uk-UA" sz="2000" dirty="0" err="1"/>
              <a:t>Гібіскус</a:t>
            </a:r>
            <a:r>
              <a:rPr lang="uk-UA" sz="2000" dirty="0"/>
              <a:t> любить яскраве освітлення. У спекотні літні місяці рослину можна виносити на </a:t>
            </a:r>
            <a:r>
              <a:rPr lang="uk-UA" sz="2000" dirty="0" smtClean="0"/>
              <a:t>вулицю</a:t>
            </a:r>
            <a:r>
              <a:rPr lang="uk-UA" sz="2000" dirty="0"/>
              <a:t>. Однак пекуче полуденне сонце може її нашкодити, тому, визначаючи місце для </a:t>
            </a:r>
            <a:r>
              <a:rPr lang="uk-UA" sz="2000" dirty="0" err="1"/>
              <a:t>гібіскуса</a:t>
            </a:r>
            <a:r>
              <a:rPr lang="uk-UA" sz="2000" dirty="0"/>
              <a:t>, подбайте про те, щоб він знаходився під навісом, хоча б у </a:t>
            </a:r>
            <a:r>
              <a:rPr lang="uk-UA" sz="2000" dirty="0" err="1"/>
              <a:t>найспекотніші</a:t>
            </a:r>
            <a:r>
              <a:rPr lang="uk-UA" sz="2000" dirty="0"/>
              <a:t> години. В квартирі для цієї рослини варто вибрати самий світлий куточок. </a:t>
            </a:r>
            <a:endParaRPr lang="ru-RU" sz="20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Догляд</a:t>
            </a:r>
            <a:endParaRPr lang="ru-RU" i="1" dirty="0"/>
          </a:p>
        </p:txBody>
      </p:sp>
      <p:pic>
        <p:nvPicPr>
          <p:cNvPr id="5" name="Picture 3" descr="https://encrypted-tbn3.gstatic.com/images?q=tbn:ANd9GcTjJtxrJz3FXMU174V3eT1fPfnZtxro_DQ9z4UAWcheteoAp-p08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2" y="3140968"/>
            <a:ext cx="2790825" cy="325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16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2"/>
            <a:ext cx="8435280" cy="5937523"/>
          </a:xfrm>
        </p:spPr>
        <p:txBody>
          <a:bodyPr>
            <a:normAutofit/>
          </a:bodyPr>
          <a:lstStyle/>
          <a:p>
            <a:r>
              <a:rPr lang="uk-UA" sz="1800" b="1" dirty="0"/>
              <a:t>Температурний режим:</a:t>
            </a:r>
            <a:r>
              <a:rPr lang="uk-UA" sz="1800" dirty="0"/>
              <a:t> Влітку середня температура повітря в приміщенні, де знаходиться </a:t>
            </a:r>
            <a:r>
              <a:rPr lang="uk-UA" sz="1800" dirty="0" err="1"/>
              <a:t>гібіскус</a:t>
            </a:r>
            <a:r>
              <a:rPr lang="uk-UA" sz="1800" dirty="0"/>
              <a:t>, повинна бути в межах 18-22 градусів. Якщо постійно забезпечувати рослині прохолодну зимівлю (14-16 градусів), то </a:t>
            </a:r>
            <a:r>
              <a:rPr lang="uk-UA" sz="1800" dirty="0" err="1"/>
              <a:t>гібіскус</a:t>
            </a:r>
            <a:r>
              <a:rPr lang="uk-UA" sz="1800" dirty="0"/>
              <a:t> зможе регулярно цвісти </a:t>
            </a:r>
            <a:r>
              <a:rPr lang="uk-UA" sz="1800" dirty="0" smtClean="0"/>
              <a:t>протягом 2</a:t>
            </a:r>
            <a:endParaRPr lang="ru-RU" sz="1800" dirty="0"/>
          </a:p>
        </p:txBody>
      </p:sp>
      <p:pic>
        <p:nvPicPr>
          <p:cNvPr id="4" name="Picture 2" descr="https://encrypted-tbn3.gstatic.com/images?q=tbn:ANd9GcTsubVPWzBGQT2eyKEQne4xgiiQA4QGmySAOUydWuRkl2a6Kyj-vQ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19605"/>
            <a:ext cx="4689213" cy="3621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93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3"/>
            <a:ext cx="8507288" cy="6009531"/>
          </a:xfrm>
        </p:spPr>
        <p:txBody>
          <a:bodyPr>
            <a:normAutofit/>
          </a:bodyPr>
          <a:lstStyle/>
          <a:p>
            <a:r>
              <a:rPr lang="uk-UA" sz="2000" b="1" dirty="0"/>
              <a:t>Полив:</a:t>
            </a:r>
            <a:r>
              <a:rPr lang="uk-UA" sz="2000" dirty="0"/>
              <a:t> ґрунт у горщику з </a:t>
            </a:r>
            <a:r>
              <a:rPr lang="uk-UA" sz="2000" dirty="0" err="1"/>
              <a:t>гібіскусом</a:t>
            </a:r>
            <a:r>
              <a:rPr lang="uk-UA" sz="2000" dirty="0"/>
              <a:t> у весняні та літні місяці повинен бути постійно вологим, щоб повністю забезпечувати харчування квіток і бутонів. Але не варто занадто перезволожувати ґрунт, заболоченість тут ні до чого. Незважаючи на прохолодну зимівлю і тривалий період спокою, в осінньо-зимовий період  </a:t>
            </a:r>
            <a:r>
              <a:rPr lang="uk-UA" sz="2000" dirty="0" err="1"/>
              <a:t>гібіскус</a:t>
            </a:r>
            <a:r>
              <a:rPr lang="uk-UA" sz="2000" dirty="0"/>
              <a:t> не припиняють поливати, а просто дещо скорочують інтенсивність поливу і частоту, дозволяючи ґрунту повністю просихати.</a:t>
            </a:r>
            <a:endParaRPr lang="ru-RU" sz="2000" dirty="0"/>
          </a:p>
          <a:p>
            <a:r>
              <a:rPr lang="uk-UA" sz="2000" dirty="0"/>
              <a:t> 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Picture 2" descr="https://encrypted-tbn0.gstatic.com/images?q=tbn:ANd9GcS4kZb-YTaOeIBpK_VjK6gt-xzXcIWTSQwKeviin1eq_yMrczNmO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9574" y="2708920"/>
            <a:ext cx="4153985" cy="40059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55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2"/>
            <a:ext cx="8579296" cy="5937523"/>
          </a:xfrm>
        </p:spPr>
        <p:txBody>
          <a:bodyPr/>
          <a:lstStyle/>
          <a:p>
            <a:r>
              <a:rPr lang="uk-UA" sz="2400" b="1" dirty="0"/>
              <a:t>Вологість повітря: </a:t>
            </a:r>
            <a:r>
              <a:rPr lang="uk-UA" sz="2400" dirty="0" err="1"/>
              <a:t>Гібіскус</a:t>
            </a:r>
            <a:r>
              <a:rPr lang="uk-UA" sz="2400" dirty="0"/>
              <a:t> любить підвищену вологість повітря, тому рослину слід якомога частіше обприскувати. Не варто забувати проводити дану процедуру і в зимові місяці, коли повітря в приміщеннях ще більш сухе.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Picture 2" descr="ANd9GcSHejZPb4olkqEwiikrikmPOhSisU6IE87tx860e_m_n2K4zqM_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6172951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870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3"/>
            <a:ext cx="8507288" cy="6009531"/>
          </a:xfrm>
        </p:spPr>
        <p:txBody>
          <a:bodyPr/>
          <a:lstStyle/>
          <a:p>
            <a:r>
              <a:rPr lang="uk-UA" sz="2400" b="1" dirty="0"/>
              <a:t>Розмноження:</a:t>
            </a:r>
            <a:r>
              <a:rPr lang="uk-UA" sz="2400" dirty="0"/>
              <a:t> розмножувати </a:t>
            </a:r>
            <a:r>
              <a:rPr lang="uk-UA" sz="2400" dirty="0" err="1"/>
              <a:t>гібіскус</a:t>
            </a:r>
            <a:r>
              <a:rPr lang="uk-UA" sz="2400" dirty="0"/>
              <a:t> можна навесні і влітку верхівковими черешками. Черешки при укоріненні необхідно накривати скляною банкою.</a:t>
            </a:r>
            <a:endParaRPr lang="ru-RU" sz="2400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Hibiscus Brilli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6" y="1340770"/>
            <a:ext cx="5359103" cy="4916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15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</TotalTime>
  <Words>365</Words>
  <Application>Microsoft Office PowerPoint</Application>
  <PresentationFormat>Экран (4:3)</PresentationFormat>
  <Paragraphs>15</Paragraphs>
  <Slides>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Кімнатна рослина китайська троянда </vt:lpstr>
      <vt:lpstr>Гібіскус або Китайська троянда</vt:lpstr>
      <vt:lpstr>Догляд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Кімнатна рослина китайська троянда</dc:title>
  <dc:creator>Qwerty</dc:creator>
  <cp:lastModifiedBy>Qwerty</cp:lastModifiedBy>
  <cp:revision>4</cp:revision>
  <dcterms:created xsi:type="dcterms:W3CDTF">2014-03-09T19:43:15Z</dcterms:created>
  <dcterms:modified xsi:type="dcterms:W3CDTF">2014-03-09T20:19:33Z</dcterms:modified>
</cp:coreProperties>
</file>