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5" r:id="rId5"/>
    <p:sldId id="261" r:id="rId6"/>
    <p:sldId id="263" r:id="rId7"/>
    <p:sldId id="262" r:id="rId8"/>
    <p:sldId id="264" r:id="rId9"/>
    <p:sldId id="266" r:id="rId10"/>
    <p:sldId id="273" r:id="rId11"/>
    <p:sldId id="269" r:id="rId12"/>
    <p:sldId id="280" r:id="rId13"/>
    <p:sldId id="278" r:id="rId14"/>
    <p:sldId id="279" r:id="rId15"/>
    <p:sldId id="267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16" autoAdjust="0"/>
    <p:restoredTop sz="94660"/>
  </p:normalViewPr>
  <p:slideViewPr>
    <p:cSldViewPr>
      <p:cViewPr varScale="1">
        <p:scale>
          <a:sx n="74" d="100"/>
          <a:sy n="74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3EE70-6629-45F2-81A7-69C5E67EEB44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028A-83E2-4626-BD85-A10249B37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2028A-83E2-4626-BD85-A10249B37FE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F62DB3-66AB-4029-9A0D-9F598B15596E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5C5716-3BB2-43F3-BCE1-B5C5E274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0"/>
            <a:ext cx="9715568" cy="200024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  <a:ea typeface="Arial Unicode MS" pitchFamily="34" charset="-128"/>
                <a:cs typeface="Arial Unicode MS" pitchFamily="34" charset="-128"/>
              </a:rPr>
              <a:t>Флам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  <a:ea typeface="Arial Unicode MS" pitchFamily="34" charset="-128"/>
                <a:cs typeface="Arial Unicode MS" pitchFamily="34" charset="-128"/>
              </a:rPr>
              <a:t>нго</a:t>
            </a: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  <a:ea typeface="Arial Unicode MS" pitchFamily="34" charset="-128"/>
                <a:cs typeface="Arial Unicode MS" pitchFamily="34" charset="-128"/>
              </a:rPr>
              <a:t>рожевий</a:t>
            </a: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4071934" cy="2500330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Робота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уч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. 8-А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класу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</a:p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Сш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№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273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Дан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i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льченко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В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i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тал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i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ї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20" name="Рисунок 19" descr="pink-flamingo-1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357430"/>
            <a:ext cx="2757641" cy="3357586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1357290" y="3000372"/>
            <a:ext cx="157163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1204704_la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4"/>
            <a:ext cx="8174860" cy="1714511"/>
          </a:xfrm>
        </p:spPr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Чим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харчуються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?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5500694" cy="514353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Основу харчування рожевого фламінго складають дрібний червонуватий рачок артемія і його яйця. Крім того, фламінго харчуються і іншими рачками, а також молюсками, личинками комах, черв'яками. Деякі види їдять синьо-зелені і діатомові водорості. Їжу вони розшукують на мілководних ділянках. Зайшовши далеко у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воду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своїми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довгими ногами,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 опускають голову під воду і риються дзьобом на дні водоймища. При цьому тім'я птаха майже торкається дна, верхня щелепа знаходиться внизу, а нижня - вгорі. П'ють фламінго солонувату і прісну воду під час дощу, злизуючи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бІгаючі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пір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краплі води.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045549_21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44907"/>
            <a:ext cx="3571868" cy="481309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6_0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010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Як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виводять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пташенят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?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485776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гніздяться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колоніями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20000 пар (в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до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2 000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000 пар).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усічений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конус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мулу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гіпсу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кладці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1-3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яйця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насиджують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самиця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27-32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про потомство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піклуються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обидва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батьки.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Пташенята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вилуплюються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покритими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пухом, зрячими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прямим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батьки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відрижкою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яка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напівперевареної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залоз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нижньої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стравоходу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передшлунку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поживностю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молоком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ссавців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ясно-рожевого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каротиноїдів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42852"/>
            <a:ext cx="5072066" cy="67151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Пташенята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вилуплення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місячному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пуховий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наряд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Пташенята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збиваються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наглядом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декількох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залишилися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чергових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вихователів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65-75-й день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них остаточно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цедільний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апарат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4" name="Рисунок 3" descr="1234884549_1216128453_f10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13"/>
            <a:ext cx="4071966" cy="5460439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675765_1239996662_Love_under_the_sun_by_photobabybouv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17736" cy="1571636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Інші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види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Рожевий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найпопулярніший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вид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143932" cy="1285884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Червоний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Рисунок 3" descr="59329226_1274474424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3124"/>
            <a:ext cx="4714876" cy="4714876"/>
          </a:xfrm>
          <a:prstGeom prst="rect">
            <a:avLst/>
          </a:prstGeom>
        </p:spPr>
      </p:pic>
      <p:pic>
        <p:nvPicPr>
          <p:cNvPr id="5" name="Рисунок 4" descr="fla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3733800" cy="28575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642919"/>
            <a:ext cx="8174860" cy="1285883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Малий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Рисунок 3" descr="ee53489dcd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404"/>
            <a:ext cx="6643702" cy="494159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1000132"/>
          </a:xfrm>
        </p:spPr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     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Джеймса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6" name="Рисунок 5" descr="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62090"/>
            <a:ext cx="7643866" cy="509591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3"/>
            <a:ext cx="8572560" cy="1357321"/>
          </a:xfrm>
        </p:spPr>
        <p:txBody>
          <a:bodyPr>
            <a:normAutofit/>
          </a:bodyPr>
          <a:lstStyle/>
          <a:p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Наукова класифікація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000240"/>
            <a:ext cx="8317736" cy="3429024"/>
          </a:xfrm>
        </p:spPr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Царство: Тварини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Тип: Хордові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Клас: Птахи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Загін: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Фламінгоподібні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Сімейство: Фламінгові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Рід: Фламінго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Вид: Фламінго рожевий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item_2407лл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876"/>
            <a:ext cx="1835684" cy="314329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85982" y="0"/>
            <a:ext cx="5643602" cy="3000372"/>
          </a:xfrm>
        </p:spPr>
        <p:txBody>
          <a:bodyPr>
            <a:noAutofit/>
          </a:bodyPr>
          <a:lstStyle/>
          <a:p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Чилійський </a:t>
            </a:r>
            <a:b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Рисунок 3" descr="56aa81b21b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88" y="0"/>
            <a:ext cx="4915912" cy="6858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0"/>
            <a:ext cx="5888844" cy="2500306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Андський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Рисунок 3" descr="andskij_flami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62350"/>
            <a:ext cx="3810000" cy="3295650"/>
          </a:xfrm>
          <a:prstGeom prst="rect">
            <a:avLst/>
          </a:prstGeom>
        </p:spPr>
      </p:pic>
      <p:pic>
        <p:nvPicPr>
          <p:cNvPr id="5" name="Рисунок 4" descr="a80047c407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5650"/>
            <a:ext cx="4572000" cy="437235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1500174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Як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виглядає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?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371477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неможливо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сплутати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ніяким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надзвичайне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забарвлення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пір'я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птахи.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- 120-145 см, вага-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2100-4100 г, размах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- 149-165.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Самиці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льш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коротконогі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краях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наддзьоб'я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дклюв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рогові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пластинки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зубчики,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цедільний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апарат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Ноги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ногах по 4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з'єднані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плавальною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перетинкою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Оперення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м'яке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підвидів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ніжно-рожевого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інтенсивно-червоного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0"/>
            <a:ext cx="6143636" cy="6858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сіро-коричневі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надягають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наряд.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Рожеве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забарвлення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обумовлене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​​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тканинах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пігментів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жироподібних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фарбувальних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каротиноїдів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неволі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через 1-2 роки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втрачають свій прекрасний рожевий відтінок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одноманітне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 у зоопарках його намагаються підтримувати, годуючи птахів морквою і буряком (теж містить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каротиноїд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або вводячи в їх раціон каротин у формі препарату - ось чому фламінго рожевий навіть у неволі. До речі, опудала теж втрачають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turism_blo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314274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Чому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i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нго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рожевий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?</a:t>
            </a:r>
            <a:endParaRPr lang="ru-RU" sz="7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492922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 стара легенда, в якій дається не наукове пояснення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того,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 фламінго рожевий.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Давним-давно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трапилася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(тут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страшна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посуха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Люди стали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хворіти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їсти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Смерть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загрожувала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кожному,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переходячи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селищ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збереглося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могло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врятувати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повернулися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перельоту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дізналися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вмирають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Птахи стали своїми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дзьобами відщипувати від себе шматочки м'яса і годувати маленьких дітей. Кров сочилася з тіла птахів, бруднила пір'я. Поступово вся зграя фламінго стала рожево-червоною від власної крові.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Посуха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закінчилася, безліч дітей було врятовано. Фламінго відлетіли, але коли повернулися через рік, їх пір'я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було,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і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раніше, рожевим.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 красивий колір став нагородою добрим птахам і постійним нагадуванням людям про самовідданість сильних, терплячих фламінго. І це дійсно так: фламінго не тільки красиві, але і зовсім невибагливі - вони здатні витерпіти важкі природні умови.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8215370" cy="1571636"/>
          </a:xfrm>
        </p:spPr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357818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взагалі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щодо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каротиноїди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червоніють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тому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синьо-зелені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водорості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спіруліна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йдеться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 те,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рожевий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вживанню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рачків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артемії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водорості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їдять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синьо-зеленими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насправді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поєднувати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відтінки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i4zx4ohohn1abf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01" y="1571612"/>
            <a:ext cx="3806199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25b670712ed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644537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4291"/>
            <a:ext cx="7143800" cy="1428759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Де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живуть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фламінго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?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>
            <a:no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 вкрай нерівномірне.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Живуть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Південній Європі, Азії та Африці. Щорічно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гніздяться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озерах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Кургальджіно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Тенгіз в Центральному Казахстані, періодично виникають тимчасові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гніздів'я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північно-східному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Прикаспії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на невеликих озерах Казахстану. Зміни гніздового ареалу пов'язані зі зміною зволоженості посушливих територій.  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Європі найбільше і стійке місце гніздування фламінго розташоване в заповіднику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Камарг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гирлі річки Рони (Південна Франція). Тут навесні збирається до 25 тис. птахів. У 1963 р. колонія, яка налічує 3600 гнізд, виявлена ​​в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Лас-Марісмасе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Південній Іспанії, де з 1941 р. гніздування фламінго не спостерігалося. В Африці птахи гніздяться на озерах Марокко, Південного Тунісу, Північної Мавританії, Кенії, островів Зеленого Мису і на півдні континенту. Живе фламінго також на озерах Південного Афганістану (на висоті до 3000 м) і Північно-Західної Індії.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Фламінго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населяють великі затоки морських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узбережь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 й дрібні солоні степові озера.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5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FF388C"/>
      </a:accent1>
      <a:accent2>
        <a:srgbClr val="E40059"/>
      </a:accent2>
      <a:accent3>
        <a:srgbClr val="000000"/>
      </a:accent3>
      <a:accent4>
        <a:srgbClr val="000000"/>
      </a:accent4>
      <a:accent5>
        <a:srgbClr val="0C0C0C"/>
      </a:accent5>
      <a:accent6>
        <a:srgbClr val="FF1B97"/>
      </a:accent6>
      <a:hlink>
        <a:srgbClr val="0C0C0C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722</TotalTime>
  <Words>694</Words>
  <Application>Microsoft Office PowerPoint</Application>
  <PresentationFormat>Экран (4:3)</PresentationFormat>
  <Paragraphs>31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Фламiнго рожевий </vt:lpstr>
      <vt:lpstr>Наукова класифікація</vt:lpstr>
      <vt:lpstr>Як виглядає фламінго?</vt:lpstr>
      <vt:lpstr>Слайд 4</vt:lpstr>
      <vt:lpstr>Слайд 5</vt:lpstr>
      <vt:lpstr>Чому фламiнго рожевий?</vt:lpstr>
      <vt:lpstr>            </vt:lpstr>
      <vt:lpstr>Слайд 8</vt:lpstr>
      <vt:lpstr>Де живуть фламінго?</vt:lpstr>
      <vt:lpstr>Слайд 10</vt:lpstr>
      <vt:lpstr>Чим харчуються фламінго? </vt:lpstr>
      <vt:lpstr>Слайд 12</vt:lpstr>
      <vt:lpstr>Як фламінго виводять пташенят?</vt:lpstr>
      <vt:lpstr>Слайд 14</vt:lpstr>
      <vt:lpstr>Слайд 15</vt:lpstr>
      <vt:lpstr>Інші види фламінго</vt:lpstr>
      <vt:lpstr>Червоний фламінго</vt:lpstr>
      <vt:lpstr>Малий фламінго</vt:lpstr>
      <vt:lpstr>       Фламінго Джеймса</vt:lpstr>
      <vt:lpstr>Чилійський  фламінго</vt:lpstr>
      <vt:lpstr>Андський  фламінго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Фламiнго Рожевий </dc:title>
  <dc:creator>Vita</dc:creator>
  <cp:lastModifiedBy>Vita</cp:lastModifiedBy>
  <cp:revision>90</cp:revision>
  <dcterms:created xsi:type="dcterms:W3CDTF">2011-04-10T11:14:27Z</dcterms:created>
  <dcterms:modified xsi:type="dcterms:W3CDTF">2011-04-11T18:31:38Z</dcterms:modified>
</cp:coreProperties>
</file>