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2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A0B5DFF-CEC5-4FE4-96DB-F8D74BE8A96E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1EBDB15-50DA-4FA3-9023-A441C60D6459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5DFF-CEC5-4FE4-96DB-F8D74BE8A96E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DB15-50DA-4FA3-9023-A441C60D64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5DFF-CEC5-4FE4-96DB-F8D74BE8A96E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DB15-50DA-4FA3-9023-A441C60D64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5DFF-CEC5-4FE4-96DB-F8D74BE8A96E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DB15-50DA-4FA3-9023-A441C60D64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5DFF-CEC5-4FE4-96DB-F8D74BE8A96E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DB15-50DA-4FA3-9023-A441C60D64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5DFF-CEC5-4FE4-96DB-F8D74BE8A96E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DB15-50DA-4FA3-9023-A441C60D645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5DFF-CEC5-4FE4-96DB-F8D74BE8A96E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DB15-50DA-4FA3-9023-A441C60D64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5DFF-CEC5-4FE4-96DB-F8D74BE8A96E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DB15-50DA-4FA3-9023-A441C60D64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5DFF-CEC5-4FE4-96DB-F8D74BE8A96E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DB15-50DA-4FA3-9023-A441C60D64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5DFF-CEC5-4FE4-96DB-F8D74BE8A96E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DB15-50DA-4FA3-9023-A441C60D6459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5DFF-CEC5-4FE4-96DB-F8D74BE8A96E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DB15-50DA-4FA3-9023-A441C60D64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A0B5DFF-CEC5-4FE4-96DB-F8D74BE8A96E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1EBDB15-50DA-4FA3-9023-A441C60D645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3096788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Перша </a:t>
            </a:r>
            <a:r>
              <a:rPr lang="ru-RU" sz="4800" dirty="0" err="1"/>
              <a:t>допомога</a:t>
            </a:r>
            <a:r>
              <a:rPr lang="ru-RU" sz="4800" dirty="0"/>
              <a:t> при </a:t>
            </a:r>
            <a:r>
              <a:rPr lang="ru-RU" sz="4800" dirty="0" err="1"/>
              <a:t>утопленні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935790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7992888" cy="3312368"/>
          </a:xfrm>
        </p:spPr>
        <p:txBody>
          <a:bodyPr>
            <a:normAutofit/>
          </a:bodyPr>
          <a:lstStyle/>
          <a:p>
            <a:r>
              <a:rPr lang="ru-RU" sz="1600" dirty="0"/>
              <a:t>При </a:t>
            </a:r>
            <a:r>
              <a:rPr lang="ru-RU" sz="1600" dirty="0" err="1"/>
              <a:t>відсутності</a:t>
            </a:r>
            <a:r>
              <a:rPr lang="ru-RU" sz="1600" dirty="0"/>
              <a:t> у </a:t>
            </a:r>
            <a:r>
              <a:rPr lang="ru-RU" sz="1600" dirty="0" err="1"/>
              <a:t>постраждалого</a:t>
            </a:r>
            <a:r>
              <a:rPr lang="ru-RU" sz="1600" dirty="0"/>
              <a:t> </a:t>
            </a:r>
            <a:r>
              <a:rPr lang="ru-RU" sz="1600" dirty="0" err="1"/>
              <a:t>дихання</a:t>
            </a:r>
            <a:r>
              <a:rPr lang="ru-RU" sz="1600" dirty="0"/>
              <a:t> і </a:t>
            </a:r>
            <a:r>
              <a:rPr lang="ru-RU" sz="1600" dirty="0" err="1"/>
              <a:t>серцевої</a:t>
            </a:r>
            <a:r>
              <a:rPr lang="ru-RU" sz="1600" dirty="0"/>
              <a:t> </a:t>
            </a:r>
            <a:r>
              <a:rPr lang="ru-RU" sz="1600" dirty="0" err="1"/>
              <a:t>діяльності</a:t>
            </a:r>
            <a:r>
              <a:rPr lang="ru-RU" sz="1600" dirty="0"/>
              <a:t> </a:t>
            </a:r>
            <a:r>
              <a:rPr lang="ru-RU" sz="1600" dirty="0" err="1"/>
              <a:t>штучне</a:t>
            </a:r>
            <a:r>
              <a:rPr lang="ru-RU" sz="1600" dirty="0"/>
              <a:t> </a:t>
            </a:r>
            <a:r>
              <a:rPr lang="ru-RU" sz="1600" dirty="0" err="1"/>
              <a:t>дихання</a:t>
            </a:r>
            <a:r>
              <a:rPr lang="ru-RU" sz="1600" dirty="0"/>
              <a:t> </a:t>
            </a:r>
            <a:r>
              <a:rPr lang="ru-RU" sz="1600" dirty="0" err="1"/>
              <a:t>необхідно</a:t>
            </a:r>
            <a:r>
              <a:rPr lang="ru-RU" sz="1600" dirty="0"/>
              <a:t> </a:t>
            </a:r>
            <a:r>
              <a:rPr lang="ru-RU" sz="1600" dirty="0" err="1"/>
              <a:t>поєднувати</a:t>
            </a:r>
            <a:r>
              <a:rPr lang="ru-RU" sz="1600" dirty="0"/>
              <a:t> з </a:t>
            </a:r>
            <a:r>
              <a:rPr lang="ru-RU" sz="1600" dirty="0" err="1"/>
              <a:t>зовнішнім</a:t>
            </a:r>
            <a:r>
              <a:rPr lang="ru-RU" sz="1600" dirty="0"/>
              <a:t> </a:t>
            </a:r>
            <a:r>
              <a:rPr lang="ru-RU" sz="1600" dirty="0" err="1"/>
              <a:t>масажем</a:t>
            </a:r>
            <a:r>
              <a:rPr lang="ru-RU" sz="1600" dirty="0"/>
              <a:t> </a:t>
            </a:r>
            <a:r>
              <a:rPr lang="ru-RU" sz="1600" dirty="0" err="1"/>
              <a:t>серця</a:t>
            </a:r>
            <a:r>
              <a:rPr lang="ru-RU" sz="1600" dirty="0"/>
              <a:t>. </a:t>
            </a:r>
            <a:endParaRPr lang="ru-RU" sz="1600" dirty="0" smtClean="0"/>
          </a:p>
          <a:p>
            <a:r>
              <a:rPr lang="ru-RU" sz="1600" dirty="0" err="1" smtClean="0"/>
              <a:t>Попередньо</a:t>
            </a:r>
            <a:r>
              <a:rPr lang="ru-RU" sz="1600" dirty="0"/>
              <a:t>, по </a:t>
            </a:r>
            <a:r>
              <a:rPr lang="ru-RU" sz="1600" dirty="0" err="1"/>
              <a:t>можливості</a:t>
            </a:r>
            <a:r>
              <a:rPr lang="ru-RU" sz="1600" dirty="0"/>
              <a:t> </a:t>
            </a:r>
            <a:r>
              <a:rPr lang="ru-RU" sz="1600" dirty="0" err="1"/>
              <a:t>швидше</a:t>
            </a:r>
            <a:r>
              <a:rPr lang="ru-RU" sz="1600" dirty="0"/>
              <a:t>, </a:t>
            </a:r>
            <a:r>
              <a:rPr lang="ru-RU" sz="1600" dirty="0" err="1"/>
              <a:t>слід</a:t>
            </a:r>
            <a:r>
              <a:rPr lang="ru-RU" sz="1600" dirty="0"/>
              <a:t> </a:t>
            </a:r>
            <a:r>
              <a:rPr lang="ru-RU" sz="1600" dirty="0" err="1"/>
              <a:t>видалити</a:t>
            </a:r>
            <a:r>
              <a:rPr lang="ru-RU" sz="1600" dirty="0"/>
              <a:t> </a:t>
            </a:r>
            <a:r>
              <a:rPr lang="ru-RU" sz="1600" dirty="0" err="1"/>
              <a:t>рідину</a:t>
            </a:r>
            <a:r>
              <a:rPr lang="ru-RU" sz="1600" dirty="0"/>
              <a:t> з </a:t>
            </a:r>
            <a:r>
              <a:rPr lang="ru-RU" sz="1600" dirty="0" err="1"/>
              <a:t>дихальних</a:t>
            </a:r>
            <a:r>
              <a:rPr lang="ru-RU" sz="1600" dirty="0"/>
              <a:t> </a:t>
            </a:r>
            <a:r>
              <a:rPr lang="ru-RU" sz="1600" dirty="0" err="1"/>
              <a:t>шляхів</a:t>
            </a:r>
            <a:r>
              <a:rPr lang="ru-RU" sz="1600" dirty="0"/>
              <a:t>. </a:t>
            </a:r>
            <a:endParaRPr lang="ru-RU" sz="1600" dirty="0" smtClean="0"/>
          </a:p>
          <a:p>
            <a:r>
              <a:rPr lang="ru-RU" sz="1600" dirty="0" smtClean="0"/>
              <a:t>З </a:t>
            </a:r>
            <a:r>
              <a:rPr lang="ru-RU" sz="1600" dirty="0" err="1"/>
              <a:t>цією</a:t>
            </a:r>
            <a:r>
              <a:rPr lang="ru-RU" sz="1600" dirty="0"/>
              <a:t> метою </a:t>
            </a:r>
            <a:r>
              <a:rPr lang="ru-RU" sz="1600" dirty="0" err="1"/>
              <a:t>рятувальник</a:t>
            </a:r>
            <a:r>
              <a:rPr lang="ru-RU" sz="1600" dirty="0"/>
              <a:t> кладе </a:t>
            </a:r>
            <a:r>
              <a:rPr lang="ru-RU" sz="1600" dirty="0" err="1"/>
              <a:t>потерпілого</a:t>
            </a:r>
            <a:r>
              <a:rPr lang="ru-RU" sz="1600" dirty="0"/>
              <a:t> животом на стегно </a:t>
            </a:r>
            <a:r>
              <a:rPr lang="ru-RU" sz="1600" dirty="0" err="1"/>
              <a:t>зігнутої</a:t>
            </a:r>
            <a:r>
              <a:rPr lang="ru-RU" sz="1600" dirty="0"/>
              <a:t> у </a:t>
            </a:r>
            <a:r>
              <a:rPr lang="ru-RU" sz="1600" dirty="0" err="1"/>
              <a:t>колінному</a:t>
            </a:r>
            <a:r>
              <a:rPr lang="ru-RU" sz="1600" dirty="0"/>
              <a:t> </a:t>
            </a:r>
            <a:r>
              <a:rPr lang="ru-RU" sz="1600" dirty="0" err="1"/>
              <a:t>суглобі</a:t>
            </a:r>
            <a:r>
              <a:rPr lang="ru-RU" sz="1600" dirty="0"/>
              <a:t> ноги, </a:t>
            </a:r>
            <a:r>
              <a:rPr lang="ru-RU" sz="1600" dirty="0" err="1"/>
              <a:t>надавлює</a:t>
            </a:r>
            <a:r>
              <a:rPr lang="ru-RU" sz="1600" dirty="0"/>
              <a:t> рукою на спину </a:t>
            </a:r>
            <a:r>
              <a:rPr lang="ru-RU" sz="1600" dirty="0" err="1"/>
              <a:t>потерпілого</a:t>
            </a:r>
            <a:r>
              <a:rPr lang="ru-RU" sz="1600" dirty="0"/>
              <a:t> </a:t>
            </a:r>
            <a:r>
              <a:rPr lang="ru-RU" sz="1600" dirty="0" err="1"/>
              <a:t>між</a:t>
            </a:r>
            <a:r>
              <a:rPr lang="ru-RU" sz="1600" dirty="0"/>
              <a:t> лопаток, </a:t>
            </a:r>
            <a:r>
              <a:rPr lang="ru-RU" sz="1600" dirty="0" err="1"/>
              <a:t>підтримуючи</a:t>
            </a:r>
            <a:r>
              <a:rPr lang="ru-RU" sz="1600" dirty="0"/>
              <a:t> при </a:t>
            </a:r>
            <a:r>
              <a:rPr lang="ru-RU" sz="1600" dirty="0" err="1"/>
              <a:t>цьому</a:t>
            </a:r>
            <a:r>
              <a:rPr lang="ru-RU" sz="1600" dirty="0"/>
              <a:t> </a:t>
            </a:r>
            <a:r>
              <a:rPr lang="ru-RU" sz="1600" dirty="0" err="1"/>
              <a:t>іншою</a:t>
            </a:r>
            <a:r>
              <a:rPr lang="ru-RU" sz="1600" dirty="0"/>
              <a:t> рукою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чоло</a:t>
            </a:r>
            <a:r>
              <a:rPr lang="ru-RU" sz="1600" dirty="0"/>
              <a:t> і </a:t>
            </a:r>
            <a:r>
              <a:rPr lang="ru-RU" sz="1600" dirty="0" err="1"/>
              <a:t>піднімаючи</a:t>
            </a:r>
            <a:r>
              <a:rPr lang="ru-RU" sz="1600" dirty="0"/>
              <a:t> голову. </a:t>
            </a:r>
            <a:endParaRPr lang="ru-RU" sz="1600" dirty="0" smtClean="0"/>
          </a:p>
          <a:p>
            <a:r>
              <a:rPr lang="ru-RU" sz="1600" dirty="0" err="1" smtClean="0"/>
              <a:t>Можна</a:t>
            </a:r>
            <a:r>
              <a:rPr lang="ru-RU" sz="1600" dirty="0" smtClean="0"/>
              <a:t> </a:t>
            </a:r>
            <a:r>
              <a:rPr lang="ru-RU" sz="1600" dirty="0" err="1"/>
              <a:t>нахилити</a:t>
            </a:r>
            <a:r>
              <a:rPr lang="ru-RU" sz="1600" dirty="0"/>
              <a:t> </a:t>
            </a:r>
            <a:r>
              <a:rPr lang="ru-RU" sz="1600" dirty="0" err="1"/>
              <a:t>потерпілого</a:t>
            </a:r>
            <a:r>
              <a:rPr lang="ru-RU" sz="1600" dirty="0"/>
              <a:t> через борт </a:t>
            </a:r>
            <a:r>
              <a:rPr lang="ru-RU" sz="1600" dirty="0" err="1"/>
              <a:t>човна</a:t>
            </a:r>
            <a:r>
              <a:rPr lang="ru-RU" sz="1600" dirty="0"/>
              <a:t>, катера </a:t>
            </a:r>
            <a:r>
              <a:rPr lang="ru-RU" sz="1600" dirty="0" err="1"/>
              <a:t>або</a:t>
            </a:r>
            <a:r>
              <a:rPr lang="ru-RU" sz="1600" dirty="0"/>
              <a:t>, </a:t>
            </a:r>
            <a:r>
              <a:rPr lang="ru-RU" sz="1600" dirty="0" err="1"/>
              <a:t>поклавши</a:t>
            </a:r>
            <a:r>
              <a:rPr lang="ru-RU" sz="1600" dirty="0"/>
              <a:t> </a:t>
            </a:r>
            <a:r>
              <a:rPr lang="ru-RU" sz="1600" dirty="0" err="1"/>
              <a:t>обличчям</a:t>
            </a:r>
            <a:r>
              <a:rPr lang="ru-RU" sz="1600" dirty="0"/>
              <a:t> вниз, </a:t>
            </a:r>
            <a:r>
              <a:rPr lang="ru-RU" sz="1600" dirty="0" err="1"/>
              <a:t>підняти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в </a:t>
            </a:r>
            <a:r>
              <a:rPr lang="ru-RU" sz="1600" dirty="0" err="1"/>
              <a:t>області</a:t>
            </a:r>
            <a:r>
              <a:rPr lang="ru-RU" sz="1600" dirty="0"/>
              <a:t> тазу. </a:t>
            </a:r>
            <a:endParaRPr lang="ru-RU" sz="1600" dirty="0" smtClean="0"/>
          </a:p>
          <a:p>
            <a:r>
              <a:rPr lang="ru-RU" sz="1600" dirty="0" err="1" smtClean="0"/>
              <a:t>Ці</a:t>
            </a:r>
            <a:r>
              <a:rPr lang="ru-RU" sz="1600" dirty="0" smtClean="0"/>
              <a:t> </a:t>
            </a:r>
            <a:r>
              <a:rPr lang="ru-RU" sz="1600" dirty="0" err="1"/>
              <a:t>маніпуляції</a:t>
            </a:r>
            <a:r>
              <a:rPr lang="ru-RU" sz="1600" dirty="0"/>
              <a:t> не </a:t>
            </a:r>
            <a:r>
              <a:rPr lang="ru-RU" sz="1600" dirty="0" err="1"/>
              <a:t>повинні</a:t>
            </a:r>
            <a:r>
              <a:rPr lang="ru-RU" sz="1600" dirty="0"/>
              <a:t> </a:t>
            </a:r>
            <a:r>
              <a:rPr lang="ru-RU" sz="1600" dirty="0" err="1"/>
              <a:t>займати</a:t>
            </a:r>
            <a:r>
              <a:rPr lang="ru-RU" sz="1600" dirty="0"/>
              <a:t> </a:t>
            </a:r>
            <a:r>
              <a:rPr lang="ru-RU" sz="1600" dirty="0" err="1"/>
              <a:t>більше</a:t>
            </a:r>
            <a:r>
              <a:rPr lang="ru-RU" sz="1600" dirty="0"/>
              <a:t> 10-15 с, </a:t>
            </a:r>
            <a:r>
              <a:rPr lang="ru-RU" sz="1600" dirty="0" err="1"/>
              <a:t>щоб</a:t>
            </a:r>
            <a:r>
              <a:rPr lang="ru-RU" sz="1600" dirty="0"/>
              <a:t> не </a:t>
            </a:r>
            <a:r>
              <a:rPr lang="ru-RU" sz="1600" dirty="0" err="1"/>
              <a:t>зволікати</a:t>
            </a:r>
            <a:r>
              <a:rPr lang="ru-RU" sz="1600" dirty="0"/>
              <a:t> з </a:t>
            </a:r>
            <a:r>
              <a:rPr lang="ru-RU" sz="1600" dirty="0" err="1"/>
              <a:t>проведенням</a:t>
            </a:r>
            <a:r>
              <a:rPr lang="ru-RU" sz="1600" dirty="0"/>
              <a:t> штучного </a:t>
            </a:r>
            <a:r>
              <a:rPr lang="ru-RU" sz="1600" dirty="0" err="1"/>
              <a:t>дихання</a:t>
            </a:r>
            <a:r>
              <a:rPr lang="ru-RU" sz="1600" dirty="0"/>
              <a:t>.</a:t>
            </a:r>
          </a:p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26712"/>
            <a:ext cx="2775300" cy="253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43" y="3909456"/>
            <a:ext cx="3944689" cy="25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113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024744" cy="1143000"/>
          </a:xfrm>
        </p:spPr>
        <p:txBody>
          <a:bodyPr/>
          <a:lstStyle/>
          <a:p>
            <a:pPr algn="ctr"/>
            <a:r>
              <a:rPr lang="ru-RU" dirty="0" err="1">
                <a:solidFill>
                  <a:srgbClr val="FF0000"/>
                </a:solidFill>
              </a:rPr>
              <a:t>Неприпустимо</a:t>
            </a:r>
            <a:r>
              <a:rPr lang="ru-RU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7560840" cy="4464496"/>
          </a:xfrm>
        </p:spPr>
        <p:txBody>
          <a:bodyPr>
            <a:normAutofit/>
          </a:bodyPr>
          <a:lstStyle/>
          <a:p>
            <a:r>
              <a:rPr lang="ru-RU" dirty="0"/>
              <a:t>— </a:t>
            </a:r>
            <a:r>
              <a:rPr lang="ru-RU" dirty="0" err="1"/>
              <a:t>припиняти</a:t>
            </a:r>
            <a:r>
              <a:rPr lang="ru-RU" dirty="0"/>
              <a:t> </a:t>
            </a:r>
            <a:r>
              <a:rPr lang="ru-RU" dirty="0" err="1"/>
              <a:t>реанімаційні</a:t>
            </a:r>
            <a:r>
              <a:rPr lang="ru-RU" dirty="0"/>
              <a:t> заходи, </a:t>
            </a:r>
            <a:r>
              <a:rPr lang="ru-RU" dirty="0" err="1"/>
              <a:t>поки</a:t>
            </a:r>
            <a:r>
              <a:rPr lang="ru-RU" dirty="0"/>
              <a:t> не </a:t>
            </a:r>
            <a:r>
              <a:rPr lang="ru-RU" dirty="0" err="1"/>
              <a:t>з’являться</a:t>
            </a:r>
            <a:r>
              <a:rPr lang="ru-RU" dirty="0"/>
              <a:t> </a:t>
            </a:r>
            <a:r>
              <a:rPr lang="ru-RU" dirty="0" err="1"/>
              <a:t>достовірні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(при </a:t>
            </a:r>
            <a:r>
              <a:rPr lang="ru-RU" dirty="0" err="1"/>
              <a:t>пра</a:t>
            </a:r>
            <a:r>
              <a:rPr lang="ru-RU" dirty="0"/>
              <a:t>-вильному </a:t>
            </a:r>
            <a:r>
              <a:rPr lang="ru-RU" dirty="0" err="1"/>
              <a:t>проведенні</a:t>
            </a:r>
            <a:r>
              <a:rPr lang="ru-RU" dirty="0"/>
              <a:t> </a:t>
            </a:r>
            <a:r>
              <a:rPr lang="ru-RU" dirty="0" err="1"/>
              <a:t>масажу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 і </a:t>
            </a:r>
            <a:r>
              <a:rPr lang="ru-RU" dirty="0" err="1"/>
              <a:t>штучної</a:t>
            </a:r>
            <a:r>
              <a:rPr lang="ru-RU" dirty="0"/>
              <a:t> </a:t>
            </a:r>
            <a:r>
              <a:rPr lang="ru-RU" dirty="0" err="1"/>
              <a:t>вентиляції</a:t>
            </a:r>
            <a:r>
              <a:rPr lang="ru-RU" dirty="0"/>
              <a:t> </a:t>
            </a:r>
            <a:r>
              <a:rPr lang="ru-RU" dirty="0" err="1"/>
              <a:t>легенів</a:t>
            </a:r>
            <a:r>
              <a:rPr lang="ru-RU" dirty="0"/>
              <a:t> </a:t>
            </a:r>
            <a:r>
              <a:rPr lang="ru-RU" dirty="0" err="1"/>
              <a:t>вдається</a:t>
            </a:r>
            <a:r>
              <a:rPr lang="ru-RU" dirty="0"/>
              <a:t> </a:t>
            </a:r>
            <a:r>
              <a:rPr lang="ru-RU" dirty="0" err="1"/>
              <a:t>повернути</a:t>
            </a:r>
            <a:r>
              <a:rPr lang="ru-RU" dirty="0"/>
              <a:t> </a:t>
            </a:r>
            <a:r>
              <a:rPr lang="ru-RU" dirty="0" err="1"/>
              <a:t>потерпілого</a:t>
            </a:r>
            <a:r>
              <a:rPr lang="ru-RU" dirty="0"/>
              <a:t> до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через 20 </a:t>
            </a:r>
            <a:r>
              <a:rPr lang="ru-RU" dirty="0" err="1"/>
              <a:t>хвилин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витягання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з води);</a:t>
            </a:r>
          </a:p>
          <a:p>
            <a:endParaRPr lang="ru-RU" dirty="0"/>
          </a:p>
          <a:p>
            <a:r>
              <a:rPr lang="ru-RU" dirty="0"/>
              <a:t>— не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швидку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відновилися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9254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024744" cy="1143000"/>
          </a:xfrm>
        </p:spPr>
        <p:txBody>
          <a:bodyPr/>
          <a:lstStyle/>
          <a:p>
            <a:pPr algn="ctr"/>
            <a:r>
              <a:rPr lang="ru-RU" dirty="0" err="1"/>
              <a:t>Профілактика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136904" cy="496855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Для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нещасних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на </a:t>
            </a:r>
            <a:r>
              <a:rPr lang="ru-RU" dirty="0" err="1"/>
              <a:t>воді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залишати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без </a:t>
            </a:r>
            <a:r>
              <a:rPr lang="ru-RU" dirty="0" err="1"/>
              <a:t>нагляду</a:t>
            </a:r>
            <a:r>
              <a:rPr lang="ru-RU" dirty="0"/>
              <a:t> </a:t>
            </a: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 smtClean="0"/>
              <a:t>водойм</a:t>
            </a:r>
            <a:endParaRPr lang="ru-RU" dirty="0" smtClean="0"/>
          </a:p>
          <a:p>
            <a:r>
              <a:rPr lang="ru-RU" dirty="0" err="1"/>
              <a:t>К</a:t>
            </a:r>
            <a:r>
              <a:rPr lang="ru-RU" dirty="0" err="1" smtClean="0"/>
              <a:t>упатися</a:t>
            </a:r>
            <a:r>
              <a:rPr lang="ru-RU" dirty="0" smtClean="0"/>
              <a:t> </a:t>
            </a:r>
            <a:r>
              <a:rPr lang="ru-RU" dirty="0"/>
              <a:t>без </a:t>
            </a:r>
            <a:r>
              <a:rPr lang="ru-RU" dirty="0" err="1"/>
              <a:t>нагляду</a:t>
            </a:r>
            <a:r>
              <a:rPr lang="ru-RU" dirty="0"/>
              <a:t> </a:t>
            </a:r>
            <a:r>
              <a:rPr lang="ru-RU" dirty="0" err="1"/>
              <a:t>дорослих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вміють</a:t>
            </a:r>
            <a:r>
              <a:rPr lang="ru-RU" dirty="0"/>
              <a:t> </a:t>
            </a:r>
            <a:r>
              <a:rPr lang="ru-RU" dirty="0" err="1"/>
              <a:t>плавати</a:t>
            </a:r>
            <a:r>
              <a:rPr lang="ru-RU" dirty="0"/>
              <a:t> і </a:t>
            </a:r>
            <a:r>
              <a:rPr lang="ru-RU" dirty="0" err="1"/>
              <a:t>володіють</a:t>
            </a:r>
            <a:r>
              <a:rPr lang="ru-RU" dirty="0"/>
              <a:t> </a:t>
            </a:r>
            <a:r>
              <a:rPr lang="ru-RU" dirty="0" err="1"/>
              <a:t>прийомами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при </a:t>
            </a:r>
            <a:r>
              <a:rPr lang="ru-RU" dirty="0" err="1" smtClean="0"/>
              <a:t>утопленні</a:t>
            </a:r>
            <a:endParaRPr lang="ru-RU" dirty="0" smtClean="0"/>
          </a:p>
          <a:p>
            <a:r>
              <a:rPr lang="ru-RU" dirty="0"/>
              <a:t>Н</a:t>
            </a:r>
            <a:r>
              <a:rPr lang="ru-RU" dirty="0" smtClean="0"/>
              <a:t>е </a:t>
            </a:r>
            <a:r>
              <a:rPr lang="ru-RU" dirty="0" err="1"/>
              <a:t>рекомендується</a:t>
            </a:r>
            <a:r>
              <a:rPr lang="ru-RU" dirty="0"/>
              <a:t> </a:t>
            </a:r>
            <a:r>
              <a:rPr lang="ru-RU" dirty="0" err="1"/>
              <a:t>купатися</a:t>
            </a:r>
            <a:r>
              <a:rPr lang="ru-RU" dirty="0"/>
              <a:t> з </a:t>
            </a:r>
            <a:r>
              <a:rPr lang="ru-RU" dirty="0" err="1"/>
              <a:t>човнів</a:t>
            </a:r>
            <a:r>
              <a:rPr lang="ru-RU" dirty="0"/>
              <a:t> і </a:t>
            </a:r>
            <a:r>
              <a:rPr lang="ru-RU" dirty="0" err="1"/>
              <a:t>плотів</a:t>
            </a:r>
            <a:r>
              <a:rPr lang="ru-RU" dirty="0"/>
              <a:t>, </a:t>
            </a: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/>
              <a:t>шлюзів</a:t>
            </a:r>
            <a:r>
              <a:rPr lang="ru-RU" dirty="0"/>
              <a:t>, пристаней і </a:t>
            </a:r>
            <a:r>
              <a:rPr lang="ru-RU" dirty="0" err="1"/>
              <a:t>мостів</a:t>
            </a:r>
            <a:r>
              <a:rPr lang="ru-RU" dirty="0"/>
              <a:t>, </a:t>
            </a:r>
            <a:r>
              <a:rPr lang="ru-RU" dirty="0" err="1"/>
              <a:t>запливати</a:t>
            </a:r>
            <a:r>
              <a:rPr lang="ru-RU" dirty="0"/>
              <a:t> за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відведених</a:t>
            </a:r>
            <a:r>
              <a:rPr lang="ru-RU" dirty="0"/>
              <a:t> для </a:t>
            </a:r>
            <a:r>
              <a:rPr lang="ru-RU" dirty="0" err="1"/>
              <a:t>купання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входити</a:t>
            </a:r>
            <a:r>
              <a:rPr lang="ru-RU" dirty="0"/>
              <a:t> у воду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прийому</a:t>
            </a:r>
            <a:r>
              <a:rPr lang="ru-RU" dirty="0"/>
              <a:t> алкоголю і в </a:t>
            </a:r>
            <a:r>
              <a:rPr lang="ru-RU" dirty="0" err="1"/>
              <a:t>найближчі</a:t>
            </a:r>
            <a:r>
              <a:rPr lang="ru-RU" dirty="0"/>
              <a:t> 1,5-2 год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, в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фізичного</a:t>
            </a:r>
            <a:r>
              <a:rPr lang="ru-RU" dirty="0"/>
              <a:t> і </a:t>
            </a:r>
            <a:r>
              <a:rPr lang="ru-RU" dirty="0" err="1"/>
              <a:t>психічного</a:t>
            </a:r>
            <a:r>
              <a:rPr lang="ru-RU" dirty="0"/>
              <a:t> </a:t>
            </a:r>
            <a:r>
              <a:rPr lang="ru-RU" dirty="0" err="1"/>
              <a:t>стомлення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тривалого</a:t>
            </a:r>
            <a:r>
              <a:rPr lang="ru-RU" dirty="0"/>
              <a:t> </a:t>
            </a:r>
            <a:r>
              <a:rPr lang="ru-RU" dirty="0" err="1"/>
              <a:t>перебування</a:t>
            </a:r>
            <a:r>
              <a:rPr lang="ru-RU" dirty="0"/>
              <a:t> на </a:t>
            </a:r>
            <a:r>
              <a:rPr lang="ru-RU" dirty="0" err="1"/>
              <a:t>сонці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/>
              <a:t>небезпечно</a:t>
            </a:r>
            <a:r>
              <a:rPr lang="ru-RU" dirty="0"/>
              <a:t> </a:t>
            </a:r>
            <a:r>
              <a:rPr lang="ru-RU" dirty="0" err="1"/>
              <a:t>стрибати</a:t>
            </a:r>
            <a:r>
              <a:rPr lang="ru-RU" dirty="0"/>
              <a:t> у воду, особливо в </a:t>
            </a:r>
            <a:r>
              <a:rPr lang="ru-RU" dirty="0" err="1"/>
              <a:t>незнайомій</a:t>
            </a:r>
            <a:r>
              <a:rPr lang="ru-RU" dirty="0"/>
              <a:t> </a:t>
            </a:r>
            <a:r>
              <a:rPr lang="ru-RU" dirty="0" err="1"/>
              <a:t>водоймі</a:t>
            </a:r>
            <a:r>
              <a:rPr lang="ru-RU" dirty="0"/>
              <a:t>, </a:t>
            </a:r>
            <a:r>
              <a:rPr lang="ru-RU" dirty="0" err="1"/>
              <a:t>глибина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невідома</a:t>
            </a:r>
            <a:r>
              <a:rPr lang="ru-RU" dirty="0"/>
              <a:t>, головою вниз,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нерідко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пошкодження</a:t>
            </a:r>
            <a:r>
              <a:rPr lang="ru-RU" dirty="0"/>
              <a:t> </a:t>
            </a:r>
            <a:r>
              <a:rPr lang="ru-RU" dirty="0" err="1"/>
              <a:t>шийних</a:t>
            </a:r>
            <a:r>
              <a:rPr lang="ru-RU" dirty="0"/>
              <a:t> </a:t>
            </a:r>
            <a:r>
              <a:rPr lang="ru-RU" dirty="0" err="1"/>
              <a:t>хребців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Починати</a:t>
            </a:r>
            <a:r>
              <a:rPr lang="ru-RU" dirty="0" smtClean="0"/>
              <a:t> </a:t>
            </a:r>
            <a:r>
              <a:rPr lang="ru-RU" dirty="0" err="1"/>
              <a:t>купатися</a:t>
            </a:r>
            <a:r>
              <a:rPr lang="ru-RU" dirty="0"/>
              <a:t> </a:t>
            </a:r>
            <a:r>
              <a:rPr lang="ru-RU" dirty="0" err="1"/>
              <a:t>рекомендується</a:t>
            </a:r>
            <a:r>
              <a:rPr lang="ru-RU" dirty="0"/>
              <a:t> в </a:t>
            </a:r>
            <a:r>
              <a:rPr lang="ru-RU" dirty="0" err="1"/>
              <a:t>сонячну</a:t>
            </a:r>
            <a:r>
              <a:rPr lang="ru-RU" dirty="0"/>
              <a:t>, </a:t>
            </a:r>
            <a:r>
              <a:rPr lang="ru-RU" dirty="0" err="1"/>
              <a:t>безвітряну</a:t>
            </a:r>
            <a:r>
              <a:rPr lang="ru-RU" dirty="0"/>
              <a:t> погоду, при </a:t>
            </a:r>
            <a:r>
              <a:rPr lang="ru-RU" dirty="0" err="1"/>
              <a:t>температурі</a:t>
            </a:r>
            <a:r>
              <a:rPr lang="ru-RU" dirty="0"/>
              <a:t> води 17° - 19°С, </a:t>
            </a:r>
            <a:r>
              <a:rPr lang="ru-RU" dirty="0" err="1"/>
              <a:t>повітря</a:t>
            </a:r>
            <a:r>
              <a:rPr lang="ru-RU" dirty="0"/>
              <a:t> 20-25°С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воді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знаходитися</a:t>
            </a:r>
            <a:r>
              <a:rPr lang="ru-RU" dirty="0"/>
              <a:t> 10-15 </a:t>
            </a:r>
            <a:r>
              <a:rPr lang="ru-RU" dirty="0" err="1"/>
              <a:t>хвилин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2039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84784"/>
            <a:ext cx="7024744" cy="3528392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/>
              <a:t>Будьте уважними пильними та обережними!</a:t>
            </a:r>
            <a:br>
              <a:rPr lang="uk-UA" sz="5400" dirty="0" smtClean="0"/>
            </a:br>
            <a:r>
              <a:rPr lang="uk-UA" sz="5400" dirty="0" smtClean="0"/>
              <a:t>Дякую  за увагу!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99571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904" cy="2952328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/>
              <a:t>Утоплення</a:t>
            </a:r>
            <a:r>
              <a:rPr lang="ru-RU" sz="2000" dirty="0"/>
              <a:t> — </a:t>
            </a:r>
            <a:r>
              <a:rPr lang="ru-RU" sz="2000" dirty="0" err="1"/>
              <a:t>заповнення</a:t>
            </a:r>
            <a:r>
              <a:rPr lang="ru-RU" sz="2000" dirty="0"/>
              <a:t> </a:t>
            </a:r>
            <a:r>
              <a:rPr lang="ru-RU" sz="2000" dirty="0" err="1"/>
              <a:t>дихальних</a:t>
            </a:r>
            <a:r>
              <a:rPr lang="ru-RU" sz="2000" dirty="0"/>
              <a:t> </a:t>
            </a:r>
            <a:r>
              <a:rPr lang="ru-RU" sz="2000" dirty="0" err="1"/>
              <a:t>шляхів</a:t>
            </a:r>
            <a:r>
              <a:rPr lang="ru-RU" sz="2000" dirty="0"/>
              <a:t> </a:t>
            </a:r>
            <a:r>
              <a:rPr lang="ru-RU" sz="2000" dirty="0" err="1"/>
              <a:t>рідиною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рідкими</a:t>
            </a:r>
            <a:r>
              <a:rPr lang="ru-RU" sz="2000" dirty="0"/>
              <a:t> </a:t>
            </a:r>
            <a:r>
              <a:rPr lang="ru-RU" sz="2000" dirty="0" err="1"/>
              <a:t>масами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>Коли </a:t>
            </a:r>
            <a:r>
              <a:rPr lang="ru-RU" sz="2000" dirty="0" err="1"/>
              <a:t>людина</a:t>
            </a:r>
            <a:r>
              <a:rPr lang="ru-RU" sz="2000" dirty="0"/>
              <a:t> тоне, вода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якась</a:t>
            </a:r>
            <a:r>
              <a:rPr lang="ru-RU" sz="2000" dirty="0"/>
              <a:t> </a:t>
            </a:r>
            <a:r>
              <a:rPr lang="ru-RU" sz="2000" dirty="0" err="1"/>
              <a:t>інша</a:t>
            </a:r>
            <a:r>
              <a:rPr lang="ru-RU" sz="2000" dirty="0"/>
              <a:t> </a:t>
            </a:r>
            <a:r>
              <a:rPr lang="ru-RU" sz="2000" dirty="0" err="1"/>
              <a:t>рідина</a:t>
            </a:r>
            <a:r>
              <a:rPr lang="ru-RU" sz="2000" dirty="0"/>
              <a:t> </a:t>
            </a:r>
            <a:r>
              <a:rPr lang="ru-RU" sz="2000" dirty="0" err="1"/>
              <a:t>перекриває</a:t>
            </a:r>
            <a:r>
              <a:rPr lang="ru-RU" sz="2000" dirty="0"/>
              <a:t> </a:t>
            </a:r>
            <a:r>
              <a:rPr lang="ru-RU" sz="2000" dirty="0" err="1"/>
              <a:t>надходження</a:t>
            </a:r>
            <a:r>
              <a:rPr lang="ru-RU" sz="2000" dirty="0"/>
              <a:t> в </a:t>
            </a:r>
            <a:r>
              <a:rPr lang="ru-RU" sz="2000" dirty="0" err="1"/>
              <a:t>легені</a:t>
            </a:r>
            <a:r>
              <a:rPr lang="ru-RU" sz="2000" dirty="0"/>
              <a:t> </a:t>
            </a:r>
            <a:r>
              <a:rPr lang="ru-RU" sz="2000" dirty="0" err="1"/>
              <a:t>повітря</a:t>
            </a:r>
            <a:r>
              <a:rPr lang="ru-RU" sz="2000" dirty="0"/>
              <a:t>. </a:t>
            </a:r>
            <a:r>
              <a:rPr lang="ru-RU" sz="2000" dirty="0" err="1"/>
              <a:t>Задуха</a:t>
            </a:r>
            <a:r>
              <a:rPr lang="ru-RU" sz="2000" dirty="0"/>
              <a:t> в </a:t>
            </a:r>
            <a:r>
              <a:rPr lang="ru-RU" sz="2000" dirty="0" err="1"/>
              <a:t>більшості</a:t>
            </a:r>
            <a:r>
              <a:rPr lang="ru-RU" sz="2000" dirty="0"/>
              <a:t> </a:t>
            </a:r>
            <a:r>
              <a:rPr lang="ru-RU" sz="2000" dirty="0" err="1"/>
              <a:t>ви-падків</a:t>
            </a:r>
            <a:r>
              <a:rPr lang="ru-RU" sz="2000" dirty="0"/>
              <a:t>, </a:t>
            </a:r>
            <a:r>
              <a:rPr lang="ru-RU" sz="2000" dirty="0" err="1"/>
              <a:t>хоча</a:t>
            </a:r>
            <a:r>
              <a:rPr lang="ru-RU" sz="2000" dirty="0"/>
              <a:t> і не </a:t>
            </a:r>
            <a:r>
              <a:rPr lang="ru-RU" sz="2000" dirty="0" err="1"/>
              <a:t>завжди</a:t>
            </a:r>
            <a:r>
              <a:rPr lang="ru-RU" sz="2000" dirty="0"/>
              <a:t>, </a:t>
            </a:r>
            <a:r>
              <a:rPr lang="ru-RU" sz="2000" dirty="0" err="1"/>
              <a:t>викликана</a:t>
            </a:r>
            <a:r>
              <a:rPr lang="ru-RU" sz="2000" dirty="0"/>
              <a:t> </a:t>
            </a:r>
            <a:r>
              <a:rPr lang="ru-RU" sz="2000" dirty="0" err="1"/>
              <a:t>попаданням</a:t>
            </a:r>
            <a:r>
              <a:rPr lang="ru-RU" sz="2000" dirty="0"/>
              <a:t> води в </a:t>
            </a:r>
            <a:r>
              <a:rPr lang="ru-RU" sz="2000" dirty="0" err="1"/>
              <a:t>легені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веде</a:t>
            </a:r>
            <a:r>
              <a:rPr lang="ru-RU" sz="2000" dirty="0"/>
              <a:t> до </a:t>
            </a:r>
            <a:r>
              <a:rPr lang="ru-RU" sz="2000" dirty="0" err="1"/>
              <a:t>втрати</a:t>
            </a:r>
            <a:r>
              <a:rPr lang="ru-RU" sz="2000" dirty="0"/>
              <a:t> </a:t>
            </a:r>
            <a:r>
              <a:rPr lang="ru-RU" sz="2000" dirty="0" err="1"/>
              <a:t>свідомості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браку </a:t>
            </a:r>
            <a:r>
              <a:rPr lang="ru-RU" sz="2000" dirty="0" err="1"/>
              <a:t>кисню</a:t>
            </a:r>
            <a:r>
              <a:rPr lang="ru-RU" sz="2000" dirty="0"/>
              <a:t> в </a:t>
            </a:r>
            <a:r>
              <a:rPr lang="ru-RU" sz="2000" dirty="0" err="1"/>
              <a:t>крові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забезпечує</a:t>
            </a:r>
            <a:r>
              <a:rPr lang="ru-RU" sz="2000" dirty="0"/>
              <a:t> </a:t>
            </a:r>
            <a:r>
              <a:rPr lang="ru-RU" sz="2000" dirty="0" err="1"/>
              <a:t>мозок</a:t>
            </a:r>
            <a:r>
              <a:rPr lang="ru-RU" sz="2000" dirty="0"/>
              <a:t>. </a:t>
            </a:r>
            <a:r>
              <a:rPr lang="ru-RU" sz="2000" dirty="0" err="1"/>
              <a:t>Мозок</a:t>
            </a:r>
            <a:r>
              <a:rPr lang="ru-RU" sz="2000" dirty="0"/>
              <a:t> </a:t>
            </a:r>
            <a:r>
              <a:rPr lang="ru-RU" sz="2000" dirty="0" err="1"/>
              <a:t>гине</a:t>
            </a:r>
            <a:r>
              <a:rPr lang="ru-RU" sz="2000" dirty="0"/>
              <a:t>,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більше</a:t>
            </a:r>
            <a:r>
              <a:rPr lang="ru-RU" sz="2000" dirty="0"/>
              <a:t> 4-5 </a:t>
            </a:r>
            <a:r>
              <a:rPr lang="ru-RU" sz="2000" dirty="0" err="1"/>
              <a:t>хвилин</a:t>
            </a:r>
            <a:r>
              <a:rPr lang="ru-RU" sz="2000" dirty="0"/>
              <a:t> </a:t>
            </a:r>
            <a:r>
              <a:rPr lang="ru-RU" sz="2000" dirty="0" err="1"/>
              <a:t>позбавлений</a:t>
            </a:r>
            <a:r>
              <a:rPr lang="ru-RU" sz="2000" dirty="0"/>
              <a:t> </a:t>
            </a:r>
            <a:r>
              <a:rPr lang="ru-RU" sz="2000" dirty="0" err="1"/>
              <a:t>кисню</a:t>
            </a:r>
            <a:r>
              <a:rPr lang="ru-RU" sz="2000" dirty="0"/>
              <a:t>.</a:t>
            </a:r>
          </a:p>
        </p:txBody>
      </p:sp>
      <p:pic>
        <p:nvPicPr>
          <p:cNvPr id="8194" name="Picture 2" descr="https://encrypted-tbn3.gstatic.com/images?q=tbn:ANd9GcQqPnWEARRgyJUdAYN0nyLJWhgNNMkd_cM_OHtcT4czZS53FY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3744416" cy="274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2264"/>
            <a:ext cx="3799027" cy="2744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54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412776"/>
            <a:ext cx="7024744" cy="1656184"/>
          </a:xfrm>
        </p:spPr>
        <p:txBody>
          <a:bodyPr>
            <a:noAutofit/>
          </a:bodyPr>
          <a:lstStyle/>
          <a:p>
            <a:r>
              <a:rPr lang="ru-RU" sz="2400" dirty="0" err="1"/>
              <a:t>Фактично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потонути</a:t>
            </a:r>
            <a:r>
              <a:rPr lang="ru-RU" sz="2400" dirty="0"/>
              <a:t> в будь-</a:t>
            </a:r>
            <a:r>
              <a:rPr lang="ru-RU" sz="2400" dirty="0" err="1"/>
              <a:t>якій</a:t>
            </a:r>
            <a:r>
              <a:rPr lang="ru-RU" sz="2400" dirty="0"/>
              <a:t> </a:t>
            </a:r>
            <a:r>
              <a:rPr lang="ru-RU" sz="2400" dirty="0" err="1"/>
              <a:t>кількості</a:t>
            </a:r>
            <a:r>
              <a:rPr lang="ru-RU" sz="2400" dirty="0"/>
              <a:t> води,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достатньо</a:t>
            </a:r>
            <a:r>
              <a:rPr lang="ru-RU" sz="2400" dirty="0"/>
              <a:t> для того, </a:t>
            </a:r>
            <a:r>
              <a:rPr lang="ru-RU" sz="2400" dirty="0" err="1"/>
              <a:t>щоб</a:t>
            </a:r>
            <a:r>
              <a:rPr lang="ru-RU" sz="2400" dirty="0"/>
              <a:t> в </a:t>
            </a:r>
            <a:r>
              <a:rPr lang="ru-RU" sz="2400" dirty="0" err="1"/>
              <a:t>неї</a:t>
            </a:r>
            <a:r>
              <a:rPr lang="ru-RU" sz="2400" dirty="0"/>
              <a:t> </a:t>
            </a:r>
            <a:r>
              <a:rPr lang="ru-RU" sz="2400" dirty="0" err="1"/>
              <a:t>занурилося</a:t>
            </a:r>
            <a:r>
              <a:rPr lang="ru-RU" sz="2400" dirty="0"/>
              <a:t> </a:t>
            </a:r>
            <a:r>
              <a:rPr lang="ru-RU" sz="2400" dirty="0" err="1"/>
              <a:t>обличчя</a:t>
            </a:r>
            <a:r>
              <a:rPr lang="ru-RU" sz="2400" dirty="0"/>
              <a:t>. </a:t>
            </a:r>
            <a:r>
              <a:rPr lang="ru-RU" sz="2400" dirty="0" err="1"/>
              <a:t>Серйозною</a:t>
            </a:r>
            <a:r>
              <a:rPr lang="ru-RU" sz="2400" dirty="0"/>
              <a:t> причиною </a:t>
            </a:r>
            <a:r>
              <a:rPr lang="ru-RU" sz="2400" dirty="0" err="1"/>
              <a:t>утоплення</a:t>
            </a:r>
            <a:r>
              <a:rPr lang="ru-RU" sz="2400" dirty="0"/>
              <a:t> </a:t>
            </a:r>
            <a:r>
              <a:rPr lang="ru-RU" sz="2400" dirty="0" err="1"/>
              <a:t>дорослих</a:t>
            </a:r>
            <a:r>
              <a:rPr lang="ru-RU" sz="2400" dirty="0"/>
              <a:t> та </a:t>
            </a:r>
            <a:r>
              <a:rPr lang="ru-RU" sz="2400" dirty="0" err="1"/>
              <a:t>підлітків</a:t>
            </a:r>
            <a:r>
              <a:rPr lang="ru-RU" sz="2400" dirty="0"/>
              <a:t> є </a:t>
            </a:r>
            <a:r>
              <a:rPr lang="ru-RU" sz="2400" dirty="0" err="1"/>
              <a:t>пияцтво</a:t>
            </a:r>
            <a:r>
              <a:rPr lang="ru-RU" sz="2400" dirty="0"/>
              <a:t>. Абсолютно </a:t>
            </a:r>
            <a:r>
              <a:rPr lang="ru-RU" sz="2400" dirty="0" err="1"/>
              <a:t>зрозуміло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не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пірнати</a:t>
            </a:r>
            <a:r>
              <a:rPr lang="ru-RU" sz="2400" dirty="0"/>
              <a:t> в </a:t>
            </a:r>
            <a:r>
              <a:rPr lang="ru-RU" sz="2400" dirty="0" err="1"/>
              <a:t>нетверезому</a:t>
            </a:r>
            <a:r>
              <a:rPr lang="ru-RU" sz="2400" dirty="0"/>
              <a:t> </a:t>
            </a:r>
            <a:r>
              <a:rPr lang="ru-RU" sz="2400" dirty="0" err="1"/>
              <a:t>стані</a:t>
            </a:r>
            <a:r>
              <a:rPr lang="ru-RU" sz="2400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68430"/>
            <a:ext cx="3388663" cy="254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62999"/>
            <a:ext cx="4248472" cy="254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11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024744" cy="1143000"/>
          </a:xfrm>
        </p:spPr>
        <p:txBody>
          <a:bodyPr>
            <a:noAutofit/>
          </a:bodyPr>
          <a:lstStyle/>
          <a:p>
            <a:r>
              <a:rPr lang="ru-RU" sz="2400" dirty="0" err="1"/>
              <a:t>Ознаками</a:t>
            </a:r>
            <a:r>
              <a:rPr lang="ru-RU" sz="2400" dirty="0"/>
              <a:t> </a:t>
            </a:r>
            <a:r>
              <a:rPr lang="ru-RU" sz="2400" dirty="0" err="1"/>
              <a:t>утоплення</a:t>
            </a:r>
            <a:r>
              <a:rPr lang="ru-RU" sz="2400" dirty="0"/>
              <a:t> є </a:t>
            </a:r>
            <a:r>
              <a:rPr lang="ru-RU" sz="2400" dirty="0" err="1"/>
              <a:t>виділення</a:t>
            </a:r>
            <a:r>
              <a:rPr lang="ru-RU" sz="2400" dirty="0"/>
              <a:t> </a:t>
            </a:r>
            <a:r>
              <a:rPr lang="ru-RU" sz="2400" dirty="0" err="1"/>
              <a:t>піни</a:t>
            </a:r>
            <a:r>
              <a:rPr lang="ru-RU" sz="2400" dirty="0"/>
              <a:t> з рота, </a:t>
            </a:r>
            <a:r>
              <a:rPr lang="ru-RU" sz="2400" dirty="0" err="1"/>
              <a:t>зупинка</a:t>
            </a:r>
            <a:r>
              <a:rPr lang="ru-RU" sz="2400" dirty="0"/>
              <a:t> </a:t>
            </a:r>
            <a:r>
              <a:rPr lang="ru-RU" sz="2400" dirty="0" err="1"/>
              <a:t>дихання</a:t>
            </a:r>
            <a:r>
              <a:rPr lang="ru-RU" sz="2400" dirty="0"/>
              <a:t> і </a:t>
            </a:r>
            <a:r>
              <a:rPr lang="ru-RU" sz="2400" dirty="0" err="1"/>
              <a:t>серцевої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, </a:t>
            </a:r>
            <a:r>
              <a:rPr lang="ru-RU" sz="2400" dirty="0" err="1"/>
              <a:t>посиніння</a:t>
            </a:r>
            <a:r>
              <a:rPr lang="ru-RU" sz="2400" dirty="0"/>
              <a:t> </a:t>
            </a:r>
            <a:r>
              <a:rPr lang="ru-RU" sz="2400" dirty="0" err="1"/>
              <a:t>шкірних</a:t>
            </a:r>
            <a:r>
              <a:rPr lang="ru-RU" sz="2400" dirty="0"/>
              <a:t> </a:t>
            </a:r>
            <a:r>
              <a:rPr lang="ru-RU" sz="2400" dirty="0" err="1"/>
              <a:t>покровів</a:t>
            </a:r>
            <a:r>
              <a:rPr lang="ru-RU" sz="2400" dirty="0"/>
              <a:t>, </a:t>
            </a:r>
            <a:r>
              <a:rPr lang="ru-RU" sz="2400" dirty="0" err="1"/>
              <a:t>розширення</a:t>
            </a:r>
            <a:r>
              <a:rPr lang="ru-RU" sz="2400" dirty="0"/>
              <a:t> </a:t>
            </a:r>
            <a:r>
              <a:rPr lang="ru-RU" sz="2400" dirty="0" err="1"/>
              <a:t>зіниць</a:t>
            </a:r>
            <a:r>
              <a:rPr lang="ru-RU" sz="2400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924944"/>
            <a:ext cx="374924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24944"/>
            <a:ext cx="416928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93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3690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Схема </a:t>
            </a:r>
            <a:r>
              <a:rPr lang="ru-RU" sz="3200" dirty="0" err="1"/>
              <a:t>надання</a:t>
            </a:r>
            <a:r>
              <a:rPr lang="ru-RU" sz="3200" dirty="0"/>
              <a:t> </a:t>
            </a:r>
            <a:r>
              <a:rPr lang="ru-RU" sz="3200" dirty="0" err="1"/>
              <a:t>першої</a:t>
            </a:r>
            <a:r>
              <a:rPr lang="ru-RU" sz="3200" dirty="0"/>
              <a:t> </a:t>
            </a:r>
            <a:r>
              <a:rPr lang="ru-RU" sz="3200" dirty="0" err="1"/>
              <a:t>допомоги</a:t>
            </a:r>
            <a:r>
              <a:rPr lang="ru-RU" sz="32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064896" cy="2592288"/>
          </a:xfrm>
        </p:spPr>
        <p:txBody>
          <a:bodyPr>
            <a:normAutofit/>
          </a:bodyPr>
          <a:lstStyle/>
          <a:p>
            <a:r>
              <a:rPr lang="ru-RU" sz="2000" dirty="0"/>
              <a:t>При </a:t>
            </a:r>
            <a:r>
              <a:rPr lang="ru-RU" sz="2000" dirty="0" err="1"/>
              <a:t>утопленні</a:t>
            </a:r>
            <a:r>
              <a:rPr lang="ru-RU" sz="2000" dirty="0"/>
              <a:t> </a:t>
            </a:r>
            <a:r>
              <a:rPr lang="ru-RU" sz="2000" dirty="0" err="1"/>
              <a:t>необхідно</a:t>
            </a:r>
            <a:r>
              <a:rPr lang="ru-RU" sz="2000" dirty="0"/>
              <a:t> </a:t>
            </a:r>
            <a:r>
              <a:rPr lang="ru-RU" sz="2000" dirty="0" err="1"/>
              <a:t>якнайшвидше</a:t>
            </a:r>
            <a:r>
              <a:rPr lang="ru-RU" sz="2000" dirty="0"/>
              <a:t> </a:t>
            </a:r>
            <a:r>
              <a:rPr lang="ru-RU" sz="2000" dirty="0" err="1"/>
              <a:t>витягти</a:t>
            </a:r>
            <a:r>
              <a:rPr lang="ru-RU" sz="2000" dirty="0"/>
              <a:t> </a:t>
            </a:r>
            <a:r>
              <a:rPr lang="ru-RU" sz="2000" dirty="0" err="1"/>
              <a:t>постраждалого</a:t>
            </a:r>
            <a:r>
              <a:rPr lang="ru-RU" sz="2000" dirty="0"/>
              <a:t> з води. </a:t>
            </a:r>
            <a:endParaRPr lang="ru-RU" sz="2000" dirty="0" smtClean="0"/>
          </a:p>
          <a:p>
            <a:r>
              <a:rPr lang="ru-RU" sz="2000" dirty="0" smtClean="0"/>
              <a:t>Перш </a:t>
            </a:r>
            <a:r>
              <a:rPr lang="ru-RU" sz="2000" dirty="0" err="1"/>
              <a:t>ніж</a:t>
            </a:r>
            <a:r>
              <a:rPr lang="ru-RU" sz="2000" dirty="0"/>
              <a:t> </a:t>
            </a:r>
            <a:r>
              <a:rPr lang="ru-RU" sz="2000" dirty="0" err="1"/>
              <a:t>кинутися</a:t>
            </a:r>
            <a:r>
              <a:rPr lang="ru-RU" sz="2000" dirty="0"/>
              <a:t> у воду, </a:t>
            </a:r>
            <a:r>
              <a:rPr lang="ru-RU" sz="2000" dirty="0" err="1"/>
              <a:t>потрібно</a:t>
            </a:r>
            <a:r>
              <a:rPr lang="ru-RU" sz="2000" dirty="0"/>
              <a:t> </a:t>
            </a:r>
            <a:r>
              <a:rPr lang="ru-RU" sz="2000" dirty="0" err="1"/>
              <a:t>швидко</a:t>
            </a:r>
            <a:r>
              <a:rPr lang="ru-RU" sz="2000" dirty="0"/>
              <a:t> </a:t>
            </a:r>
            <a:r>
              <a:rPr lang="ru-RU" sz="2000" dirty="0" err="1"/>
              <a:t>оцінити</a:t>
            </a:r>
            <a:r>
              <a:rPr lang="ru-RU" sz="2000" dirty="0"/>
              <a:t> становище і </a:t>
            </a:r>
            <a:r>
              <a:rPr lang="ru-RU" sz="2000" dirty="0" err="1"/>
              <a:t>вибрати</a:t>
            </a:r>
            <a:r>
              <a:rPr lang="ru-RU" sz="2000" dirty="0"/>
              <a:t> </a:t>
            </a:r>
            <a:r>
              <a:rPr lang="ru-RU" sz="2000" dirty="0" err="1"/>
              <a:t>спосіб</a:t>
            </a:r>
            <a:r>
              <a:rPr lang="ru-RU" sz="2000" dirty="0"/>
              <a:t> </a:t>
            </a:r>
            <a:r>
              <a:rPr lang="ru-RU" sz="2000" dirty="0" err="1"/>
              <a:t>надання</a:t>
            </a:r>
            <a:r>
              <a:rPr lang="ru-RU" sz="2000" dirty="0"/>
              <a:t> </a:t>
            </a:r>
            <a:r>
              <a:rPr lang="ru-RU" sz="2000" dirty="0" err="1"/>
              <a:t>допомоги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/>
              <a:t>випадок</a:t>
            </a:r>
            <a:r>
              <a:rPr lang="ru-RU" sz="2000" dirty="0"/>
              <a:t> </a:t>
            </a:r>
            <a:r>
              <a:rPr lang="ru-RU" sz="2000" dirty="0" err="1"/>
              <a:t>трапився</a:t>
            </a:r>
            <a:r>
              <a:rPr lang="ru-RU" sz="2000" dirty="0"/>
              <a:t> </a:t>
            </a:r>
            <a:r>
              <a:rPr lang="ru-RU" sz="2000" dirty="0" err="1"/>
              <a:t>біля</a:t>
            </a:r>
            <a:r>
              <a:rPr lang="ru-RU" sz="2000" dirty="0"/>
              <a:t> берега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кинути</a:t>
            </a:r>
            <a:r>
              <a:rPr lang="ru-RU" sz="2000" dirty="0"/>
              <a:t> з берега предмет, за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вхопитися</a:t>
            </a:r>
            <a:r>
              <a:rPr lang="ru-RU" sz="2000" dirty="0"/>
              <a:t> </a:t>
            </a:r>
            <a:r>
              <a:rPr lang="ru-RU" sz="2000" dirty="0" err="1"/>
              <a:t>потопаючий</a:t>
            </a:r>
            <a:r>
              <a:rPr lang="ru-RU" sz="2000" dirty="0"/>
              <a:t>: </a:t>
            </a:r>
            <a:r>
              <a:rPr lang="ru-RU" sz="2000" dirty="0" err="1"/>
              <a:t>рятівний</a:t>
            </a:r>
            <a:r>
              <a:rPr lang="ru-RU" sz="2000" dirty="0"/>
              <a:t> круг, </a:t>
            </a:r>
            <a:r>
              <a:rPr lang="ru-RU" sz="2000" dirty="0" err="1"/>
              <a:t>дошку</a:t>
            </a:r>
            <a:r>
              <a:rPr lang="ru-RU" sz="2000" dirty="0"/>
              <a:t>, </a:t>
            </a:r>
            <a:r>
              <a:rPr lang="ru-RU" sz="2000" dirty="0" err="1"/>
              <a:t>мотузку</a:t>
            </a:r>
            <a:r>
              <a:rPr lang="ru-RU" sz="2000" dirty="0"/>
              <a:t>. </a:t>
            </a:r>
            <a:endParaRPr lang="ru-RU" sz="20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573016"/>
            <a:ext cx="417646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396044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374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5"/>
            <a:ext cx="8136904" cy="2664295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поблизу</a:t>
            </a:r>
            <a:r>
              <a:rPr lang="ru-RU" dirty="0"/>
              <a:t> є </a:t>
            </a:r>
            <a:r>
              <a:rPr lang="ru-RU" dirty="0" err="1"/>
              <a:t>човен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використати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потопаючий</a:t>
            </a:r>
            <a:r>
              <a:rPr lang="ru-RU" dirty="0"/>
              <a:t> </a:t>
            </a:r>
            <a:r>
              <a:rPr lang="ru-RU" dirty="0" err="1"/>
              <a:t>перебуває</a:t>
            </a:r>
            <a:r>
              <a:rPr lang="ru-RU" dirty="0"/>
              <a:t> на </a:t>
            </a:r>
            <a:r>
              <a:rPr lang="ru-RU" dirty="0" err="1"/>
              <a:t>поверхні</a:t>
            </a:r>
            <a:r>
              <a:rPr lang="ru-RU" dirty="0"/>
              <a:t> води, то </a:t>
            </a:r>
            <a:r>
              <a:rPr lang="ru-RU" dirty="0" err="1"/>
              <a:t>бажано</a:t>
            </a:r>
            <a:r>
              <a:rPr lang="ru-RU" dirty="0"/>
              <a:t> </a:t>
            </a:r>
            <a:r>
              <a:rPr lang="ru-RU" dirty="0" err="1"/>
              <a:t>заспокоїти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здалека</a:t>
            </a:r>
            <a:r>
              <a:rPr lang="ru-RU" dirty="0"/>
              <a:t>, а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вдається</a:t>
            </a:r>
            <a:r>
              <a:rPr lang="ru-RU" dirty="0"/>
              <a:t>, то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доплисти</a:t>
            </a:r>
            <a:r>
              <a:rPr lang="ru-RU" dirty="0"/>
              <a:t> до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ззаду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 </a:t>
            </a:r>
            <a:r>
              <a:rPr lang="ru-RU" dirty="0" err="1"/>
              <a:t>захоплень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часом </a:t>
            </a:r>
            <a:r>
              <a:rPr lang="ru-RU" dirty="0" err="1"/>
              <a:t>буває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 </a:t>
            </a:r>
            <a:r>
              <a:rPr lang="ru-RU" dirty="0" err="1"/>
              <a:t>звільнитися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Одним з </a:t>
            </a:r>
            <a:r>
              <a:rPr lang="ru-RU" dirty="0" err="1" smtClean="0"/>
              <a:t>ефективних</a:t>
            </a:r>
            <a:r>
              <a:rPr lang="ru-RU" dirty="0" smtClean="0"/>
              <a:t> </a:t>
            </a:r>
            <a:r>
              <a:rPr lang="ru-RU" dirty="0" err="1" smtClean="0"/>
              <a:t>прийомів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звільнитися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подібних</a:t>
            </a:r>
            <a:r>
              <a:rPr lang="ru-RU" dirty="0" smtClean="0"/>
              <a:t> </a:t>
            </a:r>
            <a:r>
              <a:rPr lang="ru-RU" dirty="0" err="1" smtClean="0"/>
              <a:t>судомних</a:t>
            </a:r>
            <a:r>
              <a:rPr lang="ru-RU" dirty="0" smtClean="0"/>
              <a:t> </a:t>
            </a:r>
            <a:r>
              <a:rPr lang="ru-RU" dirty="0" err="1" smtClean="0"/>
              <a:t>обійм</a:t>
            </a:r>
            <a:r>
              <a:rPr lang="ru-RU" dirty="0" smtClean="0"/>
              <a:t> є </a:t>
            </a:r>
            <a:r>
              <a:rPr lang="ru-RU" dirty="0" err="1" smtClean="0"/>
              <a:t>занурення</a:t>
            </a:r>
            <a:r>
              <a:rPr lang="ru-RU" dirty="0" smtClean="0"/>
              <a:t> з </a:t>
            </a:r>
            <a:r>
              <a:rPr lang="ru-RU" dirty="0" err="1" smtClean="0"/>
              <a:t>потопаючим</a:t>
            </a:r>
            <a:r>
              <a:rPr lang="ru-RU" dirty="0" smtClean="0"/>
              <a:t> у воду. У таких </a:t>
            </a:r>
            <a:r>
              <a:rPr lang="ru-RU" dirty="0" err="1" smtClean="0"/>
              <a:t>обставинах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, </a:t>
            </a:r>
            <a:r>
              <a:rPr lang="ru-RU" dirty="0" err="1" smtClean="0"/>
              <a:t>намагаючись</a:t>
            </a:r>
            <a:r>
              <a:rPr lang="ru-RU" dirty="0" smtClean="0"/>
              <a:t> </a:t>
            </a:r>
            <a:r>
              <a:rPr lang="ru-RU" dirty="0" err="1" smtClean="0"/>
              <a:t>залишитися</a:t>
            </a:r>
            <a:r>
              <a:rPr lang="ru-RU" dirty="0" smtClean="0"/>
              <a:t> на </a:t>
            </a:r>
            <a:r>
              <a:rPr lang="ru-RU" dirty="0" err="1" smtClean="0"/>
              <a:t>поверхні</a:t>
            </a:r>
            <a:r>
              <a:rPr lang="ru-RU" dirty="0" smtClean="0"/>
              <a:t>, </a:t>
            </a:r>
            <a:r>
              <a:rPr lang="ru-RU" dirty="0" err="1" smtClean="0"/>
              <a:t>відпустить</a:t>
            </a:r>
            <a:r>
              <a:rPr lang="ru-RU" dirty="0" smtClean="0"/>
              <a:t> </a:t>
            </a:r>
            <a:r>
              <a:rPr lang="ru-RU" dirty="0" err="1" smtClean="0"/>
              <a:t>рятувальника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872" y="3429000"/>
            <a:ext cx="5328593" cy="300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351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4320480" cy="5688632"/>
          </a:xfrm>
        </p:spPr>
        <p:txBody>
          <a:bodyPr>
            <a:noAutofit/>
          </a:bodyPr>
          <a:lstStyle/>
          <a:p>
            <a:r>
              <a:rPr lang="ru-RU" sz="2000" dirty="0" err="1"/>
              <a:t>Діставивши</a:t>
            </a:r>
            <a:r>
              <a:rPr lang="ru-RU" sz="2000" dirty="0"/>
              <a:t> </a:t>
            </a:r>
            <a:r>
              <a:rPr lang="ru-RU" sz="2000" dirty="0" err="1"/>
              <a:t>потопаючого</a:t>
            </a:r>
            <a:r>
              <a:rPr lang="ru-RU" sz="2000" dirty="0"/>
              <a:t> на берег, </a:t>
            </a:r>
            <a:r>
              <a:rPr lang="ru-RU" sz="2000" dirty="0" err="1"/>
              <a:t>приступають</a:t>
            </a:r>
            <a:r>
              <a:rPr lang="ru-RU" sz="2000" dirty="0"/>
              <a:t> до </a:t>
            </a:r>
            <a:r>
              <a:rPr lang="ru-RU" sz="2000" dirty="0" err="1"/>
              <a:t>надання</a:t>
            </a:r>
            <a:r>
              <a:rPr lang="ru-RU" sz="2000" dirty="0"/>
              <a:t> </a:t>
            </a:r>
            <a:r>
              <a:rPr lang="ru-RU" sz="2000" dirty="0" err="1"/>
              <a:t>першої</a:t>
            </a:r>
            <a:r>
              <a:rPr lang="ru-RU" sz="2000" dirty="0"/>
              <a:t> </a:t>
            </a:r>
            <a:r>
              <a:rPr lang="ru-RU" sz="2000" dirty="0" err="1"/>
              <a:t>допомоги</a:t>
            </a:r>
            <a:r>
              <a:rPr lang="ru-RU" sz="2000" dirty="0"/>
              <a:t>, характер </a:t>
            </a:r>
            <a:r>
              <a:rPr lang="ru-RU" sz="2000" dirty="0" err="1"/>
              <a:t>якої</a:t>
            </a:r>
            <a:r>
              <a:rPr lang="ru-RU" sz="2000" dirty="0"/>
              <a:t> </a:t>
            </a:r>
            <a:r>
              <a:rPr lang="ru-RU" sz="2000" dirty="0" err="1"/>
              <a:t>залежить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стану. </a:t>
            </a:r>
            <a:endParaRPr lang="ru-RU" sz="2000" dirty="0" smtClean="0"/>
          </a:p>
          <a:p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/>
              <a:t>потерпілий</a:t>
            </a:r>
            <a:r>
              <a:rPr lang="ru-RU" sz="2000" dirty="0"/>
              <a:t> </a:t>
            </a:r>
            <a:r>
              <a:rPr lang="ru-RU" sz="2000" dirty="0" err="1"/>
              <a:t>знаходиться</a:t>
            </a:r>
            <a:r>
              <a:rPr lang="ru-RU" sz="2000" dirty="0"/>
              <a:t> в </a:t>
            </a:r>
            <a:r>
              <a:rPr lang="ru-RU" sz="2000" dirty="0" err="1"/>
              <a:t>свідомості</a:t>
            </a:r>
            <a:r>
              <a:rPr lang="ru-RU" sz="2000" dirty="0"/>
              <a:t>, у </a:t>
            </a:r>
            <a:r>
              <a:rPr lang="ru-RU" sz="2000" dirty="0" err="1"/>
              <a:t>нього</a:t>
            </a:r>
            <a:r>
              <a:rPr lang="ru-RU" sz="2000" dirty="0"/>
              <a:t> </a:t>
            </a:r>
            <a:r>
              <a:rPr lang="ru-RU" sz="2000" dirty="0" err="1"/>
              <a:t>задовільний</a:t>
            </a:r>
            <a:r>
              <a:rPr lang="ru-RU" sz="2000" dirty="0"/>
              <a:t> пульс і </a:t>
            </a:r>
            <a:r>
              <a:rPr lang="ru-RU" sz="2000" dirty="0" err="1"/>
              <a:t>збережено</a:t>
            </a:r>
            <a:r>
              <a:rPr lang="ru-RU" sz="2000" dirty="0"/>
              <a:t> </a:t>
            </a:r>
            <a:r>
              <a:rPr lang="ru-RU" sz="2000" dirty="0" err="1"/>
              <a:t>дихання</a:t>
            </a:r>
            <a:r>
              <a:rPr lang="ru-RU" sz="2000" dirty="0"/>
              <a:t>, то </a:t>
            </a:r>
            <a:r>
              <a:rPr lang="ru-RU" sz="2000" dirty="0" err="1"/>
              <a:t>достатньо</a:t>
            </a:r>
            <a:r>
              <a:rPr lang="ru-RU" sz="2000" dirty="0"/>
              <a:t> </a:t>
            </a:r>
            <a:r>
              <a:rPr lang="ru-RU" sz="2000" dirty="0" err="1"/>
              <a:t>укласти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на </a:t>
            </a:r>
            <a:r>
              <a:rPr lang="ru-RU" sz="2000" dirty="0" err="1"/>
              <a:t>суху</a:t>
            </a:r>
            <a:r>
              <a:rPr lang="ru-RU" sz="2000" dirty="0"/>
              <a:t> </a:t>
            </a:r>
            <a:r>
              <a:rPr lang="ru-RU" sz="2000" dirty="0" err="1"/>
              <a:t>жорстку</a:t>
            </a:r>
            <a:r>
              <a:rPr lang="ru-RU" sz="2000" dirty="0"/>
              <a:t> </a:t>
            </a:r>
            <a:r>
              <a:rPr lang="ru-RU" sz="2000" dirty="0" err="1"/>
              <a:t>поверхню</a:t>
            </a:r>
            <a:r>
              <a:rPr lang="ru-RU" sz="2000" dirty="0"/>
              <a:t> таким чином, </a:t>
            </a:r>
            <a:r>
              <a:rPr lang="ru-RU" sz="2000" dirty="0" err="1"/>
              <a:t>щоб</a:t>
            </a:r>
            <a:r>
              <a:rPr lang="ru-RU" sz="2000" dirty="0"/>
              <a:t> голова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низько</a:t>
            </a:r>
            <a:r>
              <a:rPr lang="ru-RU" sz="2000" dirty="0"/>
              <a:t> опущена, </a:t>
            </a:r>
            <a:r>
              <a:rPr lang="ru-RU" sz="2000" dirty="0" err="1"/>
              <a:t>потім</a:t>
            </a:r>
            <a:r>
              <a:rPr lang="ru-RU" sz="2000" dirty="0"/>
              <a:t> </a:t>
            </a:r>
            <a:r>
              <a:rPr lang="ru-RU" sz="2000" dirty="0" err="1"/>
              <a:t>роздягнути</a:t>
            </a:r>
            <a:r>
              <a:rPr lang="ru-RU" sz="2000" dirty="0"/>
              <a:t>, </a:t>
            </a:r>
            <a:r>
              <a:rPr lang="ru-RU" sz="2000" dirty="0" err="1"/>
              <a:t>розтерти</a:t>
            </a:r>
            <a:r>
              <a:rPr lang="ru-RU" sz="2000" dirty="0"/>
              <a:t> руками </a:t>
            </a:r>
            <a:r>
              <a:rPr lang="ru-RU" sz="2000" dirty="0" err="1"/>
              <a:t>або</a:t>
            </a:r>
            <a:r>
              <a:rPr lang="ru-RU" sz="2000" dirty="0"/>
              <a:t> сухим рушником. </a:t>
            </a:r>
            <a:endParaRPr lang="ru-RU" sz="2000" dirty="0" smtClean="0"/>
          </a:p>
          <a:p>
            <a:r>
              <a:rPr lang="ru-RU" sz="2000" dirty="0" err="1" smtClean="0"/>
              <a:t>Бажано</a:t>
            </a:r>
            <a:r>
              <a:rPr lang="ru-RU" sz="2000" dirty="0" smtClean="0"/>
              <a:t> </a:t>
            </a:r>
            <a:r>
              <a:rPr lang="ru-RU" sz="2000" dirty="0" err="1"/>
              <a:t>дати</a:t>
            </a:r>
            <a:r>
              <a:rPr lang="ru-RU" sz="2000" dirty="0"/>
              <a:t> </a:t>
            </a:r>
            <a:r>
              <a:rPr lang="ru-RU" sz="2000" dirty="0" err="1"/>
              <a:t>гарячі</a:t>
            </a:r>
            <a:r>
              <a:rPr lang="ru-RU" sz="2000" dirty="0"/>
              <a:t> </a:t>
            </a:r>
            <a:r>
              <a:rPr lang="ru-RU" sz="2000" dirty="0" err="1"/>
              <a:t>напої</a:t>
            </a:r>
            <a:r>
              <a:rPr lang="ru-RU" sz="2000" dirty="0"/>
              <a:t>, </a:t>
            </a:r>
            <a:r>
              <a:rPr lang="ru-RU" sz="2000" dirty="0" err="1"/>
              <a:t>обгорнути</a:t>
            </a:r>
            <a:r>
              <a:rPr lang="ru-RU" sz="2000" dirty="0"/>
              <a:t> теплою </a:t>
            </a:r>
            <a:r>
              <a:rPr lang="ru-RU" sz="2000" dirty="0" err="1"/>
              <a:t>ковдрою</a:t>
            </a:r>
            <a:r>
              <a:rPr lang="ru-RU" sz="2000" dirty="0"/>
              <a:t> і </a:t>
            </a:r>
            <a:r>
              <a:rPr lang="ru-RU" sz="2000" dirty="0" err="1"/>
              <a:t>дати</a:t>
            </a:r>
            <a:r>
              <a:rPr lang="ru-RU" sz="2000" dirty="0"/>
              <a:t> </a:t>
            </a:r>
            <a:r>
              <a:rPr lang="ru-RU" sz="2000" dirty="0" err="1"/>
              <a:t>відпочити</a:t>
            </a:r>
            <a:r>
              <a:rPr lang="ru-RU" sz="2000" dirty="0"/>
              <a:t>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6576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8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7848872" cy="5688632"/>
          </a:xfrm>
        </p:spPr>
        <p:txBody>
          <a:bodyPr>
            <a:noAutofit/>
          </a:bodyPr>
          <a:lstStyle/>
          <a:p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потерпілий</a:t>
            </a:r>
            <a:r>
              <a:rPr lang="ru-RU" sz="2000" dirty="0"/>
              <a:t> при </a:t>
            </a:r>
            <a:r>
              <a:rPr lang="ru-RU" sz="2000" dirty="0" err="1"/>
              <a:t>витяганні</a:t>
            </a:r>
            <a:r>
              <a:rPr lang="ru-RU" sz="2000" dirty="0"/>
              <a:t> з води </a:t>
            </a:r>
            <a:r>
              <a:rPr lang="ru-RU" sz="2000" dirty="0" err="1"/>
              <a:t>знаходиться</a:t>
            </a:r>
            <a:r>
              <a:rPr lang="ru-RU" sz="2000" dirty="0"/>
              <a:t> без </a:t>
            </a:r>
            <a:r>
              <a:rPr lang="ru-RU" sz="2000" dirty="0" err="1"/>
              <a:t>свідомості</a:t>
            </a:r>
            <a:r>
              <a:rPr lang="ru-RU" sz="2000" dirty="0"/>
              <a:t>, але у </a:t>
            </a:r>
            <a:r>
              <a:rPr lang="ru-RU" sz="2000" dirty="0" err="1"/>
              <a:t>нього</a:t>
            </a:r>
            <a:r>
              <a:rPr lang="ru-RU" sz="2000" dirty="0"/>
              <a:t> </a:t>
            </a:r>
            <a:r>
              <a:rPr lang="ru-RU" sz="2000" dirty="0" err="1"/>
              <a:t>збережені</a:t>
            </a:r>
            <a:r>
              <a:rPr lang="ru-RU" sz="2000" dirty="0"/>
              <a:t> </a:t>
            </a:r>
            <a:r>
              <a:rPr lang="ru-RU" sz="2000" dirty="0" err="1"/>
              <a:t>задовільний</a:t>
            </a:r>
            <a:r>
              <a:rPr lang="ru-RU" sz="2000" dirty="0"/>
              <a:t> пульс і </a:t>
            </a:r>
            <a:r>
              <a:rPr lang="ru-RU" sz="2000" dirty="0" err="1"/>
              <a:t>дихання</a:t>
            </a:r>
            <a:r>
              <a:rPr lang="ru-RU" sz="2000" dirty="0"/>
              <a:t>, то </a:t>
            </a:r>
            <a:r>
              <a:rPr lang="ru-RU" sz="2000" dirty="0" err="1"/>
              <a:t>слід</a:t>
            </a:r>
            <a:r>
              <a:rPr lang="ru-RU" sz="2000" dirty="0"/>
              <a:t> </a:t>
            </a:r>
            <a:r>
              <a:rPr lang="ru-RU" sz="2000" dirty="0" err="1"/>
              <a:t>відкинути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голову і </a:t>
            </a:r>
            <a:r>
              <a:rPr lang="ru-RU" sz="2000" dirty="0" err="1"/>
              <a:t>висунути</a:t>
            </a:r>
            <a:r>
              <a:rPr lang="ru-RU" sz="2000" dirty="0"/>
              <a:t> </a:t>
            </a:r>
            <a:r>
              <a:rPr lang="ru-RU" sz="2000" dirty="0" err="1"/>
              <a:t>нижню</a:t>
            </a:r>
            <a:r>
              <a:rPr lang="ru-RU" sz="2000" dirty="0"/>
              <a:t> </a:t>
            </a:r>
            <a:r>
              <a:rPr lang="ru-RU" sz="2000" dirty="0" err="1" smtClean="0"/>
              <a:t>щелепу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чого</a:t>
            </a:r>
            <a:r>
              <a:rPr lang="ru-RU" sz="2000" dirty="0"/>
              <a:t> </a:t>
            </a:r>
            <a:r>
              <a:rPr lang="ru-RU" sz="2000" dirty="0" err="1"/>
              <a:t>викласти</a:t>
            </a:r>
            <a:r>
              <a:rPr lang="ru-RU" sz="2000" dirty="0"/>
              <a:t> таким чином, </a:t>
            </a:r>
            <a:r>
              <a:rPr lang="ru-RU" sz="2000" dirty="0" err="1"/>
              <a:t>щоб</a:t>
            </a:r>
            <a:r>
              <a:rPr lang="ru-RU" sz="2000" dirty="0"/>
              <a:t> голова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низько</a:t>
            </a:r>
            <a:r>
              <a:rPr lang="ru-RU" sz="2000" dirty="0"/>
              <a:t> </a:t>
            </a:r>
            <a:r>
              <a:rPr lang="ru-RU" sz="2000" dirty="0" smtClean="0"/>
              <a:t>опущена</a:t>
            </a:r>
          </a:p>
          <a:p>
            <a:r>
              <a:rPr lang="ru-RU" sz="2000" dirty="0" smtClean="0"/>
              <a:t> </a:t>
            </a:r>
            <a:r>
              <a:rPr lang="ru-RU" sz="2000" dirty="0" err="1"/>
              <a:t>потім</a:t>
            </a:r>
            <a:r>
              <a:rPr lang="ru-RU" sz="2000" dirty="0"/>
              <a:t> </a:t>
            </a:r>
            <a:r>
              <a:rPr lang="ru-RU" sz="2000" dirty="0" err="1"/>
              <a:t>своїм</a:t>
            </a:r>
            <a:r>
              <a:rPr lang="ru-RU" sz="2000" dirty="0"/>
              <a:t> </a:t>
            </a:r>
            <a:r>
              <a:rPr lang="ru-RU" sz="2000" dirty="0" smtClean="0"/>
              <a:t>пальцем (</a:t>
            </a:r>
            <a:r>
              <a:rPr lang="ru-RU" sz="2000" dirty="0" err="1" smtClean="0"/>
              <a:t>краще</a:t>
            </a:r>
            <a:r>
              <a:rPr lang="ru-RU" sz="2000" dirty="0" smtClean="0"/>
              <a:t> </a:t>
            </a:r>
            <a:r>
              <a:rPr lang="ru-RU" sz="2000" dirty="0" err="1"/>
              <a:t>обернутим</a:t>
            </a:r>
            <a:r>
              <a:rPr lang="ru-RU" sz="2000" dirty="0"/>
              <a:t> носовою </a:t>
            </a:r>
            <a:r>
              <a:rPr lang="ru-RU" sz="2000" dirty="0" err="1"/>
              <a:t>хусткою</a:t>
            </a:r>
            <a:r>
              <a:rPr lang="ru-RU" sz="2000" dirty="0"/>
              <a:t>) </a:t>
            </a:r>
            <a:r>
              <a:rPr lang="ru-RU" sz="2000" dirty="0" err="1"/>
              <a:t>звільнити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ротову</a:t>
            </a:r>
            <a:r>
              <a:rPr lang="ru-RU" sz="2000" dirty="0"/>
              <a:t> </a:t>
            </a:r>
            <a:r>
              <a:rPr lang="ru-RU" sz="2000" dirty="0" err="1"/>
              <a:t>порожнину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мулу, </a:t>
            </a:r>
            <a:r>
              <a:rPr lang="ru-RU" sz="2000" dirty="0" err="1"/>
              <a:t>водоростей</a:t>
            </a:r>
            <a:r>
              <a:rPr lang="ru-RU" sz="2000" dirty="0"/>
              <a:t> і </a:t>
            </a:r>
            <a:r>
              <a:rPr lang="ru-RU" sz="2000" dirty="0" err="1"/>
              <a:t>блювотних</a:t>
            </a:r>
            <a:r>
              <a:rPr lang="ru-RU" sz="2000" dirty="0"/>
              <a:t> </a:t>
            </a:r>
            <a:r>
              <a:rPr lang="ru-RU" sz="2000" dirty="0" err="1"/>
              <a:t>мас</a:t>
            </a:r>
            <a:r>
              <a:rPr lang="ru-RU" sz="2000" dirty="0"/>
              <a:t>, насухо </a:t>
            </a:r>
            <a:r>
              <a:rPr lang="ru-RU" sz="2000" dirty="0" err="1"/>
              <a:t>витерти</a:t>
            </a:r>
            <a:r>
              <a:rPr lang="ru-RU" sz="2000" dirty="0"/>
              <a:t> і </a:t>
            </a:r>
            <a:r>
              <a:rPr lang="ru-RU" sz="2000" dirty="0" err="1"/>
              <a:t>зігріти</a:t>
            </a:r>
            <a:r>
              <a:rPr lang="ru-RU" sz="2000" dirty="0"/>
              <a:t>.</a:t>
            </a:r>
          </a:p>
        </p:txBody>
      </p:sp>
      <p:pic>
        <p:nvPicPr>
          <p:cNvPr id="5125" name="Picture 5" descr="https://encrypted-tbn2.gstatic.com/images?q=tbn:ANd9GcTtzT9yXANCrpliLlVPIqV_oT-bHzT-5IdrkNO9PZOjz1DHaDiH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307047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://vimpel-v.com/uploads/images/med/utoplenie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79679"/>
            <a:ext cx="2664296" cy="261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016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064896" cy="5616624"/>
          </a:xfrm>
        </p:spPr>
        <p:txBody>
          <a:bodyPr>
            <a:normAutofit/>
          </a:bodyPr>
          <a:lstStyle/>
          <a:p>
            <a:r>
              <a:rPr lang="ru-RU" sz="2000" dirty="0" err="1"/>
              <a:t>Потерпілому</a:t>
            </a:r>
            <a:r>
              <a:rPr lang="ru-RU" sz="2000" dirty="0"/>
              <a:t>, у </a:t>
            </a:r>
            <a:r>
              <a:rPr lang="ru-RU" sz="2000" dirty="0" err="1"/>
              <a:t>якого</a:t>
            </a:r>
            <a:r>
              <a:rPr lang="ru-RU" sz="2000" dirty="0"/>
              <a:t> </a:t>
            </a:r>
            <a:r>
              <a:rPr lang="ru-RU" sz="2000" dirty="0" err="1"/>
              <a:t>відсутня</a:t>
            </a:r>
            <a:r>
              <a:rPr lang="ru-RU" sz="2000" dirty="0"/>
              <a:t> </a:t>
            </a:r>
            <a:r>
              <a:rPr lang="ru-RU" sz="2000" dirty="0" err="1"/>
              <a:t>свідомість</a:t>
            </a:r>
            <a:r>
              <a:rPr lang="ru-RU" sz="2000" dirty="0"/>
              <a:t>, </a:t>
            </a:r>
            <a:r>
              <a:rPr lang="ru-RU" sz="2000" dirty="0" err="1"/>
              <a:t>немає</a:t>
            </a:r>
            <a:r>
              <a:rPr lang="ru-RU" sz="2000" dirty="0"/>
              <a:t> </a:t>
            </a:r>
            <a:r>
              <a:rPr lang="ru-RU" sz="2000" dirty="0" err="1"/>
              <a:t>самостійного</a:t>
            </a:r>
            <a:r>
              <a:rPr lang="ru-RU" sz="2000" dirty="0"/>
              <a:t> </a:t>
            </a:r>
            <a:r>
              <a:rPr lang="ru-RU" sz="2000" dirty="0" err="1"/>
              <a:t>дихання</a:t>
            </a:r>
            <a:r>
              <a:rPr lang="ru-RU" sz="2000" dirty="0"/>
              <a:t>, але </a:t>
            </a:r>
            <a:r>
              <a:rPr lang="ru-RU" sz="2000" dirty="0" err="1"/>
              <a:t>зберігається</a:t>
            </a:r>
            <a:r>
              <a:rPr lang="ru-RU" sz="2000" dirty="0"/>
              <a:t> </a:t>
            </a:r>
            <a:r>
              <a:rPr lang="ru-RU" sz="2000" dirty="0" err="1"/>
              <a:t>серцева</a:t>
            </a:r>
            <a:r>
              <a:rPr lang="ru-RU" sz="2000" dirty="0"/>
              <a:t> </a:t>
            </a:r>
            <a:r>
              <a:rPr lang="ru-RU" sz="2000" dirty="0" err="1"/>
              <a:t>діяльність</a:t>
            </a:r>
            <a:r>
              <a:rPr lang="ru-RU" sz="2000" dirty="0"/>
              <a:t>,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попередніх</a:t>
            </a:r>
            <a:r>
              <a:rPr lang="ru-RU" sz="2000" dirty="0"/>
              <a:t> </a:t>
            </a:r>
            <a:r>
              <a:rPr lang="ru-RU" sz="2000" dirty="0" err="1"/>
              <a:t>заходів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спрямовані</a:t>
            </a:r>
            <a:r>
              <a:rPr lang="ru-RU" sz="2000" dirty="0"/>
              <a:t> на </a:t>
            </a:r>
            <a:r>
              <a:rPr lang="ru-RU" sz="2000" dirty="0" err="1"/>
              <a:t>звільнення</a:t>
            </a:r>
            <a:r>
              <a:rPr lang="ru-RU" sz="2000" dirty="0"/>
              <a:t> </a:t>
            </a:r>
            <a:r>
              <a:rPr lang="ru-RU" sz="2000" dirty="0" err="1"/>
              <a:t>дихальних</a:t>
            </a:r>
            <a:r>
              <a:rPr lang="ru-RU" sz="2000" dirty="0"/>
              <a:t> </a:t>
            </a:r>
            <a:r>
              <a:rPr lang="ru-RU" sz="2000" dirty="0" err="1"/>
              <a:t>шляхів</a:t>
            </a:r>
            <a:r>
              <a:rPr lang="ru-RU" sz="2000" dirty="0"/>
              <a:t>, </a:t>
            </a:r>
            <a:r>
              <a:rPr lang="ru-RU" sz="2000" dirty="0" err="1"/>
              <a:t>потрібно</a:t>
            </a:r>
            <a:r>
              <a:rPr lang="ru-RU" sz="2000" dirty="0"/>
              <a:t> </a:t>
            </a:r>
            <a:r>
              <a:rPr lang="ru-RU" sz="2000" dirty="0" err="1"/>
              <a:t>якомога</a:t>
            </a:r>
            <a:r>
              <a:rPr lang="ru-RU" sz="2000" dirty="0"/>
              <a:t> </a:t>
            </a:r>
            <a:r>
              <a:rPr lang="ru-RU" sz="2000" dirty="0" err="1"/>
              <a:t>швидше</a:t>
            </a:r>
            <a:r>
              <a:rPr lang="ru-RU" sz="2000" dirty="0"/>
              <a:t> </a:t>
            </a:r>
            <a:r>
              <a:rPr lang="ru-RU" sz="2000" dirty="0" err="1"/>
              <a:t>почати</a:t>
            </a:r>
            <a:r>
              <a:rPr lang="ru-RU" sz="2000" dirty="0"/>
              <a:t> </a:t>
            </a:r>
            <a:r>
              <a:rPr lang="ru-RU" sz="2000" dirty="0" err="1"/>
              <a:t>штучне</a:t>
            </a:r>
            <a:r>
              <a:rPr lang="ru-RU" sz="2000" dirty="0"/>
              <a:t> </a:t>
            </a:r>
            <a:r>
              <a:rPr lang="ru-RU" sz="2000" dirty="0" err="1"/>
              <a:t>дихання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18" y="2438983"/>
            <a:ext cx="5296098" cy="397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71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121</TotalTime>
  <Words>676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Перша допомога при утопленні</vt:lpstr>
      <vt:lpstr>Утоплення — заповнення дихальних шляхів рідиною або рідкими масами. Коли людина тоне, вода або якась інша рідина перекриває надходження в легені повітря. Задуха в більшості ви-падків, хоча і не завжди, викликана попаданням води в легені. Це веде до втрати свідомості від браку кисню в крові, що забезпечує мозок. Мозок гине, якщо більше 4-5 хвилин позбавлений кисню.</vt:lpstr>
      <vt:lpstr>Фактично можна потонути в будь-якій кількості води, якщо її достатньо для того, щоб в неї занурилося обличчя. Серйозною причиною утоплення дорослих та підлітків є пияцтво. Абсолютно зрозуміло, що не можна пірнати в нетверезому стані.</vt:lpstr>
      <vt:lpstr>Ознаками утоплення є виділення піни з рота, зупинка дихання і серцевої діяльності, посиніння шкірних покровів, розширення зіниць.</vt:lpstr>
      <vt:lpstr>Схема надання першої допомоги: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Неприпустимо:</vt:lpstr>
      <vt:lpstr>Профілактика</vt:lpstr>
      <vt:lpstr>Будьте уважними пильними та обережними! Дякую  за увагу!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Перша допомога при утопленні</dc:title>
  <dc:creator>User</dc:creator>
  <cp:lastModifiedBy>User</cp:lastModifiedBy>
  <cp:revision>8</cp:revision>
  <dcterms:created xsi:type="dcterms:W3CDTF">2013-11-03T06:01:28Z</dcterms:created>
  <dcterms:modified xsi:type="dcterms:W3CDTF">2013-11-03T08:02:29Z</dcterms:modified>
</cp:coreProperties>
</file>