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00" d="100"/>
          <a:sy n="100" d="100"/>
        </p:scale>
        <p:origin x="-1098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ACCCC1-78A5-43D6-A100-5752ADEC424F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66C487-453D-48DB-B6F1-F6421D8B70C0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Плацертарні</a:t>
            </a:r>
            <a:r>
              <a:rPr lang="uk-UA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ссавці.Хижі</a:t>
            </a:r>
            <a:r>
              <a:rPr lang="uk-UA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br>
              <a:rPr lang="uk-UA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uk-UA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Содержимое 5" descr="1279196668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10" y="1935164"/>
            <a:ext cx="5852583" cy="438943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 Родина куницеві</a:t>
            </a: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189661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Дрібних та середніх розмірів тварини з вкороченими кінцівками й видовженим гнучким тілом. Більшість видів веде земний спосіб життя, багато з них добре лазять по деревах.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Борсуки більшість життя проводять у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глибоих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норах.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886070b1373eb815c383d194b63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97282">
            <a:off x="3575050" y="1052736"/>
            <a:ext cx="5317431" cy="5112568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764704"/>
            <a:ext cx="2743200" cy="116205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Річкова видра,морська видра або калан.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84168" y="2276873"/>
            <a:ext cx="2736304" cy="1656184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Представники куницевих  які полюють на здобич у воді. Річкова видро живе у чистих водоймах </a:t>
            </a:r>
            <a:r>
              <a:rPr lang="uk-UA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України.і</a:t>
            </a:r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живиться переважно рибою взимку жабами. Річкова видра та калан мають дорогоцінне хутро.</a:t>
            </a:r>
            <a:endParaRPr lang="uk-UA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080505-003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34547">
            <a:off x="323529" y="2420889"/>
            <a:ext cx="5111751" cy="3416353"/>
          </a:xfr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5576" y="6200800"/>
            <a:ext cx="8388424" cy="65720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800" dirty="0" smtClean="0"/>
              <a:t> Зробив учень 8-А класу </a:t>
            </a:r>
            <a:r>
              <a:rPr lang="uk-UA" sz="1800" dirty="0" err="1" smtClean="0"/>
              <a:t>Гручман</a:t>
            </a:r>
            <a:r>
              <a:rPr lang="uk-UA" sz="1800" dirty="0" smtClean="0"/>
              <a:t> Євген                                                                                          ДЯКУЮ ЗА УВАГУ</a:t>
            </a:r>
            <a:r>
              <a:rPr lang="uk-UA" sz="1800" dirty="0" smtClean="0"/>
              <a:t>.</a:t>
            </a:r>
            <a:r>
              <a:rPr lang="en-US" sz="1800" dirty="0" smtClean="0"/>
              <a:t>                                                                                            </a:t>
            </a:r>
            <a:r>
              <a:rPr lang="uk-UA" sz="800" dirty="0" smtClean="0"/>
              <a:t>поставте </a:t>
            </a:r>
            <a:r>
              <a:rPr lang="uk-UA" sz="800" smtClean="0"/>
              <a:t>12 будь-ласка…</a:t>
            </a:r>
            <a:endParaRPr lang="uk-UA" sz="1800" dirty="0"/>
          </a:p>
        </p:txBody>
      </p:sp>
      <p:pic>
        <p:nvPicPr>
          <p:cNvPr id="8" name="Содержимое 7" descr="55814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29600" cy="561662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Родина Вовчі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 цієї родини належить вовк,собака,песець тощо.</a:t>
            </a:r>
          </a:p>
          <a:p>
            <a:r>
              <a:rPr lang="uk-U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 середні за розмірами </a:t>
            </a:r>
          </a:p>
          <a:p>
            <a:r>
              <a:rPr lang="uk-U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тварини. Мають довгі кінцівки з </a:t>
            </a:r>
            <a:r>
              <a:rPr lang="uk-UA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невитяжними</a:t>
            </a:r>
            <a:r>
              <a:rPr lang="uk-U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кігтями під час бігу вони </a:t>
            </a:r>
            <a:r>
              <a:rPr lang="uk-UA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спиранться</a:t>
            </a:r>
            <a:r>
              <a:rPr lang="uk-U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лише на пальці . Здатні довгий час переслідувати здобич.</a:t>
            </a:r>
          </a:p>
          <a:p>
            <a:r>
              <a:rPr lang="uk-U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endParaRPr lang="uk-UA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volchya_semya_les_1920x1080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dirty="0" smtClean="0"/>
              <a:t>Вовк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1248544"/>
          </a:xfrm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Поширенй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майже по всій території України. Це сильний хижак , тіло якого сягає завдовжки 160 см і маса – до 79 кг.</a:t>
            </a:r>
          </a:p>
          <a:p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151070227_C2EEEBEA203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1" cy="3833813"/>
          </a:xfrm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en-US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Родина котячі.</a:t>
            </a:r>
            <a:br>
              <a:rPr lang="uk-UA" sz="3200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Ця родина об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єднує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 тварин середніх і великих  розмірів із довгими кінцівками та втяжними кігтями.</a:t>
            </a:r>
          </a:p>
          <a:p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У котячих , порівняно з вовками , гірший нюх , але добре розвинені зір і слух.</a:t>
            </a:r>
            <a:endParaRPr lang="uk-UA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54569908_AA_35_by_scarabus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642" r="10642"/>
          <a:stretch>
            <a:fillRect/>
          </a:stretch>
        </p:blipFill>
        <p:spPr>
          <a:xfrm rot="420000">
            <a:off x="3102430" y="717261"/>
            <a:ext cx="5777863" cy="4527750"/>
          </a:xfr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04664"/>
            <a:ext cx="2743200" cy="116205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  <a:scene3d>
            <a:camera prst="perspectiveRelaxedModerately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Тигр</a:t>
            </a:r>
            <a:endParaRPr lang="uk-U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700808"/>
            <a:ext cx="2743200" cy="187220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800" dirty="0" smtClean="0"/>
              <a:t>Найбільший  представник котячих.</a:t>
            </a:r>
          </a:p>
          <a:p>
            <a:r>
              <a:rPr lang="uk-UA" sz="1800" dirty="0" smtClean="0"/>
              <a:t>Тіло завдовжки до 3 метри  маса .</a:t>
            </a:r>
          </a:p>
          <a:p>
            <a:r>
              <a:rPr lang="uk-UA" sz="1800" dirty="0" smtClean="0"/>
              <a:t>Мешкає у Південній Азії та на Півдні</a:t>
            </a:r>
          </a:p>
        </p:txBody>
      </p:sp>
      <p:pic>
        <p:nvPicPr>
          <p:cNvPr id="5" name="Содержимое 4" descr="a_regal_bengal_tig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35707">
            <a:off x="3177191" y="1618630"/>
            <a:ext cx="5724128" cy="5049993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2743200" cy="1162050"/>
          </a:xfrm>
          <a:solidFill>
            <a:schemeClr val="accent5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Рись</a:t>
            </a:r>
            <a:b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3068961"/>
            <a:ext cx="2743200" cy="122413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Живе у лісовій зоні Євразії та Північної Америки . В  Україні трапляється  на Поліссі та в Карпатах . Живляться тваринами різних розмірів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b0d4d872f49c830ced5cef824d783e6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77350">
            <a:off x="3708400" y="476672"/>
            <a:ext cx="5256088" cy="4968552"/>
          </a:xfr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2743200" cy="116205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b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         ЛЕВ</a:t>
            </a:r>
            <a:b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uk-UA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060849"/>
            <a:ext cx="2743200" cy="187220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Поширений на території Центральної Африки та Південної Азії. Тримають родину  </a:t>
            </a:r>
            <a:r>
              <a:rPr lang="uk-UA" sz="1800" dirty="0" err="1" smtClean="0">
                <a:solidFill>
                  <a:schemeClr val="accent6">
                    <a:lumMod val="50000"/>
                  </a:schemeClr>
                </a:solidFill>
              </a:rPr>
              <a:t>прайдами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Занесені до Міжнародної </a:t>
            </a:r>
            <a:r>
              <a:rPr lang="uk-UA" sz="1800" dirty="0" err="1" smtClean="0">
                <a:solidFill>
                  <a:schemeClr val="accent6">
                    <a:lumMod val="50000"/>
                  </a:schemeClr>
                </a:solidFill>
              </a:rPr>
              <a:t>Червониї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 книги  .</a:t>
            </a:r>
            <a:endParaRPr lang="uk-UA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6921773_5_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1" cy="3833813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Кіт лісовий</a:t>
            </a:r>
            <a:endParaRPr lang="uk-U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Зовні схожий на свійського кота але відрізняється більшими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розмірама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 Живе у дуплах , ущелинах скель , а також у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нурах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борсуків , лисиць. Живиться гризунами , та дрібними птахами. Поширений у Західній Європі  та в деяких місцевостях Азії.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real.dd2eb26620dd8cf882f583fe0858a10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67" r="10867"/>
          <a:stretch>
            <a:fillRect/>
          </a:stretch>
        </p:blipFill>
        <p:spPr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Свійська кішка</a:t>
            </a: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1"/>
            <a:ext cx="2743200" cy="96051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Одомашнена близько 5 тис. років тому для захисту зерна від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гризунів.Її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предком була африканська дика  кішка.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213345487_1140641480_1140358250_zarisovki_vein_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704" r="2386" b="4938"/>
          <a:stretch>
            <a:fillRect/>
          </a:stretch>
        </p:blipFill>
        <p:spPr>
          <a:xfrm>
            <a:off x="3707904" y="836712"/>
            <a:ext cx="5436096" cy="5328592"/>
          </a:xfrm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311</TotalTime>
  <Words>314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Плацертарні ссавці.Хижі. </vt:lpstr>
      <vt:lpstr>Родина Вовчі </vt:lpstr>
      <vt:lpstr>Вовк</vt:lpstr>
      <vt:lpstr>   Родина котячі. </vt:lpstr>
      <vt:lpstr>Тигр</vt:lpstr>
      <vt:lpstr>Рись </vt:lpstr>
      <vt:lpstr>                    ЛЕВ </vt:lpstr>
      <vt:lpstr>     Кіт лісовий</vt:lpstr>
      <vt:lpstr>Свійська кішка</vt:lpstr>
      <vt:lpstr> Родина куницеві</vt:lpstr>
      <vt:lpstr>Річкова видра,морська видра або калан.</vt:lpstr>
      <vt:lpstr> Зробив учень 8-А класу Гручман Євген                                                                                          ДЯКУЮ ЗА УВАГУ.                                                                                            поставте 12 будь-ласка…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Плацертарні ссавці.Хижі. Ластоногі. Китоподібні.</dc:title>
  <dc:creator>User</dc:creator>
  <cp:lastModifiedBy>User</cp:lastModifiedBy>
  <cp:revision>35</cp:revision>
  <dcterms:created xsi:type="dcterms:W3CDTF">2014-04-11T11:26:07Z</dcterms:created>
  <dcterms:modified xsi:type="dcterms:W3CDTF">2014-04-13T13:25:41Z</dcterms:modified>
</cp:coreProperties>
</file>