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16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8C704-0554-4304-81EE-EFB5D646D69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6463E9-92A9-400D-943A-79CBF9F793A6}">
      <dgm:prSet phldrT="[Текст]"/>
      <dgm:spPr/>
      <dgm:t>
        <a:bodyPr/>
        <a:lstStyle/>
        <a:p>
          <a:r>
            <a:rPr lang="ru-RU" dirty="0" smtClean="0"/>
            <a:t>Что скрывается за словом «ГМО»</a:t>
          </a:r>
          <a:endParaRPr lang="ru-RU" dirty="0"/>
        </a:p>
      </dgm:t>
    </dgm:pt>
    <dgm:pt modelId="{620E1A54-2651-43CD-81C9-338CF16F3DCB}" type="parTrans" cxnId="{B46385DF-BDF2-48F3-9913-FD69DAA6CFE6}">
      <dgm:prSet/>
      <dgm:spPr/>
      <dgm:t>
        <a:bodyPr/>
        <a:lstStyle/>
        <a:p>
          <a:endParaRPr lang="ru-RU"/>
        </a:p>
      </dgm:t>
    </dgm:pt>
    <dgm:pt modelId="{104CDCA4-696F-4DF9-AD01-1FB0F1E7AE5B}" type="sibTrans" cxnId="{B46385DF-BDF2-48F3-9913-FD69DAA6CFE6}">
      <dgm:prSet/>
      <dgm:spPr/>
      <dgm:t>
        <a:bodyPr/>
        <a:lstStyle/>
        <a:p>
          <a:endParaRPr lang="ru-RU"/>
        </a:p>
      </dgm:t>
    </dgm:pt>
    <dgm:pt modelId="{E25ACBEB-61A1-4971-94D9-E3DD446BED21}">
      <dgm:prSet phldrT="[Текст]"/>
      <dgm:spPr/>
      <dgm:t>
        <a:bodyPr/>
        <a:lstStyle/>
        <a:p>
          <a:r>
            <a:rPr lang="ru-RU" dirty="0" smtClean="0"/>
            <a:t>Цели ГМО</a:t>
          </a:r>
          <a:endParaRPr lang="ru-RU" dirty="0"/>
        </a:p>
      </dgm:t>
    </dgm:pt>
    <dgm:pt modelId="{88A86741-9D77-4447-A4C9-39071BF6A8B5}" type="parTrans" cxnId="{4B624E44-731A-4E75-887A-8ECEC35AAEA9}">
      <dgm:prSet/>
      <dgm:spPr/>
      <dgm:t>
        <a:bodyPr/>
        <a:lstStyle/>
        <a:p>
          <a:endParaRPr lang="ru-RU"/>
        </a:p>
      </dgm:t>
    </dgm:pt>
    <dgm:pt modelId="{B3B39A40-4E6E-4A7B-926A-35D2484EB8CD}" type="sibTrans" cxnId="{4B624E44-731A-4E75-887A-8ECEC35AAEA9}">
      <dgm:prSet/>
      <dgm:spPr/>
      <dgm:t>
        <a:bodyPr/>
        <a:lstStyle/>
        <a:p>
          <a:endParaRPr lang="ru-RU"/>
        </a:p>
      </dgm:t>
    </dgm:pt>
    <dgm:pt modelId="{24CCC7FD-10DF-4869-AD7B-6A04A33A7DCE}">
      <dgm:prSet phldrT="[Текст]"/>
      <dgm:spPr/>
      <dgm:t>
        <a:bodyPr/>
        <a:lstStyle/>
        <a:p>
          <a:r>
            <a:rPr lang="ru-RU" dirty="0" smtClean="0"/>
            <a:t>Проверка ГМО на безопасность </a:t>
          </a:r>
        </a:p>
      </dgm:t>
    </dgm:pt>
    <dgm:pt modelId="{D5F58EAA-F37C-4CE7-8C20-DDD34513F0D2}" type="parTrans" cxnId="{0EE4E771-AE87-404D-94EC-D469D12C4A9D}">
      <dgm:prSet/>
      <dgm:spPr/>
      <dgm:t>
        <a:bodyPr/>
        <a:lstStyle/>
        <a:p>
          <a:endParaRPr lang="ru-RU"/>
        </a:p>
      </dgm:t>
    </dgm:pt>
    <dgm:pt modelId="{FAD44825-2ABC-4BC7-9C98-99441B6AE30F}" type="sibTrans" cxnId="{0EE4E771-AE87-404D-94EC-D469D12C4A9D}">
      <dgm:prSet/>
      <dgm:spPr/>
      <dgm:t>
        <a:bodyPr/>
        <a:lstStyle/>
        <a:p>
          <a:endParaRPr lang="ru-RU"/>
        </a:p>
      </dgm:t>
    </dgm:pt>
    <dgm:pt modelId="{668EEC25-9687-4BB3-858B-C94990D95A46}">
      <dgm:prSet/>
      <dgm:spPr/>
      <dgm:t>
        <a:bodyPr/>
        <a:lstStyle/>
        <a:p>
          <a:r>
            <a:rPr lang="ru-RU" dirty="0" smtClean="0"/>
            <a:t>Потенциальная опасность ГМО</a:t>
          </a:r>
          <a:endParaRPr lang="ru-RU" dirty="0"/>
        </a:p>
      </dgm:t>
    </dgm:pt>
    <dgm:pt modelId="{E19492D6-C7A0-495A-A1C0-870C3D2BA2DA}" type="parTrans" cxnId="{DDA89BE7-9341-4E9B-96B3-0192173AD579}">
      <dgm:prSet/>
      <dgm:spPr/>
      <dgm:t>
        <a:bodyPr/>
        <a:lstStyle/>
        <a:p>
          <a:endParaRPr lang="ru-RU"/>
        </a:p>
      </dgm:t>
    </dgm:pt>
    <dgm:pt modelId="{69802AA7-D9B5-4066-9792-03E0A1FC286A}" type="sibTrans" cxnId="{DDA89BE7-9341-4E9B-96B3-0192173AD579}">
      <dgm:prSet/>
      <dgm:spPr/>
      <dgm:t>
        <a:bodyPr/>
        <a:lstStyle/>
        <a:p>
          <a:endParaRPr lang="ru-RU"/>
        </a:p>
      </dgm:t>
    </dgm:pt>
    <dgm:pt modelId="{4EB9048A-EFF5-4C7F-82E6-17285FB92400}">
      <dgm:prSet/>
      <dgm:spPr/>
      <dgm:t>
        <a:bodyPr/>
        <a:lstStyle/>
        <a:p>
          <a:r>
            <a:rPr lang="ru-RU" dirty="0" smtClean="0"/>
            <a:t>Способ получения ГМО</a:t>
          </a:r>
          <a:endParaRPr lang="ru-RU" dirty="0"/>
        </a:p>
      </dgm:t>
    </dgm:pt>
    <dgm:pt modelId="{DFF7C4A3-C2F8-4C9E-8EDE-033C44B325C4}" type="parTrans" cxnId="{B69193ED-02E8-4D78-9090-BA319583CF98}">
      <dgm:prSet/>
      <dgm:spPr/>
      <dgm:t>
        <a:bodyPr/>
        <a:lstStyle/>
        <a:p>
          <a:endParaRPr lang="ru-RU"/>
        </a:p>
      </dgm:t>
    </dgm:pt>
    <dgm:pt modelId="{4A0C089E-2C39-46C8-B6E0-2FDB01BDE24E}" type="sibTrans" cxnId="{B69193ED-02E8-4D78-9090-BA319583CF98}">
      <dgm:prSet/>
      <dgm:spPr/>
      <dgm:t>
        <a:bodyPr/>
        <a:lstStyle/>
        <a:p>
          <a:endParaRPr lang="ru-RU"/>
        </a:p>
      </dgm:t>
    </dgm:pt>
    <dgm:pt modelId="{0A20986E-8407-40F5-B504-08EC236BDF05}">
      <dgm:prSet/>
      <dgm:spPr/>
      <dgm:t>
        <a:bodyPr/>
        <a:lstStyle/>
        <a:p>
          <a:r>
            <a:rPr lang="ru-RU" dirty="0" smtClean="0"/>
            <a:t>Генно-модифицированные продукты</a:t>
          </a:r>
          <a:endParaRPr lang="ru-RU" dirty="0"/>
        </a:p>
      </dgm:t>
    </dgm:pt>
    <dgm:pt modelId="{58CA2A1F-47AA-4213-8D18-0E866AF57E93}" type="parTrans" cxnId="{09C27787-A870-426A-89CC-0C3BA38A0D99}">
      <dgm:prSet/>
      <dgm:spPr/>
      <dgm:t>
        <a:bodyPr/>
        <a:lstStyle/>
        <a:p>
          <a:endParaRPr lang="ru-RU"/>
        </a:p>
      </dgm:t>
    </dgm:pt>
    <dgm:pt modelId="{9EF6A6DB-494F-41C3-A263-FFB8D8719927}" type="sibTrans" cxnId="{09C27787-A870-426A-89CC-0C3BA38A0D99}">
      <dgm:prSet/>
      <dgm:spPr/>
      <dgm:t>
        <a:bodyPr/>
        <a:lstStyle/>
        <a:p>
          <a:endParaRPr lang="ru-RU"/>
        </a:p>
      </dgm:t>
    </dgm:pt>
    <dgm:pt modelId="{095EB3D8-D2CB-4748-818C-80FB2FBA481D}">
      <dgm:prSet/>
      <dgm:spPr/>
      <dgm:t>
        <a:bodyPr/>
        <a:lstStyle/>
        <a:p>
          <a:r>
            <a:rPr lang="ru-RU" dirty="0" smtClean="0"/>
            <a:t>Как распознать продукты с ГМО и без них</a:t>
          </a:r>
          <a:endParaRPr lang="ru-RU" dirty="0"/>
        </a:p>
      </dgm:t>
    </dgm:pt>
    <dgm:pt modelId="{0AFE1005-52F5-44AB-85CD-D3E2A5A040FD}" type="parTrans" cxnId="{F71D2ACA-1ED0-4FB9-93E2-B3E5DFF096D3}">
      <dgm:prSet/>
      <dgm:spPr/>
      <dgm:t>
        <a:bodyPr/>
        <a:lstStyle/>
        <a:p>
          <a:endParaRPr lang="ru-RU"/>
        </a:p>
      </dgm:t>
    </dgm:pt>
    <dgm:pt modelId="{B0505937-ADF3-4B35-B1D7-4871AF2EBFAA}" type="sibTrans" cxnId="{F71D2ACA-1ED0-4FB9-93E2-B3E5DFF096D3}">
      <dgm:prSet/>
      <dgm:spPr/>
      <dgm:t>
        <a:bodyPr/>
        <a:lstStyle/>
        <a:p>
          <a:endParaRPr lang="ru-RU"/>
        </a:p>
      </dgm:t>
    </dgm:pt>
    <dgm:pt modelId="{B3E5825A-B5DB-4D60-9428-389EEACB052D}">
      <dgm:prSet/>
      <dgm:spPr/>
      <dgm:t>
        <a:bodyPr/>
        <a:lstStyle/>
        <a:p>
          <a:r>
            <a:rPr lang="ru-RU" dirty="0" smtClean="0"/>
            <a:t>Так ли опасны ГМО?</a:t>
          </a:r>
          <a:endParaRPr lang="ru-RU" dirty="0"/>
        </a:p>
      </dgm:t>
    </dgm:pt>
    <dgm:pt modelId="{A1AD3A11-4F0D-45A9-97B0-8A1E9F443E5D}" type="parTrans" cxnId="{A5DA9915-D7A8-4956-8C6F-46C045F3B61A}">
      <dgm:prSet/>
      <dgm:spPr/>
      <dgm:t>
        <a:bodyPr/>
        <a:lstStyle/>
        <a:p>
          <a:endParaRPr lang="ru-RU"/>
        </a:p>
      </dgm:t>
    </dgm:pt>
    <dgm:pt modelId="{87F6F15B-5B73-4E9E-96AE-7125EBD9F415}" type="sibTrans" cxnId="{A5DA9915-D7A8-4956-8C6F-46C045F3B61A}">
      <dgm:prSet/>
      <dgm:spPr/>
      <dgm:t>
        <a:bodyPr/>
        <a:lstStyle/>
        <a:p>
          <a:endParaRPr lang="ru-RU"/>
        </a:p>
      </dgm:t>
    </dgm:pt>
    <dgm:pt modelId="{590AC398-9593-402D-BC6E-0D2775167AD2}">
      <dgm:prSet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CA224F92-BAED-4A2B-B30C-BCCF16671CA9}" type="parTrans" cxnId="{29C75B61-338C-4EDC-BC3F-092FC08CBB2C}">
      <dgm:prSet/>
      <dgm:spPr/>
      <dgm:t>
        <a:bodyPr/>
        <a:lstStyle/>
        <a:p>
          <a:endParaRPr lang="ru-RU"/>
        </a:p>
      </dgm:t>
    </dgm:pt>
    <dgm:pt modelId="{B25535B9-D8CC-4F17-9227-04283DCD5FB4}" type="sibTrans" cxnId="{29C75B61-338C-4EDC-BC3F-092FC08CBB2C}">
      <dgm:prSet/>
      <dgm:spPr/>
      <dgm:t>
        <a:bodyPr/>
        <a:lstStyle/>
        <a:p>
          <a:endParaRPr lang="ru-RU"/>
        </a:p>
      </dgm:t>
    </dgm:pt>
    <dgm:pt modelId="{03E5B2E9-7168-4F28-9390-B03BB2102C66}" type="pres">
      <dgm:prSet presAssocID="{81A8C704-0554-4304-81EE-EFB5D646D6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2A676B-D7F7-4EC5-9403-F323294686E4}" type="pres">
      <dgm:prSet presAssocID="{B16463E9-92A9-400D-943A-79CBF9F793A6}" presName="composite" presStyleCnt="0"/>
      <dgm:spPr/>
    </dgm:pt>
    <dgm:pt modelId="{7954B8ED-6E2F-4EA8-B2EB-E47E9CDDA8B7}" type="pres">
      <dgm:prSet presAssocID="{B16463E9-92A9-400D-943A-79CBF9F793A6}" presName="imgShp" presStyleLbl="fgImgPlace1" presStyleIdx="0" presStyleCnt="9"/>
      <dgm:spPr/>
    </dgm:pt>
    <dgm:pt modelId="{087638DF-51BB-4F95-9D2F-67FF70272FCB}" type="pres">
      <dgm:prSet presAssocID="{B16463E9-92A9-400D-943A-79CBF9F793A6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A84F0-F3CD-4A9F-8CA0-88835DAC0971}" type="pres">
      <dgm:prSet presAssocID="{104CDCA4-696F-4DF9-AD01-1FB0F1E7AE5B}" presName="spacing" presStyleCnt="0"/>
      <dgm:spPr/>
    </dgm:pt>
    <dgm:pt modelId="{5F0D8FCE-7DAF-4F42-98D2-B1B8EE7655ED}" type="pres">
      <dgm:prSet presAssocID="{E25ACBEB-61A1-4971-94D9-E3DD446BED21}" presName="composite" presStyleCnt="0"/>
      <dgm:spPr/>
    </dgm:pt>
    <dgm:pt modelId="{2FEE6C29-FDD5-41C0-9919-EC734759735F}" type="pres">
      <dgm:prSet presAssocID="{E25ACBEB-61A1-4971-94D9-E3DD446BED21}" presName="imgShp" presStyleLbl="fgImgPlace1" presStyleIdx="1" presStyleCnt="9"/>
      <dgm:spPr/>
    </dgm:pt>
    <dgm:pt modelId="{3F1E6120-C639-42F8-B1AB-12A61A1DF5FC}" type="pres">
      <dgm:prSet presAssocID="{E25ACBEB-61A1-4971-94D9-E3DD446BED21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D73C8-75DC-42ED-B95F-DA4CE2A37301}" type="pres">
      <dgm:prSet presAssocID="{B3B39A40-4E6E-4A7B-926A-35D2484EB8CD}" presName="spacing" presStyleCnt="0"/>
      <dgm:spPr/>
    </dgm:pt>
    <dgm:pt modelId="{96BD72D1-7F76-4618-9CC5-B7830A567A2B}" type="pres">
      <dgm:prSet presAssocID="{24CCC7FD-10DF-4869-AD7B-6A04A33A7DCE}" presName="composite" presStyleCnt="0"/>
      <dgm:spPr/>
    </dgm:pt>
    <dgm:pt modelId="{F5B14578-6E0A-459C-818D-A17699991705}" type="pres">
      <dgm:prSet presAssocID="{24CCC7FD-10DF-4869-AD7B-6A04A33A7DCE}" presName="imgShp" presStyleLbl="fgImgPlace1" presStyleIdx="2" presStyleCnt="9"/>
      <dgm:spPr/>
    </dgm:pt>
    <dgm:pt modelId="{0010587D-B6B8-4546-967A-2A6F407FB054}" type="pres">
      <dgm:prSet presAssocID="{24CCC7FD-10DF-4869-AD7B-6A04A33A7DCE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6ED9-EA77-49FD-94A5-DA0F2FDD37B3}" type="pres">
      <dgm:prSet presAssocID="{FAD44825-2ABC-4BC7-9C98-99441B6AE30F}" presName="spacing" presStyleCnt="0"/>
      <dgm:spPr/>
    </dgm:pt>
    <dgm:pt modelId="{4376EAF8-52A5-4247-910A-F56BCFDC64F9}" type="pres">
      <dgm:prSet presAssocID="{668EEC25-9687-4BB3-858B-C94990D95A46}" presName="composite" presStyleCnt="0"/>
      <dgm:spPr/>
    </dgm:pt>
    <dgm:pt modelId="{E06AC528-932F-47E3-B751-983F2F3F2482}" type="pres">
      <dgm:prSet presAssocID="{668EEC25-9687-4BB3-858B-C94990D95A46}" presName="imgShp" presStyleLbl="fgImgPlace1" presStyleIdx="3" presStyleCnt="9"/>
      <dgm:spPr/>
    </dgm:pt>
    <dgm:pt modelId="{03A382DE-BF02-4B46-822F-885BC9A77A4A}" type="pres">
      <dgm:prSet presAssocID="{668EEC25-9687-4BB3-858B-C94990D95A46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D4D8-7033-4705-8053-1031C3979237}" type="pres">
      <dgm:prSet presAssocID="{69802AA7-D9B5-4066-9792-03E0A1FC286A}" presName="spacing" presStyleCnt="0"/>
      <dgm:spPr/>
    </dgm:pt>
    <dgm:pt modelId="{021E19AD-BF09-46D5-8AF7-9446AE6AA763}" type="pres">
      <dgm:prSet presAssocID="{4EB9048A-EFF5-4C7F-82E6-17285FB92400}" presName="composite" presStyleCnt="0"/>
      <dgm:spPr/>
    </dgm:pt>
    <dgm:pt modelId="{FAD092B5-9C6C-4B68-80F6-AC05E99C95CA}" type="pres">
      <dgm:prSet presAssocID="{4EB9048A-EFF5-4C7F-82E6-17285FB92400}" presName="imgShp" presStyleLbl="fgImgPlace1" presStyleIdx="4" presStyleCnt="9"/>
      <dgm:spPr/>
    </dgm:pt>
    <dgm:pt modelId="{D4FA2CEE-55A0-48A2-8FB4-CD821DB600B4}" type="pres">
      <dgm:prSet presAssocID="{4EB9048A-EFF5-4C7F-82E6-17285FB92400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00E-47F2-4E00-B646-855D99E05CD4}" type="pres">
      <dgm:prSet presAssocID="{4A0C089E-2C39-46C8-B6E0-2FDB01BDE24E}" presName="spacing" presStyleCnt="0"/>
      <dgm:spPr/>
    </dgm:pt>
    <dgm:pt modelId="{3BEC1AE3-1F78-4A11-BE2B-70605728BC8C}" type="pres">
      <dgm:prSet presAssocID="{0A20986E-8407-40F5-B504-08EC236BDF05}" presName="composite" presStyleCnt="0"/>
      <dgm:spPr/>
    </dgm:pt>
    <dgm:pt modelId="{2D5EFE4C-8913-4C32-B542-D43E52156150}" type="pres">
      <dgm:prSet presAssocID="{0A20986E-8407-40F5-B504-08EC236BDF05}" presName="imgShp" presStyleLbl="fgImgPlace1" presStyleIdx="5" presStyleCnt="9"/>
      <dgm:spPr/>
    </dgm:pt>
    <dgm:pt modelId="{A1976F7D-457C-4680-91FD-C56EC9C3F7B3}" type="pres">
      <dgm:prSet presAssocID="{0A20986E-8407-40F5-B504-08EC236BDF05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B461-6304-4EF5-BDC7-9C477FE2B058}" type="pres">
      <dgm:prSet presAssocID="{9EF6A6DB-494F-41C3-A263-FFB8D8719927}" presName="spacing" presStyleCnt="0"/>
      <dgm:spPr/>
    </dgm:pt>
    <dgm:pt modelId="{064E5505-C5EC-4D17-B638-2822A8AFBB07}" type="pres">
      <dgm:prSet presAssocID="{095EB3D8-D2CB-4748-818C-80FB2FBA481D}" presName="composite" presStyleCnt="0"/>
      <dgm:spPr/>
    </dgm:pt>
    <dgm:pt modelId="{3E4FB3FB-503F-4328-B4EE-D382184C0497}" type="pres">
      <dgm:prSet presAssocID="{095EB3D8-D2CB-4748-818C-80FB2FBA481D}" presName="imgShp" presStyleLbl="fgImgPlace1" presStyleIdx="6" presStyleCnt="9"/>
      <dgm:spPr/>
    </dgm:pt>
    <dgm:pt modelId="{29A303B3-853C-4FCE-A9F9-344550AB582A}" type="pres">
      <dgm:prSet presAssocID="{095EB3D8-D2CB-4748-818C-80FB2FBA481D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AF2CB-6793-45CE-8288-4A7F034254D9}" type="pres">
      <dgm:prSet presAssocID="{B0505937-ADF3-4B35-B1D7-4871AF2EBFAA}" presName="spacing" presStyleCnt="0"/>
      <dgm:spPr/>
    </dgm:pt>
    <dgm:pt modelId="{E5F08735-AEE5-454F-A717-5A85D9156AE9}" type="pres">
      <dgm:prSet presAssocID="{B3E5825A-B5DB-4D60-9428-389EEACB052D}" presName="composite" presStyleCnt="0"/>
      <dgm:spPr/>
    </dgm:pt>
    <dgm:pt modelId="{57398B1C-D3D3-4D7C-B4E0-F629B226CB57}" type="pres">
      <dgm:prSet presAssocID="{B3E5825A-B5DB-4D60-9428-389EEACB052D}" presName="imgShp" presStyleLbl="fgImgPlace1" presStyleIdx="7" presStyleCnt="9"/>
      <dgm:spPr/>
    </dgm:pt>
    <dgm:pt modelId="{C63A443B-4B39-4E8B-8F86-75FA96084912}" type="pres">
      <dgm:prSet presAssocID="{B3E5825A-B5DB-4D60-9428-389EEACB052D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34036-A4A0-43F1-8E23-C0E4392EE0A0}" type="pres">
      <dgm:prSet presAssocID="{87F6F15B-5B73-4E9E-96AE-7125EBD9F415}" presName="spacing" presStyleCnt="0"/>
      <dgm:spPr/>
    </dgm:pt>
    <dgm:pt modelId="{81E89166-47DF-41FF-AD96-6EA0E7621D30}" type="pres">
      <dgm:prSet presAssocID="{590AC398-9593-402D-BC6E-0D2775167AD2}" presName="composite" presStyleCnt="0"/>
      <dgm:spPr/>
    </dgm:pt>
    <dgm:pt modelId="{5C03799C-8A1C-42ED-9EED-FA094A900769}" type="pres">
      <dgm:prSet presAssocID="{590AC398-9593-402D-BC6E-0D2775167AD2}" presName="imgShp" presStyleLbl="fgImgPlace1" presStyleIdx="8" presStyleCnt="9"/>
      <dgm:spPr/>
    </dgm:pt>
    <dgm:pt modelId="{61353C28-0DCA-4740-A111-94142FF03331}" type="pres">
      <dgm:prSet presAssocID="{590AC398-9593-402D-BC6E-0D2775167AD2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506DA-A020-484C-9D9F-0E2395FA9482}" type="presOf" srcId="{B16463E9-92A9-400D-943A-79CBF9F793A6}" destId="{087638DF-51BB-4F95-9D2F-67FF70272FCB}" srcOrd="0" destOrd="0" presId="urn:microsoft.com/office/officeart/2005/8/layout/vList3"/>
    <dgm:cxn modelId="{BE86CF80-497C-4407-96F1-D2396C28D6F0}" type="presOf" srcId="{4EB9048A-EFF5-4C7F-82E6-17285FB92400}" destId="{D4FA2CEE-55A0-48A2-8FB4-CD821DB600B4}" srcOrd="0" destOrd="0" presId="urn:microsoft.com/office/officeart/2005/8/layout/vList3"/>
    <dgm:cxn modelId="{87FF2766-5D26-4DA8-BEAC-6F6F9FDD7D5F}" type="presOf" srcId="{668EEC25-9687-4BB3-858B-C94990D95A46}" destId="{03A382DE-BF02-4B46-822F-885BC9A77A4A}" srcOrd="0" destOrd="0" presId="urn:microsoft.com/office/officeart/2005/8/layout/vList3"/>
    <dgm:cxn modelId="{B69193ED-02E8-4D78-9090-BA319583CF98}" srcId="{81A8C704-0554-4304-81EE-EFB5D646D69C}" destId="{4EB9048A-EFF5-4C7F-82E6-17285FB92400}" srcOrd="4" destOrd="0" parTransId="{DFF7C4A3-C2F8-4C9E-8EDE-033C44B325C4}" sibTransId="{4A0C089E-2C39-46C8-B6E0-2FDB01BDE24E}"/>
    <dgm:cxn modelId="{9FCB9718-46A0-406E-93F7-497385F502C9}" type="presOf" srcId="{24CCC7FD-10DF-4869-AD7B-6A04A33A7DCE}" destId="{0010587D-B6B8-4546-967A-2A6F407FB054}" srcOrd="0" destOrd="0" presId="urn:microsoft.com/office/officeart/2005/8/layout/vList3"/>
    <dgm:cxn modelId="{F71D2ACA-1ED0-4FB9-93E2-B3E5DFF096D3}" srcId="{81A8C704-0554-4304-81EE-EFB5D646D69C}" destId="{095EB3D8-D2CB-4748-818C-80FB2FBA481D}" srcOrd="6" destOrd="0" parTransId="{0AFE1005-52F5-44AB-85CD-D3E2A5A040FD}" sibTransId="{B0505937-ADF3-4B35-B1D7-4871AF2EBFAA}"/>
    <dgm:cxn modelId="{54CA4566-33E5-45C6-8105-66DE27AD79C7}" type="presOf" srcId="{590AC398-9593-402D-BC6E-0D2775167AD2}" destId="{61353C28-0DCA-4740-A111-94142FF03331}" srcOrd="0" destOrd="0" presId="urn:microsoft.com/office/officeart/2005/8/layout/vList3"/>
    <dgm:cxn modelId="{29C75B61-338C-4EDC-BC3F-092FC08CBB2C}" srcId="{81A8C704-0554-4304-81EE-EFB5D646D69C}" destId="{590AC398-9593-402D-BC6E-0D2775167AD2}" srcOrd="8" destOrd="0" parTransId="{CA224F92-BAED-4A2B-B30C-BCCF16671CA9}" sibTransId="{B25535B9-D8CC-4F17-9227-04283DCD5FB4}"/>
    <dgm:cxn modelId="{652D747A-0C38-4A20-9D86-D75803A51A9E}" type="presOf" srcId="{095EB3D8-D2CB-4748-818C-80FB2FBA481D}" destId="{29A303B3-853C-4FCE-A9F9-344550AB582A}" srcOrd="0" destOrd="0" presId="urn:microsoft.com/office/officeart/2005/8/layout/vList3"/>
    <dgm:cxn modelId="{09C27787-A870-426A-89CC-0C3BA38A0D99}" srcId="{81A8C704-0554-4304-81EE-EFB5D646D69C}" destId="{0A20986E-8407-40F5-B504-08EC236BDF05}" srcOrd="5" destOrd="0" parTransId="{58CA2A1F-47AA-4213-8D18-0E866AF57E93}" sibTransId="{9EF6A6DB-494F-41C3-A263-FFB8D8719927}"/>
    <dgm:cxn modelId="{6E6FFE0D-8C9E-4E8B-A085-B4443AF566FD}" type="presOf" srcId="{E25ACBEB-61A1-4971-94D9-E3DD446BED21}" destId="{3F1E6120-C639-42F8-B1AB-12A61A1DF5FC}" srcOrd="0" destOrd="0" presId="urn:microsoft.com/office/officeart/2005/8/layout/vList3"/>
    <dgm:cxn modelId="{0EE4E771-AE87-404D-94EC-D469D12C4A9D}" srcId="{81A8C704-0554-4304-81EE-EFB5D646D69C}" destId="{24CCC7FD-10DF-4869-AD7B-6A04A33A7DCE}" srcOrd="2" destOrd="0" parTransId="{D5F58EAA-F37C-4CE7-8C20-DDD34513F0D2}" sibTransId="{FAD44825-2ABC-4BC7-9C98-99441B6AE30F}"/>
    <dgm:cxn modelId="{4B624E44-731A-4E75-887A-8ECEC35AAEA9}" srcId="{81A8C704-0554-4304-81EE-EFB5D646D69C}" destId="{E25ACBEB-61A1-4971-94D9-E3DD446BED21}" srcOrd="1" destOrd="0" parTransId="{88A86741-9D77-4447-A4C9-39071BF6A8B5}" sibTransId="{B3B39A40-4E6E-4A7B-926A-35D2484EB8CD}"/>
    <dgm:cxn modelId="{77C8E678-BF30-4E12-AFCC-5C3CB11F56B9}" type="presOf" srcId="{B3E5825A-B5DB-4D60-9428-389EEACB052D}" destId="{C63A443B-4B39-4E8B-8F86-75FA96084912}" srcOrd="0" destOrd="0" presId="urn:microsoft.com/office/officeart/2005/8/layout/vList3"/>
    <dgm:cxn modelId="{1E4D10E4-76FB-4788-98FB-D5B3C38102DA}" type="presOf" srcId="{81A8C704-0554-4304-81EE-EFB5D646D69C}" destId="{03E5B2E9-7168-4F28-9390-B03BB2102C66}" srcOrd="0" destOrd="0" presId="urn:microsoft.com/office/officeart/2005/8/layout/vList3"/>
    <dgm:cxn modelId="{DDA89BE7-9341-4E9B-96B3-0192173AD579}" srcId="{81A8C704-0554-4304-81EE-EFB5D646D69C}" destId="{668EEC25-9687-4BB3-858B-C94990D95A46}" srcOrd="3" destOrd="0" parTransId="{E19492D6-C7A0-495A-A1C0-870C3D2BA2DA}" sibTransId="{69802AA7-D9B5-4066-9792-03E0A1FC286A}"/>
    <dgm:cxn modelId="{459F4D9A-4160-497E-B777-E1AD9687858D}" type="presOf" srcId="{0A20986E-8407-40F5-B504-08EC236BDF05}" destId="{A1976F7D-457C-4680-91FD-C56EC9C3F7B3}" srcOrd="0" destOrd="0" presId="urn:microsoft.com/office/officeart/2005/8/layout/vList3"/>
    <dgm:cxn modelId="{B46385DF-BDF2-48F3-9913-FD69DAA6CFE6}" srcId="{81A8C704-0554-4304-81EE-EFB5D646D69C}" destId="{B16463E9-92A9-400D-943A-79CBF9F793A6}" srcOrd="0" destOrd="0" parTransId="{620E1A54-2651-43CD-81C9-338CF16F3DCB}" sibTransId="{104CDCA4-696F-4DF9-AD01-1FB0F1E7AE5B}"/>
    <dgm:cxn modelId="{A5DA9915-D7A8-4956-8C6F-46C045F3B61A}" srcId="{81A8C704-0554-4304-81EE-EFB5D646D69C}" destId="{B3E5825A-B5DB-4D60-9428-389EEACB052D}" srcOrd="7" destOrd="0" parTransId="{A1AD3A11-4F0D-45A9-97B0-8A1E9F443E5D}" sibTransId="{87F6F15B-5B73-4E9E-96AE-7125EBD9F415}"/>
    <dgm:cxn modelId="{A50D0312-3396-4505-A74E-62CC9C038486}" type="presParOf" srcId="{03E5B2E9-7168-4F28-9390-B03BB2102C66}" destId="{0F2A676B-D7F7-4EC5-9403-F323294686E4}" srcOrd="0" destOrd="0" presId="urn:microsoft.com/office/officeart/2005/8/layout/vList3"/>
    <dgm:cxn modelId="{3D6A5EBE-C66F-4D6D-8C9C-4EA70C82225C}" type="presParOf" srcId="{0F2A676B-D7F7-4EC5-9403-F323294686E4}" destId="{7954B8ED-6E2F-4EA8-B2EB-E47E9CDDA8B7}" srcOrd="0" destOrd="0" presId="urn:microsoft.com/office/officeart/2005/8/layout/vList3"/>
    <dgm:cxn modelId="{E3F1DB7D-30FA-4B0C-A1C6-773C85D6F6B0}" type="presParOf" srcId="{0F2A676B-D7F7-4EC5-9403-F323294686E4}" destId="{087638DF-51BB-4F95-9D2F-67FF70272FCB}" srcOrd="1" destOrd="0" presId="urn:microsoft.com/office/officeart/2005/8/layout/vList3"/>
    <dgm:cxn modelId="{D6EBDC19-F695-4D6E-993F-A12615AA3C06}" type="presParOf" srcId="{03E5B2E9-7168-4F28-9390-B03BB2102C66}" destId="{419A84F0-F3CD-4A9F-8CA0-88835DAC0971}" srcOrd="1" destOrd="0" presId="urn:microsoft.com/office/officeart/2005/8/layout/vList3"/>
    <dgm:cxn modelId="{967AA5E6-6113-4101-A991-F83188A527C6}" type="presParOf" srcId="{03E5B2E9-7168-4F28-9390-B03BB2102C66}" destId="{5F0D8FCE-7DAF-4F42-98D2-B1B8EE7655ED}" srcOrd="2" destOrd="0" presId="urn:microsoft.com/office/officeart/2005/8/layout/vList3"/>
    <dgm:cxn modelId="{A358D229-B6D6-4122-980D-266CE12CC072}" type="presParOf" srcId="{5F0D8FCE-7DAF-4F42-98D2-B1B8EE7655ED}" destId="{2FEE6C29-FDD5-41C0-9919-EC734759735F}" srcOrd="0" destOrd="0" presId="urn:microsoft.com/office/officeart/2005/8/layout/vList3"/>
    <dgm:cxn modelId="{F4D7E36E-3798-4F98-BFFB-B02365720009}" type="presParOf" srcId="{5F0D8FCE-7DAF-4F42-98D2-B1B8EE7655ED}" destId="{3F1E6120-C639-42F8-B1AB-12A61A1DF5FC}" srcOrd="1" destOrd="0" presId="urn:microsoft.com/office/officeart/2005/8/layout/vList3"/>
    <dgm:cxn modelId="{DF5FB8A1-05C3-4B01-BD8F-BC635291AADC}" type="presParOf" srcId="{03E5B2E9-7168-4F28-9390-B03BB2102C66}" destId="{AD8D73C8-75DC-42ED-B95F-DA4CE2A37301}" srcOrd="3" destOrd="0" presId="urn:microsoft.com/office/officeart/2005/8/layout/vList3"/>
    <dgm:cxn modelId="{99521E3A-0CE9-48AA-BCC7-981ABF74582B}" type="presParOf" srcId="{03E5B2E9-7168-4F28-9390-B03BB2102C66}" destId="{96BD72D1-7F76-4618-9CC5-B7830A567A2B}" srcOrd="4" destOrd="0" presId="urn:microsoft.com/office/officeart/2005/8/layout/vList3"/>
    <dgm:cxn modelId="{732F774A-6551-49B5-825A-1F4B73DDF1F9}" type="presParOf" srcId="{96BD72D1-7F76-4618-9CC5-B7830A567A2B}" destId="{F5B14578-6E0A-459C-818D-A17699991705}" srcOrd="0" destOrd="0" presId="urn:microsoft.com/office/officeart/2005/8/layout/vList3"/>
    <dgm:cxn modelId="{689A0371-4408-460E-A5E2-36D0CEDBA2EC}" type="presParOf" srcId="{96BD72D1-7F76-4618-9CC5-B7830A567A2B}" destId="{0010587D-B6B8-4546-967A-2A6F407FB054}" srcOrd="1" destOrd="0" presId="urn:microsoft.com/office/officeart/2005/8/layout/vList3"/>
    <dgm:cxn modelId="{013065A3-5188-4D08-AF0A-B14204B90AEF}" type="presParOf" srcId="{03E5B2E9-7168-4F28-9390-B03BB2102C66}" destId="{A2966ED9-EA77-49FD-94A5-DA0F2FDD37B3}" srcOrd="5" destOrd="0" presId="urn:microsoft.com/office/officeart/2005/8/layout/vList3"/>
    <dgm:cxn modelId="{77C58900-6081-4A76-9B86-A4D53FA24393}" type="presParOf" srcId="{03E5B2E9-7168-4F28-9390-B03BB2102C66}" destId="{4376EAF8-52A5-4247-910A-F56BCFDC64F9}" srcOrd="6" destOrd="0" presId="urn:microsoft.com/office/officeart/2005/8/layout/vList3"/>
    <dgm:cxn modelId="{FD1997DA-66A9-40DD-A081-8F5D948DD7B0}" type="presParOf" srcId="{4376EAF8-52A5-4247-910A-F56BCFDC64F9}" destId="{E06AC528-932F-47E3-B751-983F2F3F2482}" srcOrd="0" destOrd="0" presId="urn:microsoft.com/office/officeart/2005/8/layout/vList3"/>
    <dgm:cxn modelId="{467C7FCB-B342-47AD-8694-B26AACEED451}" type="presParOf" srcId="{4376EAF8-52A5-4247-910A-F56BCFDC64F9}" destId="{03A382DE-BF02-4B46-822F-885BC9A77A4A}" srcOrd="1" destOrd="0" presId="urn:microsoft.com/office/officeart/2005/8/layout/vList3"/>
    <dgm:cxn modelId="{E551543F-B3E2-4036-8F3F-A07783D5CD01}" type="presParOf" srcId="{03E5B2E9-7168-4F28-9390-B03BB2102C66}" destId="{4F7CD4D8-7033-4705-8053-1031C3979237}" srcOrd="7" destOrd="0" presId="urn:microsoft.com/office/officeart/2005/8/layout/vList3"/>
    <dgm:cxn modelId="{4728FDBF-A247-4DD6-9C28-DB2DF0A434D8}" type="presParOf" srcId="{03E5B2E9-7168-4F28-9390-B03BB2102C66}" destId="{021E19AD-BF09-46D5-8AF7-9446AE6AA763}" srcOrd="8" destOrd="0" presId="urn:microsoft.com/office/officeart/2005/8/layout/vList3"/>
    <dgm:cxn modelId="{7894C92B-28DF-41F3-AB3B-DB001B34322E}" type="presParOf" srcId="{021E19AD-BF09-46D5-8AF7-9446AE6AA763}" destId="{FAD092B5-9C6C-4B68-80F6-AC05E99C95CA}" srcOrd="0" destOrd="0" presId="urn:microsoft.com/office/officeart/2005/8/layout/vList3"/>
    <dgm:cxn modelId="{7A929DD7-ED94-4F72-82F6-9613DF6A6536}" type="presParOf" srcId="{021E19AD-BF09-46D5-8AF7-9446AE6AA763}" destId="{D4FA2CEE-55A0-48A2-8FB4-CD821DB600B4}" srcOrd="1" destOrd="0" presId="urn:microsoft.com/office/officeart/2005/8/layout/vList3"/>
    <dgm:cxn modelId="{005491A4-5B02-4CBC-997E-0070DC8C3248}" type="presParOf" srcId="{03E5B2E9-7168-4F28-9390-B03BB2102C66}" destId="{6591800E-47F2-4E00-B646-855D99E05CD4}" srcOrd="9" destOrd="0" presId="urn:microsoft.com/office/officeart/2005/8/layout/vList3"/>
    <dgm:cxn modelId="{CD01C1E4-0776-47B6-B8C9-1D3F782B75AA}" type="presParOf" srcId="{03E5B2E9-7168-4F28-9390-B03BB2102C66}" destId="{3BEC1AE3-1F78-4A11-BE2B-70605728BC8C}" srcOrd="10" destOrd="0" presId="urn:microsoft.com/office/officeart/2005/8/layout/vList3"/>
    <dgm:cxn modelId="{46F2D39C-E3F9-437D-B9E9-7295BAA56916}" type="presParOf" srcId="{3BEC1AE3-1F78-4A11-BE2B-70605728BC8C}" destId="{2D5EFE4C-8913-4C32-B542-D43E52156150}" srcOrd="0" destOrd="0" presId="urn:microsoft.com/office/officeart/2005/8/layout/vList3"/>
    <dgm:cxn modelId="{78FD7E37-86E3-4998-BE46-FD1E89348D45}" type="presParOf" srcId="{3BEC1AE3-1F78-4A11-BE2B-70605728BC8C}" destId="{A1976F7D-457C-4680-91FD-C56EC9C3F7B3}" srcOrd="1" destOrd="0" presId="urn:microsoft.com/office/officeart/2005/8/layout/vList3"/>
    <dgm:cxn modelId="{77AD70B9-4C85-4CD3-9175-211462D0E98C}" type="presParOf" srcId="{03E5B2E9-7168-4F28-9390-B03BB2102C66}" destId="{A65EB461-6304-4EF5-BDC7-9C477FE2B058}" srcOrd="11" destOrd="0" presId="urn:microsoft.com/office/officeart/2005/8/layout/vList3"/>
    <dgm:cxn modelId="{64F1EB3F-0274-465C-BF5F-0DA0CD973D38}" type="presParOf" srcId="{03E5B2E9-7168-4F28-9390-B03BB2102C66}" destId="{064E5505-C5EC-4D17-B638-2822A8AFBB07}" srcOrd="12" destOrd="0" presId="urn:microsoft.com/office/officeart/2005/8/layout/vList3"/>
    <dgm:cxn modelId="{69D8282D-33C2-4B48-86A8-53A767D522E5}" type="presParOf" srcId="{064E5505-C5EC-4D17-B638-2822A8AFBB07}" destId="{3E4FB3FB-503F-4328-B4EE-D382184C0497}" srcOrd="0" destOrd="0" presId="urn:microsoft.com/office/officeart/2005/8/layout/vList3"/>
    <dgm:cxn modelId="{56D2CF07-8089-4897-9619-EDAF36C6BDF2}" type="presParOf" srcId="{064E5505-C5EC-4D17-B638-2822A8AFBB07}" destId="{29A303B3-853C-4FCE-A9F9-344550AB582A}" srcOrd="1" destOrd="0" presId="urn:microsoft.com/office/officeart/2005/8/layout/vList3"/>
    <dgm:cxn modelId="{927EDF26-250F-45D5-B67B-2BF06298AA89}" type="presParOf" srcId="{03E5B2E9-7168-4F28-9390-B03BB2102C66}" destId="{7A4AF2CB-6793-45CE-8288-4A7F034254D9}" srcOrd="13" destOrd="0" presId="urn:microsoft.com/office/officeart/2005/8/layout/vList3"/>
    <dgm:cxn modelId="{AB480568-8162-44F3-816C-6972AF4B0D7A}" type="presParOf" srcId="{03E5B2E9-7168-4F28-9390-B03BB2102C66}" destId="{E5F08735-AEE5-454F-A717-5A85D9156AE9}" srcOrd="14" destOrd="0" presId="urn:microsoft.com/office/officeart/2005/8/layout/vList3"/>
    <dgm:cxn modelId="{4AD61D43-4F13-4D68-A03F-3F9C3EC77115}" type="presParOf" srcId="{E5F08735-AEE5-454F-A717-5A85D9156AE9}" destId="{57398B1C-D3D3-4D7C-B4E0-F629B226CB57}" srcOrd="0" destOrd="0" presId="urn:microsoft.com/office/officeart/2005/8/layout/vList3"/>
    <dgm:cxn modelId="{373DD939-CFD9-4A44-BF8D-1A8388D0F260}" type="presParOf" srcId="{E5F08735-AEE5-454F-A717-5A85D9156AE9}" destId="{C63A443B-4B39-4E8B-8F86-75FA96084912}" srcOrd="1" destOrd="0" presId="urn:microsoft.com/office/officeart/2005/8/layout/vList3"/>
    <dgm:cxn modelId="{91ED7CD7-1564-4367-9ABA-404CF83251BB}" type="presParOf" srcId="{03E5B2E9-7168-4F28-9390-B03BB2102C66}" destId="{86834036-A4A0-43F1-8E23-C0E4392EE0A0}" srcOrd="15" destOrd="0" presId="urn:microsoft.com/office/officeart/2005/8/layout/vList3"/>
    <dgm:cxn modelId="{F0381F24-360C-4695-AB58-200014E7E777}" type="presParOf" srcId="{03E5B2E9-7168-4F28-9390-B03BB2102C66}" destId="{81E89166-47DF-41FF-AD96-6EA0E7621D30}" srcOrd="16" destOrd="0" presId="urn:microsoft.com/office/officeart/2005/8/layout/vList3"/>
    <dgm:cxn modelId="{22F6BC08-A362-409E-9311-8C1B44A53C6C}" type="presParOf" srcId="{81E89166-47DF-41FF-AD96-6EA0E7621D30}" destId="{5C03799C-8A1C-42ED-9EED-FA094A900769}" srcOrd="0" destOrd="0" presId="urn:microsoft.com/office/officeart/2005/8/layout/vList3"/>
    <dgm:cxn modelId="{6938A26F-3B96-4E0C-A122-FEFBB29FA072}" type="presParOf" srcId="{81E89166-47DF-41FF-AD96-6EA0E7621D30}" destId="{61353C28-0DCA-4740-A111-94142FF033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638DF-51BB-4F95-9D2F-67FF70272FCB}">
      <dsp:nvSpPr>
        <dsp:cNvPr id="0" name=""/>
        <dsp:cNvSpPr/>
      </dsp:nvSpPr>
      <dsp:spPr>
        <a:xfrm rot="10800000">
          <a:off x="1496077" y="1804"/>
          <a:ext cx="5472684" cy="4704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Что скрывается за словом «ГМО»</a:t>
          </a:r>
          <a:endParaRPr lang="ru-RU" sz="2100" kern="1200" dirty="0"/>
        </a:p>
      </dsp:txBody>
      <dsp:txXfrm rot="10800000">
        <a:off x="1613697" y="1804"/>
        <a:ext cx="5355064" cy="470479"/>
      </dsp:txXfrm>
    </dsp:sp>
    <dsp:sp modelId="{7954B8ED-6E2F-4EA8-B2EB-E47E9CDDA8B7}">
      <dsp:nvSpPr>
        <dsp:cNvPr id="0" name=""/>
        <dsp:cNvSpPr/>
      </dsp:nvSpPr>
      <dsp:spPr>
        <a:xfrm>
          <a:off x="1260838" y="1804"/>
          <a:ext cx="470479" cy="47047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E6120-C639-42F8-B1AB-12A61A1DF5FC}">
      <dsp:nvSpPr>
        <dsp:cNvPr id="0" name=""/>
        <dsp:cNvSpPr/>
      </dsp:nvSpPr>
      <dsp:spPr>
        <a:xfrm rot="10800000">
          <a:off x="1496077" y="612726"/>
          <a:ext cx="5472684" cy="470479"/>
        </a:xfrm>
        <a:prstGeom prst="homePlate">
          <a:avLst/>
        </a:prstGeom>
        <a:solidFill>
          <a:schemeClr val="accent4">
            <a:hueOff val="1205621"/>
            <a:satOff val="-1083"/>
            <a:lumOff val="-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Цели ГМО</a:t>
          </a:r>
          <a:endParaRPr lang="ru-RU" sz="2100" kern="1200" dirty="0"/>
        </a:p>
      </dsp:txBody>
      <dsp:txXfrm rot="10800000">
        <a:off x="1613697" y="612726"/>
        <a:ext cx="5355064" cy="470479"/>
      </dsp:txXfrm>
    </dsp:sp>
    <dsp:sp modelId="{2FEE6C29-FDD5-41C0-9919-EC734759735F}">
      <dsp:nvSpPr>
        <dsp:cNvPr id="0" name=""/>
        <dsp:cNvSpPr/>
      </dsp:nvSpPr>
      <dsp:spPr>
        <a:xfrm>
          <a:off x="1260838" y="612726"/>
          <a:ext cx="470479" cy="470479"/>
        </a:xfrm>
        <a:prstGeom prst="ellipse">
          <a:avLst/>
        </a:prstGeom>
        <a:solidFill>
          <a:schemeClr val="accent4">
            <a:tint val="50000"/>
            <a:hueOff val="1150885"/>
            <a:satOff val="-510"/>
            <a:lumOff val="-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0587D-B6B8-4546-967A-2A6F407FB054}">
      <dsp:nvSpPr>
        <dsp:cNvPr id="0" name=""/>
        <dsp:cNvSpPr/>
      </dsp:nvSpPr>
      <dsp:spPr>
        <a:xfrm rot="10800000">
          <a:off x="1496077" y="1223647"/>
          <a:ext cx="5472684" cy="470479"/>
        </a:xfrm>
        <a:prstGeom prst="homePlate">
          <a:avLst/>
        </a:prstGeom>
        <a:solidFill>
          <a:schemeClr val="accent4">
            <a:hueOff val="2411242"/>
            <a:satOff val="-2167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Проверка ГМО на безопасность </a:t>
          </a:r>
        </a:p>
      </dsp:txBody>
      <dsp:txXfrm rot="10800000">
        <a:off x="1613697" y="1223647"/>
        <a:ext cx="5355064" cy="470479"/>
      </dsp:txXfrm>
    </dsp:sp>
    <dsp:sp modelId="{F5B14578-6E0A-459C-818D-A17699991705}">
      <dsp:nvSpPr>
        <dsp:cNvPr id="0" name=""/>
        <dsp:cNvSpPr/>
      </dsp:nvSpPr>
      <dsp:spPr>
        <a:xfrm>
          <a:off x="1260838" y="1223647"/>
          <a:ext cx="470479" cy="470479"/>
        </a:xfrm>
        <a:prstGeom prst="ellipse">
          <a:avLst/>
        </a:prstGeom>
        <a:solidFill>
          <a:schemeClr val="accent4">
            <a:tint val="50000"/>
            <a:hueOff val="2301770"/>
            <a:satOff val="-1021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382DE-BF02-4B46-822F-885BC9A77A4A}">
      <dsp:nvSpPr>
        <dsp:cNvPr id="0" name=""/>
        <dsp:cNvSpPr/>
      </dsp:nvSpPr>
      <dsp:spPr>
        <a:xfrm rot="10800000">
          <a:off x="1496077" y="1834568"/>
          <a:ext cx="5472684" cy="470479"/>
        </a:xfrm>
        <a:prstGeom prst="homePlate">
          <a:avLst/>
        </a:prstGeom>
        <a:solidFill>
          <a:schemeClr val="accent4">
            <a:hueOff val="3616863"/>
            <a:satOff val="-3250"/>
            <a:lumOff val="-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Потенциальная опасность ГМО</a:t>
          </a:r>
          <a:endParaRPr lang="ru-RU" sz="2100" kern="1200" dirty="0"/>
        </a:p>
      </dsp:txBody>
      <dsp:txXfrm rot="10800000">
        <a:off x="1613697" y="1834568"/>
        <a:ext cx="5355064" cy="470479"/>
      </dsp:txXfrm>
    </dsp:sp>
    <dsp:sp modelId="{E06AC528-932F-47E3-B751-983F2F3F2482}">
      <dsp:nvSpPr>
        <dsp:cNvPr id="0" name=""/>
        <dsp:cNvSpPr/>
      </dsp:nvSpPr>
      <dsp:spPr>
        <a:xfrm>
          <a:off x="1260838" y="1834568"/>
          <a:ext cx="470479" cy="470479"/>
        </a:xfrm>
        <a:prstGeom prst="ellipse">
          <a:avLst/>
        </a:prstGeom>
        <a:solidFill>
          <a:schemeClr val="accent4">
            <a:tint val="50000"/>
            <a:hueOff val="3452655"/>
            <a:satOff val="-1531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A2CEE-55A0-48A2-8FB4-CD821DB600B4}">
      <dsp:nvSpPr>
        <dsp:cNvPr id="0" name=""/>
        <dsp:cNvSpPr/>
      </dsp:nvSpPr>
      <dsp:spPr>
        <a:xfrm rot="10800000">
          <a:off x="1496077" y="2445489"/>
          <a:ext cx="5472684" cy="470479"/>
        </a:xfrm>
        <a:prstGeom prst="homePlate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Способ получения ГМО</a:t>
          </a:r>
          <a:endParaRPr lang="ru-RU" sz="2100" kern="1200" dirty="0"/>
        </a:p>
      </dsp:txBody>
      <dsp:txXfrm rot="10800000">
        <a:off x="1613697" y="2445489"/>
        <a:ext cx="5355064" cy="470479"/>
      </dsp:txXfrm>
    </dsp:sp>
    <dsp:sp modelId="{FAD092B5-9C6C-4B68-80F6-AC05E99C95CA}">
      <dsp:nvSpPr>
        <dsp:cNvPr id="0" name=""/>
        <dsp:cNvSpPr/>
      </dsp:nvSpPr>
      <dsp:spPr>
        <a:xfrm>
          <a:off x="1260838" y="2445489"/>
          <a:ext cx="470479" cy="470479"/>
        </a:xfrm>
        <a:prstGeom prst="ellipse">
          <a:avLst/>
        </a:prstGeom>
        <a:solidFill>
          <a:schemeClr val="accent4">
            <a:tint val="50000"/>
            <a:hueOff val="4603540"/>
            <a:satOff val="-2042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76F7D-457C-4680-91FD-C56EC9C3F7B3}">
      <dsp:nvSpPr>
        <dsp:cNvPr id="0" name=""/>
        <dsp:cNvSpPr/>
      </dsp:nvSpPr>
      <dsp:spPr>
        <a:xfrm rot="10800000">
          <a:off x="1496077" y="3056410"/>
          <a:ext cx="5472684" cy="470479"/>
        </a:xfrm>
        <a:prstGeom prst="homePlate">
          <a:avLst/>
        </a:prstGeom>
        <a:solidFill>
          <a:schemeClr val="accent4">
            <a:hueOff val="6028104"/>
            <a:satOff val="-5417"/>
            <a:lumOff val="-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Генно-модифицированные продукты</a:t>
          </a:r>
          <a:endParaRPr lang="ru-RU" sz="2100" kern="1200" dirty="0"/>
        </a:p>
      </dsp:txBody>
      <dsp:txXfrm rot="10800000">
        <a:off x="1613697" y="3056410"/>
        <a:ext cx="5355064" cy="470479"/>
      </dsp:txXfrm>
    </dsp:sp>
    <dsp:sp modelId="{2D5EFE4C-8913-4C32-B542-D43E52156150}">
      <dsp:nvSpPr>
        <dsp:cNvPr id="0" name=""/>
        <dsp:cNvSpPr/>
      </dsp:nvSpPr>
      <dsp:spPr>
        <a:xfrm>
          <a:off x="1260838" y="3056410"/>
          <a:ext cx="470479" cy="470479"/>
        </a:xfrm>
        <a:prstGeom prst="ellipse">
          <a:avLst/>
        </a:prstGeom>
        <a:solidFill>
          <a:schemeClr val="accent4">
            <a:tint val="50000"/>
            <a:hueOff val="5754425"/>
            <a:satOff val="-2552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03B3-853C-4FCE-A9F9-344550AB582A}">
      <dsp:nvSpPr>
        <dsp:cNvPr id="0" name=""/>
        <dsp:cNvSpPr/>
      </dsp:nvSpPr>
      <dsp:spPr>
        <a:xfrm rot="10800000">
          <a:off x="1496077" y="3667332"/>
          <a:ext cx="5472684" cy="470479"/>
        </a:xfrm>
        <a:prstGeom prst="homePlate">
          <a:avLst/>
        </a:prstGeom>
        <a:solidFill>
          <a:schemeClr val="accent4">
            <a:hueOff val="7233725"/>
            <a:satOff val="-6500"/>
            <a:lumOff val="-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 распознать продукты с ГМО и без них</a:t>
          </a:r>
          <a:endParaRPr lang="ru-RU" sz="2100" kern="1200" dirty="0"/>
        </a:p>
      </dsp:txBody>
      <dsp:txXfrm rot="10800000">
        <a:off x="1613697" y="3667332"/>
        <a:ext cx="5355064" cy="470479"/>
      </dsp:txXfrm>
    </dsp:sp>
    <dsp:sp modelId="{3E4FB3FB-503F-4328-B4EE-D382184C0497}">
      <dsp:nvSpPr>
        <dsp:cNvPr id="0" name=""/>
        <dsp:cNvSpPr/>
      </dsp:nvSpPr>
      <dsp:spPr>
        <a:xfrm>
          <a:off x="1260838" y="3667332"/>
          <a:ext cx="470479" cy="470479"/>
        </a:xfrm>
        <a:prstGeom prst="ellipse">
          <a:avLst/>
        </a:prstGeom>
        <a:solidFill>
          <a:schemeClr val="accent4">
            <a:tint val="50000"/>
            <a:hueOff val="6905310"/>
            <a:satOff val="-3062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443B-4B39-4E8B-8F86-75FA96084912}">
      <dsp:nvSpPr>
        <dsp:cNvPr id="0" name=""/>
        <dsp:cNvSpPr/>
      </dsp:nvSpPr>
      <dsp:spPr>
        <a:xfrm rot="10800000">
          <a:off x="1496077" y="4278253"/>
          <a:ext cx="5472684" cy="470479"/>
        </a:xfrm>
        <a:prstGeom prst="homePlate">
          <a:avLst/>
        </a:prstGeom>
        <a:solidFill>
          <a:schemeClr val="accent4">
            <a:hueOff val="8439346"/>
            <a:satOff val="-7584"/>
            <a:lumOff val="-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Так ли опасны ГМО?</a:t>
          </a:r>
          <a:endParaRPr lang="ru-RU" sz="2100" kern="1200" dirty="0"/>
        </a:p>
      </dsp:txBody>
      <dsp:txXfrm rot="10800000">
        <a:off x="1613697" y="4278253"/>
        <a:ext cx="5355064" cy="470479"/>
      </dsp:txXfrm>
    </dsp:sp>
    <dsp:sp modelId="{57398B1C-D3D3-4D7C-B4E0-F629B226CB57}">
      <dsp:nvSpPr>
        <dsp:cNvPr id="0" name=""/>
        <dsp:cNvSpPr/>
      </dsp:nvSpPr>
      <dsp:spPr>
        <a:xfrm>
          <a:off x="1260838" y="4278253"/>
          <a:ext cx="470479" cy="470479"/>
        </a:xfrm>
        <a:prstGeom prst="ellipse">
          <a:avLst/>
        </a:prstGeom>
        <a:solidFill>
          <a:schemeClr val="accent4">
            <a:tint val="50000"/>
            <a:hueOff val="8056196"/>
            <a:satOff val="-357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53C28-0DCA-4740-A111-94142FF03331}">
      <dsp:nvSpPr>
        <dsp:cNvPr id="0" name=""/>
        <dsp:cNvSpPr/>
      </dsp:nvSpPr>
      <dsp:spPr>
        <a:xfrm rot="10800000">
          <a:off x="1496077" y="4889174"/>
          <a:ext cx="5472684" cy="470479"/>
        </a:xfrm>
        <a:prstGeom prst="homePlate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6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Вывод</a:t>
          </a:r>
          <a:endParaRPr lang="ru-RU" sz="2100" kern="1200" dirty="0"/>
        </a:p>
      </dsp:txBody>
      <dsp:txXfrm rot="10800000">
        <a:off x="1613697" y="4889174"/>
        <a:ext cx="5355064" cy="470479"/>
      </dsp:txXfrm>
    </dsp:sp>
    <dsp:sp modelId="{5C03799C-8A1C-42ED-9EED-FA094A900769}">
      <dsp:nvSpPr>
        <dsp:cNvPr id="0" name=""/>
        <dsp:cNvSpPr/>
      </dsp:nvSpPr>
      <dsp:spPr>
        <a:xfrm>
          <a:off x="1260838" y="4889174"/>
          <a:ext cx="470479" cy="470479"/>
        </a:xfrm>
        <a:prstGeom prst="ellipse">
          <a:avLst/>
        </a:prstGeom>
        <a:solidFill>
          <a:schemeClr val="accent4">
            <a:tint val="50000"/>
            <a:hueOff val="9207080"/>
            <a:satOff val="-4083"/>
            <a:lumOff val="-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2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2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6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3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2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8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8E9A-0B0B-44CF-9B4F-661B1EC02BB1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1300-ECE8-4EEE-8A49-1A2D30457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7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41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CER\Desktop\338193-6912x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010854" cy="20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article16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70" y="3501008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g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99" y="0"/>
            <a:ext cx="2098501" cy="32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4917248806ab0a5fc7a3907817bee27c10bf93a4e4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" y="4619571"/>
            <a:ext cx="3357644" cy="22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gennomodificirovannyi-pomidor-336px-336p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229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CER\Desktop\ghnhgn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10" y="1797588"/>
            <a:ext cx="3984274" cy="16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05b415063d9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76" y="-1940"/>
            <a:ext cx="2811763" cy="17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5892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7E39"/>
                </a:solidFill>
              </a:rPr>
              <a:t>Выполнила ученица 11-Г класса</a:t>
            </a:r>
          </a:p>
          <a:p>
            <a:pPr algn="r"/>
            <a:r>
              <a:rPr lang="ru-RU" sz="2000" dirty="0" smtClean="0">
                <a:solidFill>
                  <a:srgbClr val="007E39"/>
                </a:solidFill>
              </a:rPr>
              <a:t>ФТЛ при ХНТУ и ДНУ</a:t>
            </a:r>
          </a:p>
          <a:p>
            <a:pPr algn="r"/>
            <a:r>
              <a:rPr lang="ru-RU" sz="2000" dirty="0" smtClean="0">
                <a:solidFill>
                  <a:srgbClr val="007E39"/>
                </a:solidFill>
              </a:rPr>
              <a:t>Остапенко Виктория</a:t>
            </a:r>
            <a:endParaRPr lang="ru-RU" sz="2000" dirty="0">
              <a:solidFill>
                <a:srgbClr val="007E39"/>
              </a:solidFill>
            </a:endParaRPr>
          </a:p>
        </p:txBody>
      </p:sp>
      <p:pic>
        <p:nvPicPr>
          <p:cNvPr id="1034" name="Picture 10" descr="C:\Users\ACER\Desktop\Генномодифицированные-продукты-теряют-популярность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57" y="3475178"/>
            <a:ext cx="2448272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0" y="404664"/>
            <a:ext cx="7995271" cy="36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39"/>
            <a:ext cx="6512396" cy="269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20880" cy="5904000"/>
          </a:xfrm>
          <a:prstGeom prst="rect">
            <a:avLst/>
          </a:prstGeom>
          <a:noFill/>
          <a:ln w="133350" cap="flat" cmpd="thickThin"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Впрочем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ГМО всё таки может представлять некоторую опасность для человека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Теоретически, какой-то отдельный ген в помидоре может совпасть с таким же геном в человеке и вызвать почти непредсказуемую реакцию. Вряд ли для самого человека, но, возможно, для его потомства. Это не значит, конечно, что у вас родится ребёнок с помидором вместо головы, но что-то может пойти не так.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2. Некоторые гены устойчивы к антибиотикам и могут сделать так, чтобы ваш организм тоже был устойчив к антибиотикам. Поэтому вы все умрёте от какой-нибудь там простуды.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14272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120"/>
            <a:ext cx="3707904" cy="48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1327312555_546_-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58" y="7078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165453_71124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27" y="4221088"/>
            <a:ext cx="394747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Генномодифицированные-продукты-теряют-популярн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79" y="2434986"/>
            <a:ext cx="3017779" cy="24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esktop\05b415063d9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5"/>
            <a:ext cx="3779912" cy="24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ER\Desktop\41281088_genomodif_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26" y="578578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CER\Desktop\338193-6912x46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95" y="5085184"/>
            <a:ext cx="2389800" cy="159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CER\Desktop\1349263894_gmo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8" y="2635978"/>
            <a:ext cx="2550690" cy="20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A0CFEA"/>
            </a:gs>
            <a:gs pos="0">
              <a:schemeClr val="accent3">
                <a:lumMod val="40000"/>
                <a:lumOff val="60000"/>
              </a:schemeClr>
            </a:gs>
            <a:gs pos="75000">
              <a:schemeClr val="bg1"/>
            </a:gs>
            <a:gs pos="7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Содержание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36119"/>
              </p:ext>
            </p:extLst>
          </p:nvPr>
        </p:nvGraphicFramePr>
        <p:xfrm>
          <a:off x="539552" y="1052736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9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ГМ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9"/>
            <a:ext cx="9143999" cy="6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ГМ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2" y="632195"/>
            <a:ext cx="45680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" y="2178349"/>
            <a:ext cx="28142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23" y="2348880"/>
            <a:ext cx="2664296" cy="292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37" y="544170"/>
            <a:ext cx="2510411" cy="25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 descr="C:\Users\ACER\Desktop\05b415063d9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1" y="4807083"/>
            <a:ext cx="3200536" cy="20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ACER\Desktop\4917248806ab0a5fc7a3907817bee27c10bf93a4e4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656"/>
            <a:ext cx="3072515" cy="20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76" y="1136251"/>
            <a:ext cx="2652952" cy="28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728192" cy="21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6787"/>
            <a:ext cx="1850387" cy="222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95" y="1386132"/>
            <a:ext cx="1800200" cy="223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5906"/>
            <a:ext cx="1867266" cy="226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05387"/>
            <a:ext cx="1815499" cy="218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19932"/>
            <a:ext cx="1739652" cy="21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6" y="3852034"/>
            <a:ext cx="1777874" cy="211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29" y="3800458"/>
            <a:ext cx="1786744" cy="222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47440" cy="59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9203"/>
            <a:ext cx="42291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922"/>
            <a:ext cx="3482702" cy="266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11487"/>
            <a:ext cx="3160812" cy="26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1" y="3847100"/>
            <a:ext cx="3225379" cy="253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02" y="3979196"/>
            <a:ext cx="3052697" cy="251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764704"/>
            <a:ext cx="306033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3" y="1844824"/>
            <a:ext cx="3583663" cy="33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271920" cy="34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C:\Users\ACER\Desktop\genetic_modific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" y="-1"/>
            <a:ext cx="1861731" cy="18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CER\Desktop\gennomodificirovannyi-pomidor-336px-336p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44193" cy="19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ACER\Desktop\article163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5997"/>
            <a:ext cx="1569267" cy="15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ACER\Desktop\41281088_genomodif_0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01" y="5143257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ACER\Desktop\05b415063d9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56" y="5152850"/>
            <a:ext cx="2664296" cy="17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20</cp:revision>
  <dcterms:created xsi:type="dcterms:W3CDTF">2014-03-24T11:02:44Z</dcterms:created>
  <dcterms:modified xsi:type="dcterms:W3CDTF">2014-04-01T17:48:56Z</dcterms:modified>
</cp:coreProperties>
</file>