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4" r:id="rId9"/>
    <p:sldId id="271" r:id="rId10"/>
    <p:sldId id="265" r:id="rId11"/>
    <p:sldId id="266" r:id="rId12"/>
    <p:sldId id="267" r:id="rId13"/>
    <p:sldId id="269" r:id="rId14"/>
    <p:sldId id="270" r:id="rId15"/>
    <p:sldId id="274" r:id="rId16"/>
    <p:sldId id="272" r:id="rId17"/>
    <p:sldId id="273" r:id="rId18"/>
    <p:sldId id="275" r:id="rId19"/>
    <p:sldId id="277" r:id="rId20"/>
    <p:sldId id="27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30F888-C7D8-4F72-A0A0-372FE315D6B2}" type="datetimeFigureOut">
              <a:rPr lang="ru-RU" smtClean="0"/>
              <a:t>09.04.2013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2BE1D-2F8E-494C-9771-D7A5EA48F3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156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2BE1D-2F8E-494C-9771-D7A5EA48F3B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897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09.04.2013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2708920"/>
            <a:ext cx="4415408" cy="1586607"/>
          </a:xfrm>
        </p:spPr>
        <p:txBody>
          <a:bodyPr>
            <a:noAutofit/>
          </a:bodyPr>
          <a:lstStyle/>
          <a:p>
            <a:r>
              <a:rPr lang="uk-UA" sz="6000" dirty="0" smtClean="0"/>
              <a:t> Ряд Гризуни</a:t>
            </a:r>
            <a:endParaRPr lang="ru-RU" sz="6000" dirty="0"/>
          </a:p>
        </p:txBody>
      </p:sp>
      <p:pic>
        <p:nvPicPr>
          <p:cNvPr id="1026" name="Picture 2" descr="C:\Users\User\Desktop\гризуни\griz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789040"/>
            <a:ext cx="2076450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гризуни\i 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245821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гризуни\i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8" y="260648"/>
            <a:ext cx="20859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гризуни\крккк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76316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01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315416"/>
            <a:ext cx="8229600" cy="1143000"/>
          </a:xfrm>
        </p:spPr>
        <p:txBody>
          <a:bodyPr>
            <a:normAutofit/>
          </a:bodyPr>
          <a:lstStyle/>
          <a:p>
            <a:r>
              <a:rPr lang="uk-UA" sz="3800" dirty="0" smtClean="0"/>
              <a:t>                        </a:t>
            </a:r>
            <a:r>
              <a:rPr lang="uk-UA" sz="3800" i="1" u="sng" dirty="0" smtClean="0"/>
              <a:t>Мишоподібні</a:t>
            </a:r>
            <a:endParaRPr lang="ru-RU" sz="3800" i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err="1">
                <a:solidFill>
                  <a:schemeClr val="tx1"/>
                </a:solidFill>
                <a:latin typeface="arial"/>
              </a:rPr>
              <a:t>Найчисленніша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група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-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це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мишоподібні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гризуни</a:t>
            </a:r>
            <a:r>
              <a:rPr lang="ru-RU" dirty="0">
                <a:solidFill>
                  <a:schemeClr val="tx1"/>
                </a:solidFill>
                <a:latin typeface="arial"/>
              </a:rPr>
              <a:t>. До них належать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миші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(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хатня</a:t>
            </a:r>
            <a:r>
              <a:rPr lang="ru-RU" dirty="0">
                <a:solidFill>
                  <a:schemeClr val="tx1"/>
                </a:solidFill>
                <a:latin typeface="arial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лісова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тощо</a:t>
            </a:r>
            <a:r>
              <a:rPr lang="ru-RU" dirty="0">
                <a:solidFill>
                  <a:schemeClr val="tx1"/>
                </a:solidFill>
                <a:latin typeface="arial"/>
              </a:rPr>
              <a:t>),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пацюки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(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сірий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і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чорний</a:t>
            </a:r>
            <a:r>
              <a:rPr lang="ru-RU" dirty="0">
                <a:solidFill>
                  <a:schemeClr val="tx1"/>
                </a:solidFill>
                <a:latin typeface="arial"/>
              </a:rPr>
              <a:t>),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хом'яки</a:t>
            </a:r>
            <a:r>
              <a:rPr lang="ru-RU" dirty="0">
                <a:solidFill>
                  <a:schemeClr val="tx1"/>
                </a:solidFill>
                <a:latin typeface="arial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полівки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(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від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мишей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відрізняються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коротшим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хвостом)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тощо</a:t>
            </a:r>
            <a:r>
              <a:rPr lang="ru-RU" dirty="0">
                <a:solidFill>
                  <a:schemeClr val="tx1"/>
                </a:solidFill>
                <a:latin typeface="arial"/>
              </a:rPr>
              <a:t>. При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цьому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хатня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миша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та два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види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пацюків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стали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синантропними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видами, для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яких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оселі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людини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та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місця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поблизу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них -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оптимальні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умови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для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життя</a:t>
            </a:r>
            <a:r>
              <a:rPr lang="ru-RU" dirty="0">
                <a:solidFill>
                  <a:schemeClr val="tx1"/>
                </a:solidFill>
                <a:latin typeface="arial"/>
              </a:rPr>
              <a:t>.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 err="1">
                <a:solidFill>
                  <a:schemeClr val="tx1"/>
                </a:solidFill>
                <a:latin typeface="arial"/>
              </a:rPr>
              <a:t>Чорний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пацюк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здатний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переносити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збудників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чуми</a:t>
            </a:r>
            <a:r>
              <a:rPr lang="ru-RU" dirty="0">
                <a:solidFill>
                  <a:schemeClr val="tx1"/>
                </a:solidFill>
                <a:latin typeface="arial"/>
              </a:rPr>
              <a:t>.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Оскільки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цей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вид часто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оселяється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на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річкових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і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морських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кораблях, </a:t>
            </a:r>
            <a:r>
              <a:rPr lang="ru-RU" dirty="0" smtClean="0">
                <a:solidFill>
                  <a:schemeClr val="tx1"/>
                </a:solidFill>
                <a:latin typeface="arial"/>
              </a:rPr>
              <a:t>у </a:t>
            </a:r>
            <a:r>
              <a:rPr lang="ru-RU" dirty="0" err="1" smtClean="0">
                <a:solidFill>
                  <a:schemeClr val="tx1"/>
                </a:solidFill>
                <a:latin typeface="arial"/>
              </a:rPr>
              <a:t>портових</a:t>
            </a:r>
            <a:r>
              <a:rPr lang="ru-RU" dirty="0" smtClean="0">
                <a:solidFill>
                  <a:schemeClr val="tx1"/>
                </a:solidFill>
                <a:latin typeface="arial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містах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створюють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спеціалізовані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карантинні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санітарно-епідеміологічні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станції</a:t>
            </a:r>
            <a:r>
              <a:rPr lang="ru-RU" dirty="0">
                <a:solidFill>
                  <a:schemeClr val="tx1"/>
                </a:solidFill>
                <a:latin typeface="arial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які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повинні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запобігати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появі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цих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гризунів</a:t>
            </a:r>
            <a:r>
              <a:rPr lang="ru-RU" dirty="0">
                <a:solidFill>
                  <a:schemeClr val="tx1"/>
                </a:solidFill>
                <a:latin typeface="arial"/>
              </a:rPr>
              <a:t>.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Оселяючись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у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житлі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людини</a:t>
            </a:r>
            <a:r>
              <a:rPr lang="ru-RU" dirty="0">
                <a:solidFill>
                  <a:schemeClr val="tx1"/>
                </a:solidFill>
                <a:latin typeface="arial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хатні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миші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та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пацюки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псують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продукти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харчування</a:t>
            </a:r>
            <a:r>
              <a:rPr lang="ru-RU" dirty="0">
                <a:solidFill>
                  <a:schemeClr val="tx1"/>
                </a:solidFill>
                <a:latin typeface="arial"/>
              </a:rPr>
              <a:t>.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 err="1">
                <a:solidFill>
                  <a:schemeClr val="tx1"/>
                </a:solidFill>
                <a:latin typeface="arial"/>
              </a:rPr>
              <a:t>Хом'яки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(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звичайний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та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сірий</a:t>
            </a:r>
            <a:r>
              <a:rPr lang="ru-RU" dirty="0">
                <a:solidFill>
                  <a:schemeClr val="tx1"/>
                </a:solidFill>
                <a:latin typeface="arial"/>
              </a:rPr>
              <a:t>)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мають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об'ємні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защічні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мішки</a:t>
            </a:r>
            <a:r>
              <a:rPr lang="ru-RU" dirty="0">
                <a:solidFill>
                  <a:schemeClr val="tx1"/>
                </a:solidFill>
                <a:latin typeface="arial"/>
              </a:rPr>
              <a:t>, за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допомогою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яких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переносять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їжу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до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свого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житла</a:t>
            </a:r>
            <a:r>
              <a:rPr lang="ru-RU" dirty="0">
                <a:solidFill>
                  <a:schemeClr val="tx1"/>
                </a:solidFill>
                <a:latin typeface="arial"/>
              </a:rPr>
              <a:t>. У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системі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ходів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хом'яки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влаштовують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комори</a:t>
            </a:r>
            <a:r>
              <a:rPr lang="ru-RU" dirty="0">
                <a:solidFill>
                  <a:schemeClr val="tx1"/>
                </a:solidFill>
                <a:latin typeface="arial"/>
              </a:rPr>
              <a:t>, в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яких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запасають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до 30 кг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їжі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(зерна,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картоплі</a:t>
            </a:r>
            <a:r>
              <a:rPr lang="ru-RU" dirty="0">
                <a:solidFill>
                  <a:schemeClr val="tx1"/>
                </a:solidFill>
                <a:latin typeface="arial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моркви</a:t>
            </a:r>
            <a:r>
              <a:rPr lang="ru-RU" dirty="0">
                <a:solidFill>
                  <a:schemeClr val="tx1"/>
                </a:solidFill>
                <a:latin typeface="arial"/>
              </a:rPr>
              <a:t>).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1853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0860">
            <a:off x="20049" y="332654"/>
            <a:ext cx="4320480" cy="290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 rot="20765034">
            <a:off x="1671287" y="3276990"/>
            <a:ext cx="17643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smtClean="0"/>
              <a:t>Миша хатня</a:t>
            </a:r>
            <a:endParaRPr lang="ru-RU" sz="24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2016">
            <a:off x="5148064" y="443852"/>
            <a:ext cx="3697336" cy="268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 rot="600701">
            <a:off x="5795813" y="3244334"/>
            <a:ext cx="1414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Пацюк сірий</a:t>
            </a:r>
            <a:endParaRPr lang="ru-RU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657" y="3695166"/>
            <a:ext cx="4281344" cy="267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719364" y="6410873"/>
            <a:ext cx="20969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        Хом’як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4419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20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                                  </a:t>
            </a:r>
            <a:r>
              <a:rPr lang="ru-RU" sz="3000" b="1" i="1" u="sng" dirty="0" err="1" smtClean="0"/>
              <a:t>Свинкоподібні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err="1" smtClean="0"/>
              <a:t>Представники</a:t>
            </a:r>
            <a:r>
              <a:rPr lang="ru-RU" dirty="0" smtClean="0"/>
              <a:t> </a:t>
            </a:r>
            <a:r>
              <a:rPr lang="ru-RU" dirty="0" err="1"/>
              <a:t>підряду</a:t>
            </a:r>
            <a:r>
              <a:rPr lang="ru-RU" dirty="0"/>
              <a:t> </a:t>
            </a:r>
            <a:r>
              <a:rPr lang="ru-RU" dirty="0" err="1"/>
              <a:t>свинкоподібних</a:t>
            </a:r>
            <a:r>
              <a:rPr lang="ru-RU" dirty="0"/>
              <a:t>, за </a:t>
            </a:r>
            <a:r>
              <a:rPr lang="ru-RU" dirty="0" err="1"/>
              <a:t>винятком</a:t>
            </a:r>
            <a:r>
              <a:rPr lang="ru-RU" dirty="0"/>
              <a:t> </a:t>
            </a:r>
            <a:r>
              <a:rPr lang="ru-RU" dirty="0" err="1"/>
              <a:t>північноамериканського</a:t>
            </a:r>
            <a:r>
              <a:rPr lang="ru-RU" dirty="0"/>
              <a:t> дикобраза, </a:t>
            </a:r>
            <a:r>
              <a:rPr lang="ru-RU" dirty="0" err="1"/>
              <a:t>населяють</a:t>
            </a:r>
            <a:r>
              <a:rPr lang="ru-RU" dirty="0"/>
              <a:t> </a:t>
            </a:r>
            <a:r>
              <a:rPr lang="ru-RU" dirty="0" err="1"/>
              <a:t>Центральну</a:t>
            </a:r>
            <a:r>
              <a:rPr lang="ru-RU" dirty="0"/>
              <a:t> і </a:t>
            </a:r>
            <a:r>
              <a:rPr lang="ru-RU" dirty="0" err="1"/>
              <a:t>Південну</a:t>
            </a:r>
            <a:r>
              <a:rPr lang="ru-RU" dirty="0"/>
              <a:t> Америку.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тварини</a:t>
            </a:r>
            <a:r>
              <a:rPr lang="ru-RU" dirty="0"/>
              <a:t> </a:t>
            </a:r>
            <a:r>
              <a:rPr lang="ru-RU" dirty="0" err="1"/>
              <a:t>відзначаються</a:t>
            </a:r>
            <a:r>
              <a:rPr lang="ru-RU" dirty="0"/>
              <a:t> великою головою і </a:t>
            </a:r>
            <a:r>
              <a:rPr lang="ru-RU" dirty="0" err="1"/>
              <a:t>заокругленим</a:t>
            </a:r>
            <a:r>
              <a:rPr lang="ru-RU" dirty="0"/>
              <a:t> носом. </a:t>
            </a:r>
          </a:p>
          <a:p>
            <a:pPr marL="0" indent="0">
              <a:buNone/>
            </a:pPr>
            <a:r>
              <a:rPr lang="ru-RU" dirty="0"/>
              <a:t>   У них </a:t>
            </a:r>
            <a:r>
              <a:rPr lang="ru-RU" dirty="0" err="1"/>
              <a:t>народжуються</a:t>
            </a:r>
            <a:r>
              <a:rPr lang="ru-RU" dirty="0"/>
              <a:t> </a:t>
            </a:r>
            <a:r>
              <a:rPr lang="ru-RU" dirty="0" err="1"/>
              <a:t>досить</a:t>
            </a:r>
            <a:r>
              <a:rPr lang="ru-RU" dirty="0"/>
              <a:t> </a:t>
            </a:r>
            <a:r>
              <a:rPr lang="ru-RU" dirty="0" err="1"/>
              <a:t>самостійні</a:t>
            </a:r>
            <a:r>
              <a:rPr lang="ru-RU" dirty="0"/>
              <a:t>, </a:t>
            </a:r>
            <a:r>
              <a:rPr lang="ru-RU" dirty="0" err="1"/>
              <a:t>вкриті</a:t>
            </a:r>
            <a:r>
              <a:rPr lang="ru-RU" dirty="0"/>
              <a:t> шерстю </a:t>
            </a:r>
            <a:r>
              <a:rPr lang="ru-RU" dirty="0" err="1"/>
              <a:t>дитинчата</a:t>
            </a:r>
            <a:r>
              <a:rPr lang="ru-RU" dirty="0"/>
              <a:t>. </a:t>
            </a:r>
            <a:r>
              <a:rPr lang="ru-RU" dirty="0" err="1"/>
              <a:t>Розміри</a:t>
            </a:r>
            <a:r>
              <a:rPr lang="ru-RU" dirty="0"/>
              <a:t> </a:t>
            </a:r>
            <a:r>
              <a:rPr lang="ru-RU" dirty="0" err="1"/>
              <a:t>свинкоподібних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сильно </a:t>
            </a:r>
            <a:r>
              <a:rPr lang="ru-RU" dirty="0" err="1"/>
              <a:t>варіюють</a:t>
            </a:r>
            <a:r>
              <a:rPr lang="ru-RU" dirty="0"/>
              <a:t> -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розміру</a:t>
            </a:r>
            <a:r>
              <a:rPr lang="ru-RU" dirty="0"/>
              <a:t> </a:t>
            </a:r>
            <a:r>
              <a:rPr lang="ru-RU" dirty="0" err="1"/>
              <a:t>морської</a:t>
            </a:r>
            <a:r>
              <a:rPr lang="ru-RU" dirty="0"/>
              <a:t> свинки до </a:t>
            </a:r>
            <a:r>
              <a:rPr lang="ru-RU" dirty="0" err="1"/>
              <a:t>розміру</a:t>
            </a:r>
            <a:r>
              <a:rPr lang="ru-RU" dirty="0"/>
              <a:t> </a:t>
            </a:r>
            <a:r>
              <a:rPr lang="ru-RU" dirty="0" err="1"/>
              <a:t>найбільшого</a:t>
            </a:r>
            <a:r>
              <a:rPr lang="ru-RU" dirty="0"/>
              <a:t> </a:t>
            </a:r>
            <a:r>
              <a:rPr lang="ru-RU" dirty="0" err="1"/>
              <a:t>сучасного</a:t>
            </a:r>
            <a:r>
              <a:rPr lang="ru-RU" dirty="0"/>
              <a:t> </a:t>
            </a:r>
            <a:r>
              <a:rPr lang="ru-RU" dirty="0" err="1"/>
              <a:t>гризуна</a:t>
            </a:r>
            <a:r>
              <a:rPr lang="ru-RU" dirty="0"/>
              <a:t> - </a:t>
            </a:r>
            <a:r>
              <a:rPr lang="ru-RU" dirty="0" err="1"/>
              <a:t>водосвинки</a:t>
            </a:r>
            <a:r>
              <a:rPr lang="ru-RU" dirty="0"/>
              <a:t>. </a:t>
            </a:r>
          </a:p>
          <a:p>
            <a:pPr marL="0" indent="0">
              <a:buNone/>
            </a:pPr>
            <a:r>
              <a:rPr lang="ru-RU" dirty="0"/>
              <a:t>   </a:t>
            </a:r>
            <a:r>
              <a:rPr lang="ru-RU" dirty="0" err="1"/>
              <a:t>Багато</a:t>
            </a:r>
            <a:r>
              <a:rPr lang="ru-RU" dirty="0"/>
              <a:t> з них </a:t>
            </a:r>
            <a:r>
              <a:rPr lang="ru-RU" dirty="0" err="1"/>
              <a:t>живе</a:t>
            </a:r>
            <a:r>
              <a:rPr lang="ru-RU" dirty="0"/>
              <a:t> на </a:t>
            </a:r>
            <a:r>
              <a:rPr lang="ru-RU" dirty="0" err="1"/>
              <a:t>землі</a:t>
            </a:r>
            <a:r>
              <a:rPr lang="ru-RU" dirty="0"/>
              <a:t>, </a:t>
            </a:r>
            <a:r>
              <a:rPr lang="ru-RU" dirty="0" err="1"/>
              <a:t>проте</a:t>
            </a:r>
            <a:r>
              <a:rPr lang="ru-RU" dirty="0"/>
              <a:t> </a:t>
            </a:r>
            <a:r>
              <a:rPr lang="ru-RU" dirty="0" err="1"/>
              <a:t>північноамериканські</a:t>
            </a:r>
            <a:r>
              <a:rPr lang="ru-RU" dirty="0"/>
              <a:t> </a:t>
            </a:r>
            <a:r>
              <a:rPr lang="ru-RU" dirty="0" err="1"/>
              <a:t>дикобрази</a:t>
            </a:r>
            <a:r>
              <a:rPr lang="ru-RU" dirty="0"/>
              <a:t> </a:t>
            </a:r>
            <a:r>
              <a:rPr lang="ru-RU" dirty="0" err="1"/>
              <a:t>більшу</a:t>
            </a:r>
            <a:r>
              <a:rPr lang="ru-RU" dirty="0"/>
              <a:t> </a:t>
            </a:r>
            <a:r>
              <a:rPr lang="ru-RU" dirty="0" err="1"/>
              <a:t>частину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 </a:t>
            </a:r>
            <a:r>
              <a:rPr lang="ru-RU" dirty="0" err="1"/>
              <a:t>проводять</a:t>
            </a:r>
            <a:r>
              <a:rPr lang="ru-RU" dirty="0"/>
              <a:t> на деревах. </a:t>
            </a:r>
            <a:r>
              <a:rPr lang="ru-RU" dirty="0" err="1"/>
              <a:t>Нутрії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належать до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підряду</a:t>
            </a:r>
            <a:r>
              <a:rPr lang="ru-RU" dirty="0"/>
              <a:t> - </a:t>
            </a:r>
            <a:r>
              <a:rPr lang="ru-RU" dirty="0" err="1"/>
              <a:t>чудові</a:t>
            </a:r>
            <a:r>
              <a:rPr lang="ru-RU" dirty="0"/>
              <a:t> </a:t>
            </a:r>
            <a:r>
              <a:rPr lang="ru-RU" dirty="0" err="1"/>
              <a:t>плавці</a:t>
            </a:r>
            <a:r>
              <a:rPr lang="ru-RU" dirty="0"/>
              <a:t>. Вони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плавальні</a:t>
            </a:r>
            <a:r>
              <a:rPr lang="ru-RU" dirty="0"/>
              <a:t> </a:t>
            </a:r>
            <a:r>
              <a:rPr lang="ru-RU" dirty="0" err="1"/>
              <a:t>перетинки</a:t>
            </a:r>
            <a:r>
              <a:rPr lang="ru-RU" dirty="0"/>
              <a:t>, </a:t>
            </a:r>
            <a:r>
              <a:rPr lang="ru-RU" dirty="0" err="1"/>
              <a:t>які.допомагають</a:t>
            </a:r>
            <a:r>
              <a:rPr lang="ru-RU" dirty="0"/>
              <a:t> </a:t>
            </a:r>
            <a:r>
              <a:rPr lang="ru-RU" dirty="0" err="1"/>
              <a:t>їм</a:t>
            </a:r>
            <a:r>
              <a:rPr lang="ru-RU" dirty="0"/>
              <a:t> легко </a:t>
            </a:r>
            <a:r>
              <a:rPr lang="ru-RU" dirty="0" err="1"/>
              <a:t>рухатися</a:t>
            </a:r>
            <a:r>
              <a:rPr lang="ru-RU" dirty="0"/>
              <a:t> у </a:t>
            </a:r>
            <a:r>
              <a:rPr lang="ru-RU" dirty="0" err="1"/>
              <a:t>воді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925312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120680"/>
          </a:xfrm>
        </p:spPr>
        <p:txBody>
          <a:bodyPr/>
          <a:lstStyle/>
          <a:p>
            <a:r>
              <a:rPr lang="ru-RU" dirty="0" err="1"/>
              <a:t>Патагонську</a:t>
            </a:r>
            <a:r>
              <a:rPr lang="ru-RU" dirty="0"/>
              <a:t> </a:t>
            </a:r>
            <a:r>
              <a:rPr lang="ru-RU" dirty="0" err="1"/>
              <a:t>мару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впізнати</a:t>
            </a:r>
            <a:r>
              <a:rPr lang="ru-RU" dirty="0"/>
              <a:t> за </a:t>
            </a:r>
            <a:r>
              <a:rPr lang="ru-RU" dirty="0" err="1"/>
              <a:t>довгими</a:t>
            </a:r>
            <a:r>
              <a:rPr lang="ru-RU" dirty="0"/>
              <a:t> ногами і великими </a:t>
            </a:r>
            <a:r>
              <a:rPr lang="ru-RU" dirty="0" err="1"/>
              <a:t>вушними</a:t>
            </a:r>
            <a:r>
              <a:rPr lang="ru-RU" dirty="0"/>
              <a:t> раковинами. </a:t>
            </a:r>
            <a:r>
              <a:rPr lang="ru-RU" dirty="0" err="1"/>
              <a:t>Ця</a:t>
            </a:r>
            <a:r>
              <a:rPr lang="ru-RU" dirty="0"/>
              <a:t> </a:t>
            </a:r>
            <a:r>
              <a:rPr lang="ru-RU" dirty="0" err="1"/>
              <a:t>тварина</a:t>
            </a:r>
            <a:r>
              <a:rPr lang="ru-RU" dirty="0"/>
              <a:t> </a:t>
            </a:r>
            <a:r>
              <a:rPr lang="ru-RU" dirty="0" err="1"/>
              <a:t>зовні</a:t>
            </a:r>
            <a:r>
              <a:rPr lang="ru-RU" dirty="0"/>
              <a:t> </a:t>
            </a:r>
            <a:r>
              <a:rPr lang="ru-RU" dirty="0" err="1"/>
              <a:t>нагадує</a:t>
            </a:r>
            <a:r>
              <a:rPr lang="ru-RU" dirty="0"/>
              <a:t> </a:t>
            </a:r>
            <a:r>
              <a:rPr lang="ru-RU" dirty="0" err="1"/>
              <a:t>зайця</a:t>
            </a:r>
            <a:r>
              <a:rPr lang="ru-RU" dirty="0"/>
              <a:t>. </a:t>
            </a:r>
            <a:r>
              <a:rPr lang="ru-RU" dirty="0" err="1"/>
              <a:t>Водосвинки</a:t>
            </a:r>
            <a:r>
              <a:rPr lang="ru-RU" dirty="0"/>
              <a:t> </a:t>
            </a:r>
            <a:r>
              <a:rPr lang="ru-RU" dirty="0" err="1" smtClean="0"/>
              <a:t>утворюють</a:t>
            </a:r>
            <a:r>
              <a:rPr lang="ru-RU" dirty="0" smtClean="0"/>
              <a:t> </a:t>
            </a:r>
            <a:r>
              <a:rPr lang="ru-RU" dirty="0" err="1"/>
              <a:t>численні</a:t>
            </a:r>
            <a:r>
              <a:rPr lang="ru-RU" dirty="0"/>
              <a:t> стада,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тримаються</a:t>
            </a:r>
            <a:r>
              <a:rPr lang="ru-RU" dirty="0"/>
              <a:t> </a:t>
            </a:r>
            <a:r>
              <a:rPr lang="ru-RU" dirty="0" err="1"/>
              <a:t>поблизу</a:t>
            </a:r>
            <a:r>
              <a:rPr lang="ru-RU" dirty="0"/>
              <a:t> </a:t>
            </a:r>
            <a:r>
              <a:rPr lang="ru-RU" dirty="0" err="1"/>
              <a:t>берегів</a:t>
            </a:r>
            <a:r>
              <a:rPr lang="ru-RU" dirty="0"/>
              <a:t> </a:t>
            </a:r>
            <a:r>
              <a:rPr lang="ru-RU" dirty="0" err="1"/>
              <a:t>водоймищ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найбільші</a:t>
            </a:r>
            <a:r>
              <a:rPr lang="ru-RU" dirty="0"/>
              <a:t> </a:t>
            </a:r>
            <a:r>
              <a:rPr lang="ru-RU" dirty="0" err="1"/>
              <a:t>сучасні</a:t>
            </a:r>
            <a:r>
              <a:rPr lang="ru-RU" dirty="0"/>
              <a:t> </a:t>
            </a:r>
            <a:r>
              <a:rPr lang="ru-RU" dirty="0" err="1"/>
              <a:t>гризуни</a:t>
            </a:r>
            <a:r>
              <a:rPr lang="ru-RU" dirty="0"/>
              <a:t>. </a:t>
            </a:r>
            <a:r>
              <a:rPr lang="ru-RU" dirty="0" err="1"/>
              <a:t>Дорослі</a:t>
            </a:r>
            <a:r>
              <a:rPr lang="ru-RU" dirty="0"/>
              <a:t> </a:t>
            </a:r>
            <a:r>
              <a:rPr lang="ru-RU" dirty="0" err="1"/>
              <a:t>особини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важити</a:t>
            </a:r>
            <a:r>
              <a:rPr lang="ru-RU" dirty="0"/>
              <a:t> до 75 кг. </a:t>
            </a:r>
          </a:p>
          <a:p>
            <a:endParaRPr lang="ru-RU" dirty="0"/>
          </a:p>
        </p:txBody>
      </p:sp>
      <p:pic>
        <p:nvPicPr>
          <p:cNvPr id="9218" name="Picture 2" descr="C:\Users\User\Desktop\гризуни\i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2366">
            <a:off x="5820083" y="2887918"/>
            <a:ext cx="2952328" cy="202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430461">
            <a:off x="6228184" y="4885906"/>
            <a:ext cx="21361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/>
              <a:t>Дикобраз</a:t>
            </a:r>
            <a:endParaRPr lang="ru-RU" sz="2400" dirty="0" smtClean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9714">
            <a:off x="464717" y="2458565"/>
            <a:ext cx="3047999" cy="304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 rot="20963565">
            <a:off x="1495861" y="5523186"/>
            <a:ext cx="19452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dirty="0" smtClean="0"/>
              <a:t>Морська свинка</a:t>
            </a:r>
            <a:endParaRPr lang="ru-RU" sz="2000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142" y="2714625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10673" y="4225873"/>
            <a:ext cx="15559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     Нутрія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2615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-243408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                       </a:t>
            </a:r>
            <a:r>
              <a:rPr lang="ru-RU" sz="3000" i="1" u="sng" dirty="0" smtClean="0"/>
              <a:t>БІЛКОПОДІБНІ</a:t>
            </a:r>
            <a:endParaRPr lang="ru-RU" sz="3000" i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328592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 err="1"/>
              <a:t>Крім</a:t>
            </a:r>
            <a:r>
              <a:rPr lang="ru-RU" dirty="0"/>
              <a:t> добре </a:t>
            </a:r>
            <a:r>
              <a:rPr lang="ru-RU" dirty="0" err="1"/>
              <a:t>відомих</a:t>
            </a:r>
            <a:r>
              <a:rPr lang="ru-RU" dirty="0"/>
              <a:t> нам </a:t>
            </a:r>
            <a:r>
              <a:rPr lang="ru-RU" dirty="0" err="1"/>
              <a:t>білок</a:t>
            </a:r>
            <a:r>
              <a:rPr lang="ru-RU" dirty="0"/>
              <a:t>, до </a:t>
            </a:r>
            <a:r>
              <a:rPr lang="ru-RU" dirty="0" err="1"/>
              <a:t>підряду</a:t>
            </a:r>
            <a:r>
              <a:rPr lang="ru-RU" dirty="0"/>
              <a:t> </a:t>
            </a:r>
            <a:r>
              <a:rPr lang="ru-RU" dirty="0" err="1"/>
              <a:t>білкоподібних</a:t>
            </a:r>
            <a:r>
              <a:rPr lang="ru-RU" dirty="0"/>
              <a:t> належать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бобри</a:t>
            </a:r>
            <a:r>
              <a:rPr lang="ru-RU" dirty="0"/>
              <a:t>, бурундуки, </a:t>
            </a:r>
            <a:r>
              <a:rPr lang="ru-RU" dirty="0" err="1"/>
              <a:t>довгоноги</a:t>
            </a:r>
            <a:r>
              <a:rPr lang="ru-RU" dirty="0"/>
              <a:t>, </a:t>
            </a:r>
            <a:r>
              <a:rPr lang="ru-RU" dirty="0" err="1"/>
              <a:t>соні</a:t>
            </a:r>
            <a:r>
              <a:rPr lang="ru-RU" dirty="0"/>
              <a:t> і </a:t>
            </a:r>
            <a:r>
              <a:rPr lang="ru-RU" dirty="0" err="1"/>
              <a:t>ховрахи</a:t>
            </a:r>
            <a:r>
              <a:rPr lang="ru-RU" dirty="0"/>
              <a:t>. </a:t>
            </a:r>
            <a:r>
              <a:rPr lang="ru-RU" dirty="0" err="1"/>
              <a:t>Бобри</a:t>
            </a:r>
            <a:r>
              <a:rPr lang="ru-RU" dirty="0"/>
              <a:t> </a:t>
            </a:r>
            <a:r>
              <a:rPr lang="ru-RU" dirty="0" err="1"/>
              <a:t>своїми</a:t>
            </a:r>
            <a:r>
              <a:rPr lang="ru-RU" dirty="0"/>
              <a:t> </a:t>
            </a:r>
            <a:r>
              <a:rPr lang="ru-RU" dirty="0" err="1"/>
              <a:t>виключно</a:t>
            </a:r>
            <a:r>
              <a:rPr lang="ru-RU" dirty="0"/>
              <a:t> </a:t>
            </a:r>
            <a:r>
              <a:rPr lang="ru-RU" dirty="0" err="1"/>
              <a:t>сильними</a:t>
            </a:r>
            <a:r>
              <a:rPr lang="ru-RU" dirty="0"/>
              <a:t> </a:t>
            </a:r>
            <a:r>
              <a:rPr lang="ru-RU" dirty="0" err="1"/>
              <a:t>різцями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валити</a:t>
            </a:r>
            <a:r>
              <a:rPr lang="ru-RU" dirty="0"/>
              <a:t> дерева.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стовбурів</a:t>
            </a:r>
            <a:r>
              <a:rPr lang="ru-RU" dirty="0"/>
              <a:t> дерев вони </a:t>
            </a:r>
            <a:r>
              <a:rPr lang="ru-RU" dirty="0" err="1"/>
              <a:t>будують</a:t>
            </a:r>
            <a:r>
              <a:rPr lang="ru-RU" dirty="0"/>
              <a:t> </a:t>
            </a:r>
            <a:r>
              <a:rPr lang="ru-RU" dirty="0" err="1"/>
              <a:t>дамби</a:t>
            </a:r>
            <a:r>
              <a:rPr lang="ru-RU" dirty="0"/>
              <a:t> і хатки. </a:t>
            </a:r>
          </a:p>
          <a:p>
            <a:pPr marL="0" indent="0">
              <a:buNone/>
            </a:pPr>
            <a:r>
              <a:rPr lang="ru-RU" dirty="0"/>
              <a:t>   </a:t>
            </a:r>
            <a:r>
              <a:rPr lang="ru-RU" dirty="0" err="1"/>
              <a:t>Очі</a:t>
            </a:r>
            <a:r>
              <a:rPr lang="ru-RU" dirty="0"/>
              <a:t> </a:t>
            </a:r>
            <a:r>
              <a:rPr lang="ru-RU" dirty="0" err="1"/>
              <a:t>деревних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білок</a:t>
            </a:r>
            <a:r>
              <a:rPr lang="ru-RU" dirty="0"/>
              <a:t> </a:t>
            </a:r>
            <a:r>
              <a:rPr lang="ru-RU" dirty="0" err="1"/>
              <a:t>дозволяють</a:t>
            </a:r>
            <a:r>
              <a:rPr lang="ru-RU" dirty="0"/>
              <a:t> </a:t>
            </a:r>
            <a:r>
              <a:rPr lang="ru-RU" dirty="0" err="1"/>
              <a:t>їм</a:t>
            </a:r>
            <a:r>
              <a:rPr lang="ru-RU" dirty="0"/>
              <a:t> точно </a:t>
            </a:r>
            <a:r>
              <a:rPr lang="ru-RU" dirty="0" err="1"/>
              <a:t>визначати</a:t>
            </a:r>
            <a:r>
              <a:rPr lang="ru-RU" dirty="0"/>
              <a:t> </a:t>
            </a:r>
            <a:r>
              <a:rPr lang="ru-RU" dirty="0" err="1"/>
              <a:t>відстань</a:t>
            </a:r>
            <a:r>
              <a:rPr lang="ru-RU" dirty="0"/>
              <a:t>, яку вони </a:t>
            </a:r>
            <a:r>
              <a:rPr lang="ru-RU" dirty="0" err="1"/>
              <a:t>хочуть</a:t>
            </a:r>
            <a:r>
              <a:rPr lang="ru-RU" dirty="0"/>
              <a:t> </a:t>
            </a:r>
            <a:r>
              <a:rPr lang="ru-RU" dirty="0" err="1"/>
              <a:t>подолати</a:t>
            </a:r>
            <a:r>
              <a:rPr lang="ru-RU" dirty="0"/>
              <a:t>, </a:t>
            </a:r>
            <a:r>
              <a:rPr lang="ru-RU" dirty="0" err="1"/>
              <a:t>стрибаючи</a:t>
            </a:r>
            <a:r>
              <a:rPr lang="ru-RU" dirty="0"/>
              <a:t> з одного дерева на </a:t>
            </a:r>
            <a:r>
              <a:rPr lang="ru-RU" dirty="0" err="1"/>
              <a:t>інше</a:t>
            </a:r>
            <a:r>
              <a:rPr lang="ru-RU" dirty="0"/>
              <a:t>. </a:t>
            </a:r>
            <a:r>
              <a:rPr lang="ru-RU" dirty="0" err="1"/>
              <a:t>Деякі</a:t>
            </a:r>
            <a:r>
              <a:rPr lang="ru-RU" dirty="0"/>
              <a:t>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види</a:t>
            </a:r>
            <a:r>
              <a:rPr lang="ru-RU" dirty="0"/>
              <a:t>, </a:t>
            </a:r>
            <a:r>
              <a:rPr lang="ru-RU" dirty="0" err="1"/>
              <a:t>наприклад</a:t>
            </a:r>
            <a:r>
              <a:rPr lang="ru-RU" dirty="0"/>
              <a:t>, летяги, </a:t>
            </a:r>
            <a:r>
              <a:rPr lang="ru-RU" dirty="0" err="1"/>
              <a:t>можуть</a:t>
            </a:r>
            <a:r>
              <a:rPr lang="ru-RU" dirty="0"/>
              <a:t>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літальних</a:t>
            </a:r>
            <a:r>
              <a:rPr lang="ru-RU" dirty="0"/>
              <a:t> </a:t>
            </a:r>
            <a:r>
              <a:rPr lang="ru-RU" dirty="0" err="1"/>
              <a:t>перетинок</a:t>
            </a:r>
            <a:r>
              <a:rPr lang="ru-RU" dirty="0"/>
              <a:t>, </a:t>
            </a:r>
            <a:r>
              <a:rPr lang="ru-RU" dirty="0" err="1"/>
              <a:t>розташованих</a:t>
            </a:r>
            <a:r>
              <a:rPr lang="ru-RU" dirty="0"/>
              <a:t> з </a:t>
            </a:r>
            <a:r>
              <a:rPr lang="ru-RU" dirty="0" err="1"/>
              <a:t>боків</a:t>
            </a:r>
            <a:r>
              <a:rPr lang="ru-RU" dirty="0"/>
              <a:t> </a:t>
            </a:r>
            <a:r>
              <a:rPr lang="ru-RU" dirty="0" err="1"/>
              <a:t>тулуба</a:t>
            </a:r>
            <a:r>
              <a:rPr lang="ru-RU" dirty="0"/>
              <a:t>, </a:t>
            </a:r>
            <a:r>
              <a:rPr lang="ru-RU" dirty="0" err="1"/>
              <a:t>перелітати</a:t>
            </a:r>
            <a:r>
              <a:rPr lang="ru-RU" dirty="0"/>
              <a:t> на </a:t>
            </a:r>
            <a:r>
              <a:rPr lang="ru-RU" dirty="0" err="1"/>
              <a:t>значну</a:t>
            </a:r>
            <a:r>
              <a:rPr lang="ru-RU" dirty="0"/>
              <a:t> </a:t>
            </a:r>
            <a:r>
              <a:rPr lang="ru-RU" dirty="0" err="1"/>
              <a:t>відстань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898670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48" y="19127"/>
            <a:ext cx="3005137" cy="327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 rot="20821293">
            <a:off x="1606907" y="3122482"/>
            <a:ext cx="1429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Білка</a:t>
            </a:r>
            <a:r>
              <a:rPr lang="ru-RU" dirty="0"/>
              <a:t> в </a:t>
            </a:r>
            <a:r>
              <a:rPr lang="ru-RU" dirty="0" err="1"/>
              <a:t>дуплі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055" y="24408"/>
            <a:ext cx="4572000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 rot="845064">
            <a:off x="4788024" y="3011496"/>
            <a:ext cx="2250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Шерсть </a:t>
            </a:r>
            <a:r>
              <a:rPr lang="ru-RU" dirty="0" err="1"/>
              <a:t>білки</a:t>
            </a:r>
            <a:r>
              <a:rPr lang="ru-RU" dirty="0"/>
              <a:t> </a:t>
            </a:r>
            <a:r>
              <a:rPr lang="ru-RU" dirty="0" err="1"/>
              <a:t>взимку</a:t>
            </a: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57" y="3634311"/>
            <a:ext cx="3719513" cy="270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 rot="21077920">
            <a:off x="1835696" y="6326993"/>
            <a:ext cx="13830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Білка</a:t>
            </a:r>
            <a:r>
              <a:rPr lang="ru-RU" dirty="0"/>
              <a:t>-летяга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955" y="3430527"/>
            <a:ext cx="3773487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 rot="395256">
            <a:off x="5524892" y="5958897"/>
            <a:ext cx="1332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Білка</a:t>
            </a:r>
            <a:r>
              <a:rPr lang="ru-RU" dirty="0"/>
              <a:t> </a:t>
            </a:r>
            <a:r>
              <a:rPr lang="ru-RU" dirty="0" err="1"/>
              <a:t>чорна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961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04867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/>
              <a:t>                                                               ЕВОЛЮЦІЯ</a:t>
            </a:r>
            <a:endParaRPr lang="ru-RU" dirty="0"/>
          </a:p>
          <a:p>
            <a:endParaRPr lang="ru-RU" sz="2700" dirty="0"/>
          </a:p>
          <a:p>
            <a:pPr marL="0" indent="0">
              <a:buNone/>
            </a:pPr>
            <a:r>
              <a:rPr lang="ru-RU" sz="2800" dirty="0"/>
              <a:t>   </a:t>
            </a:r>
            <a:r>
              <a:rPr lang="ru-RU" sz="2800" dirty="0" err="1"/>
              <a:t>Більшість</a:t>
            </a:r>
            <a:r>
              <a:rPr lang="ru-RU" sz="2800" dirty="0"/>
              <a:t> </a:t>
            </a:r>
            <a:r>
              <a:rPr lang="ru-RU" sz="2800" dirty="0" err="1"/>
              <a:t>доісторичних</a:t>
            </a:r>
            <a:r>
              <a:rPr lang="ru-RU" sz="2800" dirty="0"/>
              <a:t> </a:t>
            </a:r>
            <a:r>
              <a:rPr lang="ru-RU" sz="2800" dirty="0" err="1"/>
              <a:t>гризунів</a:t>
            </a:r>
            <a:r>
              <a:rPr lang="ru-RU" sz="2800" dirty="0"/>
              <a:t>, </a:t>
            </a:r>
            <a:r>
              <a:rPr lang="ru-RU" sz="2800" dirty="0" err="1"/>
              <a:t>скам'янілості</a:t>
            </a:r>
            <a:r>
              <a:rPr lang="ru-RU" sz="2800" dirty="0"/>
              <a:t> </a:t>
            </a:r>
            <a:r>
              <a:rPr lang="ru-RU" sz="2800" dirty="0" err="1"/>
              <a:t>яких</a:t>
            </a:r>
            <a:r>
              <a:rPr lang="ru-RU" sz="2800" dirty="0"/>
              <a:t> </a:t>
            </a:r>
            <a:r>
              <a:rPr lang="ru-RU" sz="2800" dirty="0" err="1"/>
              <a:t>були</a:t>
            </a:r>
            <a:r>
              <a:rPr lang="ru-RU" sz="2800" dirty="0"/>
              <a:t> </a:t>
            </a:r>
            <a:r>
              <a:rPr lang="ru-RU" sz="2800" dirty="0" err="1"/>
              <a:t>знайдені</a:t>
            </a:r>
            <a:r>
              <a:rPr lang="ru-RU" sz="2800" dirty="0"/>
              <a:t> в </a:t>
            </a:r>
            <a:r>
              <a:rPr lang="ru-RU" sz="2800" dirty="0" err="1"/>
              <a:t>Північній</a:t>
            </a:r>
            <a:r>
              <a:rPr lang="ru-RU" sz="2800" dirty="0"/>
              <a:t> </a:t>
            </a:r>
            <a:r>
              <a:rPr lang="ru-RU" sz="2800" dirty="0" err="1"/>
              <a:t>Америці</a:t>
            </a:r>
            <a:r>
              <a:rPr lang="ru-RU" sz="2800" dirty="0"/>
              <a:t> і </a:t>
            </a:r>
            <a:r>
              <a:rPr lang="ru-RU" sz="2800" dirty="0" err="1"/>
              <a:t>Євразії</a:t>
            </a:r>
            <a:r>
              <a:rPr lang="ru-RU" sz="2800" dirty="0"/>
              <a:t>, </a:t>
            </a:r>
            <a:r>
              <a:rPr lang="ru-RU" sz="2800" dirty="0" err="1"/>
              <a:t>були</a:t>
            </a:r>
            <a:r>
              <a:rPr lang="ru-RU" sz="2800" dirty="0"/>
              <a:t> маленькими </a:t>
            </a:r>
            <a:r>
              <a:rPr lang="ru-RU" sz="2800" dirty="0" err="1"/>
              <a:t>тваринами</a:t>
            </a:r>
            <a:r>
              <a:rPr lang="ru-RU" sz="2800" dirty="0"/>
              <a:t>, </a:t>
            </a:r>
            <a:r>
              <a:rPr lang="ru-RU" sz="2800" dirty="0" err="1"/>
              <a:t>дуже</a:t>
            </a:r>
            <a:r>
              <a:rPr lang="ru-RU" sz="2800" dirty="0"/>
              <a:t> схожими на </a:t>
            </a:r>
            <a:r>
              <a:rPr lang="ru-RU" sz="2800" dirty="0" err="1"/>
              <a:t>мишей</a:t>
            </a:r>
            <a:r>
              <a:rPr lang="ru-RU" sz="2800" dirty="0"/>
              <a:t>. Лише </a:t>
            </a:r>
            <a:r>
              <a:rPr lang="ru-RU" sz="2800" dirty="0" err="1"/>
              <a:t>декілька</a:t>
            </a:r>
            <a:r>
              <a:rPr lang="ru-RU" sz="2800" dirty="0"/>
              <a:t> </a:t>
            </a:r>
            <a:r>
              <a:rPr lang="ru-RU" sz="2800" dirty="0" err="1"/>
              <a:t>розвинених</a:t>
            </a:r>
            <a:r>
              <a:rPr lang="ru-RU" sz="2800" dirty="0"/>
              <a:t> </a:t>
            </a:r>
            <a:r>
              <a:rPr lang="ru-RU" sz="2800" dirty="0" err="1"/>
              <a:t>видів</a:t>
            </a:r>
            <a:r>
              <a:rPr lang="ru-RU" sz="2800" dirty="0"/>
              <a:t> досягало </a:t>
            </a:r>
            <a:r>
              <a:rPr lang="ru-RU" sz="2800" dirty="0" err="1"/>
              <a:t>розмірів</a:t>
            </a:r>
            <a:r>
              <a:rPr lang="ru-RU" sz="2800" dirty="0"/>
              <a:t> бобра. </a:t>
            </a:r>
          </a:p>
          <a:p>
            <a:pPr marL="0" indent="0">
              <a:buNone/>
            </a:pPr>
            <a:r>
              <a:rPr lang="ru-RU" sz="2800" dirty="0"/>
              <a:t>   </a:t>
            </a:r>
            <a:r>
              <a:rPr lang="ru-RU" sz="2800" dirty="0" err="1"/>
              <a:t>Скам'янілості</a:t>
            </a:r>
            <a:r>
              <a:rPr lang="ru-RU" sz="2800" dirty="0"/>
              <a:t> </a:t>
            </a:r>
            <a:r>
              <a:rPr lang="ru-RU" sz="2800" dirty="0" err="1"/>
              <a:t>цих</a:t>
            </a:r>
            <a:r>
              <a:rPr lang="ru-RU" sz="2800" dirty="0"/>
              <a:t> </a:t>
            </a:r>
            <a:r>
              <a:rPr lang="ru-RU" sz="2800" dirty="0" err="1"/>
              <a:t>стародавніх</a:t>
            </a:r>
            <a:r>
              <a:rPr lang="ru-RU" sz="2800" dirty="0"/>
              <a:t> </a:t>
            </a:r>
            <a:r>
              <a:rPr lang="ru-RU" sz="2800" dirty="0" err="1"/>
              <a:t>гризунів</a:t>
            </a:r>
            <a:r>
              <a:rPr lang="ru-RU" sz="2800" dirty="0"/>
              <a:t> </a:t>
            </a:r>
            <a:r>
              <a:rPr lang="ru-RU" sz="2800" dirty="0" err="1"/>
              <a:t>об'єднуються</a:t>
            </a:r>
            <a:r>
              <a:rPr lang="ru-RU" sz="2800" dirty="0"/>
              <a:t> в одну </a:t>
            </a:r>
            <a:r>
              <a:rPr lang="ru-RU" sz="2800" dirty="0" err="1"/>
              <a:t>загальну</a:t>
            </a:r>
            <a:r>
              <a:rPr lang="ru-RU" sz="2800" dirty="0"/>
              <a:t> родину </a:t>
            </a:r>
            <a:r>
              <a:rPr lang="en-US" sz="2800" dirty="0" err="1"/>
              <a:t>Paramyidae</a:t>
            </a:r>
            <a:r>
              <a:rPr lang="en-US" sz="2800" dirty="0"/>
              <a:t>. </a:t>
            </a:r>
            <a:r>
              <a:rPr lang="ru-RU" sz="2800" dirty="0"/>
              <a:t>Вони </a:t>
            </a:r>
            <a:r>
              <a:rPr lang="ru-RU" sz="2800" dirty="0" err="1"/>
              <a:t>датуються</a:t>
            </a:r>
            <a:r>
              <a:rPr lang="ru-RU" sz="2800" dirty="0"/>
              <a:t> </a:t>
            </a:r>
            <a:r>
              <a:rPr lang="ru-RU" sz="2800" dirty="0" err="1"/>
              <a:t>періодом</a:t>
            </a:r>
            <a:r>
              <a:rPr lang="ru-RU" sz="2800" dirty="0"/>
              <a:t> палеоцену, </a:t>
            </a:r>
            <a:r>
              <a:rPr lang="ru-RU" sz="2800" dirty="0" err="1"/>
              <a:t>їхній</a:t>
            </a:r>
            <a:r>
              <a:rPr lang="ru-RU" sz="2800" dirty="0"/>
              <a:t> </a:t>
            </a:r>
            <a:r>
              <a:rPr lang="ru-RU" sz="2800" dirty="0" err="1"/>
              <a:t>вік</a:t>
            </a:r>
            <a:r>
              <a:rPr lang="ru-RU" sz="2800" dirty="0"/>
              <a:t> - </a:t>
            </a:r>
            <a:r>
              <a:rPr lang="ru-RU" sz="2800" dirty="0" err="1"/>
              <a:t>бли¬зько</a:t>
            </a:r>
            <a:r>
              <a:rPr lang="ru-RU" sz="2800" dirty="0"/>
              <a:t> 57 </a:t>
            </a:r>
            <a:r>
              <a:rPr lang="ru-RU" sz="2800" dirty="0" err="1"/>
              <a:t>мільйонів</a:t>
            </a:r>
            <a:r>
              <a:rPr lang="ru-RU" sz="2800" dirty="0"/>
              <a:t> </a:t>
            </a:r>
            <a:r>
              <a:rPr lang="ru-RU" sz="2800" dirty="0" err="1"/>
              <a:t>років</a:t>
            </a:r>
            <a:r>
              <a:rPr lang="ru-RU" sz="2800" dirty="0"/>
              <a:t>. На початку </a:t>
            </a:r>
            <a:r>
              <a:rPr lang="ru-RU" sz="2800" dirty="0" err="1"/>
              <a:t>еоцену</a:t>
            </a:r>
            <a:r>
              <a:rPr lang="ru-RU" sz="2800" dirty="0"/>
              <a:t> в </a:t>
            </a:r>
            <a:r>
              <a:rPr lang="ru-RU" sz="2800" dirty="0" err="1"/>
              <a:t>цих</a:t>
            </a:r>
            <a:r>
              <a:rPr lang="ru-RU" sz="2800" dirty="0"/>
              <a:t> </a:t>
            </a:r>
            <a:r>
              <a:rPr lang="ru-RU" sz="2800" dirty="0" err="1"/>
              <a:t>примітивних</a:t>
            </a:r>
            <a:r>
              <a:rPr lang="ru-RU" sz="2800" dirty="0"/>
              <a:t> </a:t>
            </a:r>
            <a:r>
              <a:rPr lang="ru-RU" sz="2800" dirty="0" err="1"/>
              <a:t>гризунів</a:t>
            </a:r>
            <a:r>
              <a:rPr lang="ru-RU" sz="2800" dirty="0"/>
              <a:t> </a:t>
            </a:r>
            <a:r>
              <a:rPr lang="ru-RU" sz="2800" dirty="0" err="1"/>
              <a:t>вперше</a:t>
            </a:r>
            <a:r>
              <a:rPr lang="ru-RU" sz="2800" dirty="0"/>
              <a:t> </a:t>
            </a:r>
            <a:r>
              <a:rPr lang="ru-RU" sz="2800" dirty="0" err="1"/>
              <a:t>з'явилися</a:t>
            </a:r>
            <a:r>
              <a:rPr lang="ru-RU" sz="2800" dirty="0"/>
              <a:t> </a:t>
            </a:r>
            <a:r>
              <a:rPr lang="ru-RU" sz="2800" dirty="0" err="1"/>
              <a:t>характерні</a:t>
            </a:r>
            <a:r>
              <a:rPr lang="ru-RU" sz="2800" dirty="0"/>
              <a:t> </a:t>
            </a:r>
            <a:r>
              <a:rPr lang="ru-RU" sz="2800" dirty="0" err="1"/>
              <a:t>долотовидні</a:t>
            </a:r>
            <a:r>
              <a:rPr lang="ru-RU" sz="2800" dirty="0"/>
              <a:t> </a:t>
            </a:r>
            <a:r>
              <a:rPr lang="ru-RU" sz="2800" dirty="0" err="1"/>
              <a:t>різці</a:t>
            </a:r>
            <a:r>
              <a:rPr lang="ru-RU" sz="2800" dirty="0"/>
              <a:t>, </a:t>
            </a:r>
            <a:r>
              <a:rPr lang="ru-RU" sz="2800" dirty="0" err="1"/>
              <a:t>тільки</a:t>
            </a:r>
            <a:r>
              <a:rPr lang="ru-RU" sz="2800" dirty="0"/>
              <a:t> </a:t>
            </a:r>
            <a:r>
              <a:rPr lang="ru-RU" sz="2800" dirty="0" err="1"/>
              <a:t>спереду</a:t>
            </a:r>
            <a:r>
              <a:rPr lang="ru-RU" sz="2800" dirty="0"/>
              <a:t> </a:t>
            </a:r>
            <a:r>
              <a:rPr lang="ru-RU" sz="2800" dirty="0" err="1"/>
              <a:t>вкриті</a:t>
            </a:r>
            <a:r>
              <a:rPr lang="ru-RU" sz="2800" dirty="0"/>
              <a:t> твердою </a:t>
            </a:r>
            <a:r>
              <a:rPr lang="ru-RU" sz="2800" dirty="0" err="1"/>
              <a:t>емаллю</a:t>
            </a:r>
            <a:r>
              <a:rPr lang="ru-RU" sz="2800" dirty="0"/>
              <a:t>. </a:t>
            </a:r>
          </a:p>
          <a:p>
            <a:pPr marL="0" indent="0">
              <a:buNone/>
            </a:pPr>
            <a:r>
              <a:rPr lang="ru-RU" sz="2800" dirty="0"/>
              <a:t>   </a:t>
            </a:r>
            <a:r>
              <a:rPr lang="ru-RU" sz="2800" dirty="0" err="1"/>
              <a:t>Протягом</a:t>
            </a:r>
            <a:r>
              <a:rPr lang="ru-RU" sz="2800" dirty="0"/>
              <a:t> </a:t>
            </a:r>
            <a:r>
              <a:rPr lang="ru-RU" sz="2800" dirty="0" err="1"/>
              <a:t>всього</a:t>
            </a:r>
            <a:r>
              <a:rPr lang="ru-RU" sz="2800" dirty="0"/>
              <a:t> </a:t>
            </a:r>
            <a:r>
              <a:rPr lang="ru-RU" sz="2800" dirty="0" err="1"/>
              <a:t>еоцену</a:t>
            </a:r>
            <a:r>
              <a:rPr lang="ru-RU" sz="2800" dirty="0"/>
              <a:t>, </a:t>
            </a:r>
            <a:r>
              <a:rPr lang="ru-RU" sz="2800" dirty="0" err="1"/>
              <a:t>який</a:t>
            </a:r>
            <a:r>
              <a:rPr lang="ru-RU" sz="2800" dirty="0"/>
              <a:t> </a:t>
            </a:r>
            <a:r>
              <a:rPr lang="ru-RU" sz="2800" dirty="0" err="1"/>
              <a:t>завершився</a:t>
            </a:r>
            <a:r>
              <a:rPr lang="ru-RU" sz="2800" dirty="0"/>
              <a:t> 38 </a:t>
            </a:r>
            <a:r>
              <a:rPr lang="ru-RU" sz="2800" dirty="0" err="1"/>
              <a:t>мільйонів</a:t>
            </a:r>
            <a:r>
              <a:rPr lang="ru-RU" sz="2800" dirty="0"/>
              <a:t> </a:t>
            </a:r>
            <a:r>
              <a:rPr lang="ru-RU" sz="2800" dirty="0" err="1"/>
              <a:t>років</a:t>
            </a:r>
            <a:r>
              <a:rPr lang="ru-RU" sz="2800" dirty="0"/>
              <a:t> тому, </a:t>
            </a:r>
            <a:r>
              <a:rPr lang="ru-RU" sz="2800" dirty="0" err="1"/>
              <a:t>гризуни</a:t>
            </a:r>
            <a:r>
              <a:rPr lang="ru-RU" sz="2800" dirty="0"/>
              <a:t> ставали </a:t>
            </a:r>
            <a:r>
              <a:rPr lang="ru-RU" sz="2800" dirty="0" err="1"/>
              <a:t>численнішими</a:t>
            </a:r>
            <a:r>
              <a:rPr lang="ru-RU" sz="2800" dirty="0"/>
              <a:t>, </a:t>
            </a:r>
            <a:r>
              <a:rPr lang="ru-RU" sz="2800" dirty="0" err="1"/>
              <a:t>виникали</a:t>
            </a:r>
            <a:r>
              <a:rPr lang="ru-RU" sz="2800" dirty="0"/>
              <a:t> </a:t>
            </a:r>
            <a:r>
              <a:rPr lang="ru-RU" sz="2800" dirty="0" err="1"/>
              <a:t>нові</a:t>
            </a:r>
            <a:r>
              <a:rPr lang="ru-RU" sz="2800" dirty="0"/>
              <a:t> </a:t>
            </a:r>
            <a:r>
              <a:rPr lang="ru-RU" sz="2800" dirty="0" err="1"/>
              <a:t>їхні</a:t>
            </a:r>
            <a:r>
              <a:rPr lang="ru-RU" sz="2800" dirty="0"/>
              <a:t> </a:t>
            </a:r>
            <a:r>
              <a:rPr lang="ru-RU" sz="2800" dirty="0" err="1"/>
              <a:t>форми</a:t>
            </a:r>
            <a:r>
              <a:rPr lang="ru-RU" sz="2800" dirty="0"/>
              <a:t>, </a:t>
            </a:r>
            <a:r>
              <a:rPr lang="ru-RU" sz="2800" dirty="0" err="1"/>
              <a:t>що</a:t>
            </a:r>
            <a:r>
              <a:rPr lang="ru-RU" sz="2800" dirty="0"/>
              <a:t> </a:t>
            </a:r>
            <a:r>
              <a:rPr lang="ru-RU" sz="2800" dirty="0" err="1"/>
              <a:t>пристосовувалися</a:t>
            </a:r>
            <a:r>
              <a:rPr lang="ru-RU" sz="2800" dirty="0"/>
              <a:t> до </a:t>
            </a:r>
            <a:r>
              <a:rPr lang="ru-RU" sz="2800" dirty="0" err="1"/>
              <a:t>певних</a:t>
            </a:r>
            <a:r>
              <a:rPr lang="ru-RU" sz="2800" dirty="0"/>
              <a:t> умов </a:t>
            </a:r>
            <a:r>
              <a:rPr lang="ru-RU" sz="2800" dirty="0" err="1"/>
              <a:t>життя</a:t>
            </a:r>
            <a:r>
              <a:rPr lang="ru-RU" sz="2800" dirty="0"/>
              <a:t>. </a:t>
            </a:r>
            <a:r>
              <a:rPr lang="ru-RU" sz="2800" dirty="0" err="1"/>
              <a:t>Перші</a:t>
            </a:r>
            <a:r>
              <a:rPr lang="ru-RU" sz="2800" dirty="0"/>
              <a:t> </a:t>
            </a:r>
            <a:r>
              <a:rPr lang="ru-RU" sz="2800" dirty="0" err="1"/>
              <a:t>гризуни</a:t>
            </a:r>
            <a:r>
              <a:rPr lang="ru-RU" sz="2800" dirty="0"/>
              <a:t> </a:t>
            </a:r>
            <a:r>
              <a:rPr lang="ru-RU" sz="2800" dirty="0" err="1"/>
              <a:t>найчастіше</a:t>
            </a:r>
            <a:r>
              <a:rPr lang="ru-RU" sz="2800" dirty="0"/>
              <a:t> </a:t>
            </a:r>
            <a:r>
              <a:rPr lang="ru-RU" sz="2800" dirty="0" err="1"/>
              <a:t>пересувалися</a:t>
            </a:r>
            <a:r>
              <a:rPr lang="ru-RU" sz="2800" dirty="0"/>
              <a:t> по </a:t>
            </a:r>
            <a:r>
              <a:rPr lang="ru-RU" sz="2800" dirty="0" err="1"/>
              <a:t>землі</a:t>
            </a:r>
            <a:r>
              <a:rPr lang="ru-RU" sz="2800" dirty="0"/>
              <a:t> </a:t>
            </a:r>
            <a:r>
              <a:rPr lang="ru-RU" sz="2800" dirty="0" err="1"/>
              <a:t>бігом</a:t>
            </a:r>
            <a:r>
              <a:rPr lang="ru-RU" sz="2800" dirty="0"/>
              <a:t>, а в </a:t>
            </a:r>
            <a:r>
              <a:rPr lang="ru-RU" sz="2800" dirty="0" err="1"/>
              <a:t>період</a:t>
            </a:r>
            <a:r>
              <a:rPr lang="ru-RU" sz="2800" dirty="0"/>
              <a:t> </a:t>
            </a:r>
            <a:r>
              <a:rPr lang="ru-RU" sz="2800" dirty="0" err="1"/>
              <a:t>еоцену</a:t>
            </a:r>
            <a:r>
              <a:rPr lang="ru-RU" sz="2800" dirty="0"/>
              <a:t> </a:t>
            </a:r>
            <a:r>
              <a:rPr lang="ru-RU" sz="2800" dirty="0" err="1"/>
              <a:t>з'явилися</a:t>
            </a:r>
            <a:r>
              <a:rPr lang="ru-RU" sz="2800" dirty="0"/>
              <a:t> </a:t>
            </a:r>
            <a:r>
              <a:rPr lang="ru-RU" sz="2800" dirty="0" err="1"/>
              <a:t>види</a:t>
            </a:r>
            <a:r>
              <a:rPr lang="ru-RU" sz="2800" dirty="0"/>
              <a:t>, чия </a:t>
            </a:r>
            <a:r>
              <a:rPr lang="ru-RU" sz="2800" dirty="0" err="1"/>
              <a:t>будова</a:t>
            </a:r>
            <a:r>
              <a:rPr lang="ru-RU" sz="2800" dirty="0"/>
              <a:t> </a:t>
            </a:r>
            <a:r>
              <a:rPr lang="ru-RU" sz="2800" dirty="0" err="1"/>
              <a:t>тіла</a:t>
            </a:r>
            <a:r>
              <a:rPr lang="ru-RU" sz="2800" dirty="0"/>
              <a:t> й </a:t>
            </a:r>
            <a:r>
              <a:rPr lang="ru-RU" sz="2800" dirty="0" err="1"/>
              <a:t>задніх</a:t>
            </a:r>
            <a:r>
              <a:rPr lang="ru-RU" sz="2800" dirty="0"/>
              <a:t> </a:t>
            </a:r>
            <a:r>
              <a:rPr lang="ru-RU" sz="2800" dirty="0" err="1"/>
              <a:t>кінцівок</a:t>
            </a:r>
            <a:r>
              <a:rPr lang="ru-RU" sz="2800" dirty="0"/>
              <a:t> </a:t>
            </a:r>
            <a:r>
              <a:rPr lang="ru-RU" sz="2800" dirty="0" err="1"/>
              <a:t>свідчить</a:t>
            </a:r>
            <a:r>
              <a:rPr lang="ru-RU" sz="2800" dirty="0"/>
              <a:t> про те, </a:t>
            </a:r>
            <a:r>
              <a:rPr lang="ru-RU" sz="2800" dirty="0" err="1"/>
              <a:t>що</a:t>
            </a:r>
            <a:r>
              <a:rPr lang="ru-RU" sz="2800" dirty="0"/>
              <a:t> вони </a:t>
            </a:r>
            <a:r>
              <a:rPr lang="ru-RU" sz="2800" dirty="0" err="1"/>
              <a:t>пересувалися</a:t>
            </a:r>
            <a:r>
              <a:rPr lang="ru-RU" sz="2800" dirty="0"/>
              <a:t> </a:t>
            </a:r>
            <a:r>
              <a:rPr lang="ru-RU" sz="2800" dirty="0" err="1"/>
              <a:t>головним</a:t>
            </a:r>
            <a:r>
              <a:rPr lang="ru-RU" sz="2800" dirty="0"/>
              <a:t> чином </a:t>
            </a:r>
            <a:r>
              <a:rPr lang="ru-RU" sz="2800" dirty="0" err="1" smtClean="0"/>
              <a:t>стрибками</a:t>
            </a:r>
            <a:r>
              <a:rPr lang="ru-RU" sz="2800" dirty="0" smtClean="0"/>
              <a:t>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668508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926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В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 череп, </a:t>
            </a:r>
            <a:r>
              <a:rPr lang="ru-RU" dirty="0" err="1"/>
              <a:t>лапи</a:t>
            </a:r>
            <a:r>
              <a:rPr lang="ru-RU" dirty="0"/>
              <a:t> і </a:t>
            </a:r>
            <a:r>
              <a:rPr lang="ru-RU" dirty="0" err="1"/>
              <a:t>кігті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пристосовані</a:t>
            </a:r>
            <a:r>
              <a:rPr lang="ru-RU" dirty="0"/>
              <a:t> </a:t>
            </a:r>
            <a:r>
              <a:rPr lang="ru-RU" dirty="0" err="1"/>
              <a:t>швидше</a:t>
            </a:r>
            <a:r>
              <a:rPr lang="ru-RU" dirty="0"/>
              <a:t> до </a:t>
            </a:r>
            <a:r>
              <a:rPr lang="ru-RU" dirty="0" err="1"/>
              <a:t>підземного</a:t>
            </a:r>
            <a:r>
              <a:rPr lang="ru-RU" dirty="0"/>
              <a:t> способу </a:t>
            </a:r>
            <a:r>
              <a:rPr lang="ru-RU" dirty="0" err="1"/>
              <a:t>життя</a:t>
            </a:r>
            <a:r>
              <a:rPr lang="ru-RU" dirty="0"/>
              <a:t>. </a:t>
            </a:r>
          </a:p>
          <a:p>
            <a:pPr marL="0" indent="0">
              <a:buNone/>
            </a:pPr>
            <a:r>
              <a:rPr lang="ru-RU" dirty="0" smtClean="0"/>
              <a:t>На </a:t>
            </a:r>
            <a:r>
              <a:rPr lang="ru-RU" dirty="0"/>
              <a:t>початку </a:t>
            </a:r>
            <a:r>
              <a:rPr lang="ru-RU" dirty="0" err="1"/>
              <a:t>міоцену</a:t>
            </a:r>
            <a:r>
              <a:rPr lang="ru-RU" dirty="0"/>
              <a:t> </a:t>
            </a:r>
            <a:r>
              <a:rPr lang="ru-RU" dirty="0" err="1"/>
              <a:t>існували</a:t>
            </a:r>
            <a:r>
              <a:rPr lang="ru-RU" dirty="0"/>
              <a:t> </a:t>
            </a:r>
            <a:r>
              <a:rPr lang="ru-RU" dirty="0" err="1"/>
              <a:t>вже</a:t>
            </a:r>
            <a:r>
              <a:rPr lang="ru-RU" dirty="0"/>
              <a:t> практично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сучасні</a:t>
            </a:r>
            <a:r>
              <a:rPr lang="ru-RU" dirty="0"/>
              <a:t> </a:t>
            </a:r>
            <a:r>
              <a:rPr lang="ru-RU" dirty="0" err="1"/>
              <a:t>родини</a:t>
            </a:r>
            <a:r>
              <a:rPr lang="ru-RU" dirty="0"/>
              <a:t> </a:t>
            </a:r>
            <a:r>
              <a:rPr lang="ru-RU" dirty="0" err="1"/>
              <a:t>гризунів</a:t>
            </a:r>
            <a:r>
              <a:rPr lang="ru-RU" dirty="0"/>
              <a:t>. </a:t>
            </a:r>
            <a:r>
              <a:rPr lang="ru-RU" dirty="0" err="1"/>
              <a:t>Миші</a:t>
            </a:r>
            <a:r>
              <a:rPr lang="ru-RU" dirty="0"/>
              <a:t> та </a:t>
            </a:r>
            <a:r>
              <a:rPr lang="ru-RU" dirty="0" err="1"/>
              <a:t>щури</a:t>
            </a:r>
            <a:r>
              <a:rPr lang="ru-RU" dirty="0"/>
              <a:t>, </a:t>
            </a:r>
            <a:r>
              <a:rPr lang="ru-RU" dirty="0" err="1"/>
              <a:t>проте</a:t>
            </a:r>
            <a:r>
              <a:rPr lang="ru-RU" dirty="0"/>
              <a:t>, </a:t>
            </a:r>
            <a:r>
              <a:rPr lang="ru-RU" dirty="0" err="1"/>
              <a:t>сформувалися</a:t>
            </a:r>
            <a:r>
              <a:rPr lang="ru-RU" dirty="0"/>
              <a:t> </a:t>
            </a:r>
            <a:r>
              <a:rPr lang="ru-RU" dirty="0" err="1"/>
              <a:t>пізніше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родини</a:t>
            </a:r>
            <a:r>
              <a:rPr lang="ru-RU" dirty="0"/>
              <a:t> </a:t>
            </a:r>
            <a:r>
              <a:rPr lang="ru-RU" dirty="0" err="1"/>
              <a:t>гризунів</a:t>
            </a:r>
            <a:r>
              <a:rPr lang="ru-RU" dirty="0"/>
              <a:t>. Родина </a:t>
            </a:r>
            <a:r>
              <a:rPr lang="ru-RU" dirty="0" err="1"/>
              <a:t>мишастих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включає</a:t>
            </a:r>
            <a:r>
              <a:rPr lang="ru-RU" dirty="0"/>
              <a:t> </a:t>
            </a:r>
            <a:r>
              <a:rPr lang="ru-RU" dirty="0" err="1"/>
              <a:t>головним</a:t>
            </a:r>
            <a:r>
              <a:rPr lang="ru-RU" dirty="0"/>
              <a:t> чином </a:t>
            </a:r>
            <a:r>
              <a:rPr lang="ru-RU" dirty="0" err="1"/>
              <a:t>древні</a:t>
            </a:r>
            <a:r>
              <a:rPr lang="ru-RU" dirty="0"/>
              <a:t> </a:t>
            </a:r>
            <a:r>
              <a:rPr lang="ru-RU" dirty="0" err="1"/>
              <a:t>види</a:t>
            </a:r>
            <a:r>
              <a:rPr lang="ru-RU" dirty="0"/>
              <a:t> </a:t>
            </a:r>
            <a:r>
              <a:rPr lang="ru-RU" dirty="0" err="1"/>
              <a:t>мишей</a:t>
            </a:r>
            <a:r>
              <a:rPr lang="ru-RU" dirty="0"/>
              <a:t> і </a:t>
            </a:r>
            <a:r>
              <a:rPr lang="ru-RU" dirty="0" err="1"/>
              <a:t>щурів</a:t>
            </a:r>
            <a:r>
              <a:rPr lang="ru-RU" dirty="0"/>
              <a:t>, </a:t>
            </a:r>
            <a:r>
              <a:rPr lang="ru-RU" dirty="0" err="1"/>
              <a:t>з'являється</a:t>
            </a:r>
            <a:r>
              <a:rPr lang="ru-RU" dirty="0"/>
              <a:t> в </a:t>
            </a:r>
            <a:r>
              <a:rPr lang="ru-RU" dirty="0" err="1"/>
              <a:t>європейських</a:t>
            </a:r>
            <a:r>
              <a:rPr lang="ru-RU" dirty="0"/>
              <a:t> шарах </a:t>
            </a:r>
            <a:r>
              <a:rPr lang="ru-RU" dirty="0" err="1"/>
              <a:t>пліоцену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датується</a:t>
            </a:r>
            <a:r>
              <a:rPr lang="ru-RU" dirty="0"/>
              <a:t> 5 млн. </a:t>
            </a:r>
            <a:r>
              <a:rPr lang="ru-RU" dirty="0" err="1"/>
              <a:t>років</a:t>
            </a:r>
            <a:r>
              <a:rPr lang="ru-RU" dirty="0"/>
              <a:t>. Людина - </a:t>
            </a:r>
            <a:r>
              <a:rPr lang="ru-RU" dirty="0" err="1"/>
              <a:t>основний</a:t>
            </a:r>
            <a:r>
              <a:rPr lang="ru-RU" dirty="0"/>
              <a:t> </a:t>
            </a:r>
            <a:r>
              <a:rPr lang="ru-RU" dirty="0" err="1"/>
              <a:t>винуватець</a:t>
            </a:r>
            <a:r>
              <a:rPr lang="ru-RU" dirty="0"/>
              <a:t> </a:t>
            </a:r>
            <a:r>
              <a:rPr lang="ru-RU" dirty="0" err="1"/>
              <a:t>розселення</a:t>
            </a:r>
            <a:r>
              <a:rPr lang="ru-RU" dirty="0"/>
              <a:t> </a:t>
            </a:r>
            <a:r>
              <a:rPr lang="ru-RU" dirty="0" err="1"/>
              <a:t>щурів</a:t>
            </a:r>
            <a:r>
              <a:rPr lang="ru-RU" dirty="0"/>
              <a:t> і </a:t>
            </a:r>
            <a:r>
              <a:rPr lang="ru-RU" dirty="0" err="1"/>
              <a:t>мишей</a:t>
            </a:r>
            <a:r>
              <a:rPr lang="ru-RU" dirty="0"/>
              <a:t> по </a:t>
            </a:r>
            <a:r>
              <a:rPr lang="ru-RU" dirty="0" err="1"/>
              <a:t>всій</a:t>
            </a:r>
            <a:r>
              <a:rPr lang="ru-RU" dirty="0"/>
              <a:t> </a:t>
            </a:r>
            <a:r>
              <a:rPr lang="ru-RU" dirty="0" err="1"/>
              <a:t>Земній</a:t>
            </a:r>
            <a:r>
              <a:rPr lang="ru-RU" dirty="0"/>
              <a:t> </a:t>
            </a:r>
            <a:r>
              <a:rPr lang="ru-RU" dirty="0" err="1"/>
              <a:t>кулі</a:t>
            </a:r>
            <a:r>
              <a:rPr lang="ru-RU" dirty="0"/>
              <a:t>. 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гризуни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легко </a:t>
            </a:r>
            <a:r>
              <a:rPr lang="ru-RU" dirty="0" err="1"/>
              <a:t>пристосовуються</a:t>
            </a:r>
            <a:r>
              <a:rPr lang="ru-RU" dirty="0"/>
              <a:t> до </a:t>
            </a:r>
            <a:r>
              <a:rPr lang="ru-RU" dirty="0" err="1"/>
              <a:t>різних</a:t>
            </a:r>
            <a:r>
              <a:rPr lang="ru-RU" dirty="0"/>
              <a:t> умов </a:t>
            </a:r>
            <a:r>
              <a:rPr lang="ru-RU" dirty="0" err="1"/>
              <a:t>життя</a:t>
            </a:r>
            <a:r>
              <a:rPr lang="ru-RU" dirty="0"/>
              <a:t>, </a:t>
            </a:r>
            <a:r>
              <a:rPr lang="ru-RU" dirty="0" err="1"/>
              <a:t>подорожували</a:t>
            </a:r>
            <a:r>
              <a:rPr lang="ru-RU" dirty="0"/>
              <a:t> на кораблях, з караванами </a:t>
            </a:r>
            <a:r>
              <a:rPr lang="ru-RU" dirty="0" err="1"/>
              <a:t>верблюдів</a:t>
            </a:r>
            <a:r>
              <a:rPr lang="ru-RU" dirty="0"/>
              <a:t>, а </a:t>
            </a:r>
            <a:r>
              <a:rPr lang="ru-RU" dirty="0" err="1"/>
              <a:t>згодом</a:t>
            </a:r>
            <a:r>
              <a:rPr lang="ru-RU" dirty="0"/>
              <a:t> і в потягах як „</a:t>
            </a:r>
            <a:r>
              <a:rPr lang="ru-RU" dirty="0" err="1"/>
              <a:t>безбілетні</a:t>
            </a:r>
            <a:r>
              <a:rPr lang="ru-RU" dirty="0"/>
              <a:t> </a:t>
            </a:r>
            <a:r>
              <a:rPr lang="ru-RU" dirty="0" err="1"/>
              <a:t>пасажири</a:t>
            </a:r>
            <a:r>
              <a:rPr lang="ru-RU" dirty="0"/>
              <a:t>". Вони </a:t>
            </a:r>
            <a:r>
              <a:rPr lang="ru-RU" dirty="0" err="1"/>
              <a:t>чудово</a:t>
            </a:r>
            <a:r>
              <a:rPr lang="ru-RU" dirty="0"/>
              <a:t> </a:t>
            </a:r>
            <a:r>
              <a:rPr lang="ru-RU" dirty="0" err="1"/>
              <a:t>почуваються</a:t>
            </a:r>
            <a:r>
              <a:rPr lang="ru-RU" dirty="0"/>
              <a:t> </a:t>
            </a:r>
            <a:r>
              <a:rPr lang="ru-RU" dirty="0" err="1"/>
              <a:t>поряд</a:t>
            </a:r>
            <a:r>
              <a:rPr lang="ru-RU" dirty="0"/>
              <a:t> з </a:t>
            </a:r>
            <a:r>
              <a:rPr lang="ru-RU" dirty="0" err="1"/>
              <a:t>людиною</a:t>
            </a:r>
            <a:r>
              <a:rPr lang="ru-RU" dirty="0"/>
              <a:t> - </a:t>
            </a:r>
            <a:r>
              <a:rPr lang="ru-RU" dirty="0" err="1"/>
              <a:t>поселилися</a:t>
            </a:r>
            <a:r>
              <a:rPr lang="ru-RU" dirty="0"/>
              <a:t> в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будинку</a:t>
            </a:r>
            <a:r>
              <a:rPr lang="ru-RU" dirty="0"/>
              <a:t>, </a:t>
            </a:r>
            <a:r>
              <a:rPr lang="ru-RU" dirty="0" err="1"/>
              <a:t>їдять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хліб</a:t>
            </a:r>
            <a:r>
              <a:rPr lang="ru-RU" dirty="0"/>
              <a:t>, </a:t>
            </a:r>
            <a:r>
              <a:rPr lang="ru-RU" dirty="0" err="1"/>
              <a:t>псують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речі</a:t>
            </a:r>
            <a:r>
              <a:rPr lang="ru-RU" dirty="0"/>
              <a:t>, </a:t>
            </a:r>
            <a:r>
              <a:rPr lang="ru-RU" dirty="0" err="1"/>
              <a:t>гріються</a:t>
            </a:r>
            <a:r>
              <a:rPr lang="ru-RU" dirty="0"/>
              <a:t> </a:t>
            </a:r>
            <a:r>
              <a:rPr lang="ru-RU" dirty="0" err="1"/>
              <a:t>біля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вогнища</a:t>
            </a:r>
            <a:r>
              <a:rPr lang="ru-RU" dirty="0"/>
              <a:t>. Особливо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щурів</a:t>
            </a:r>
            <a:r>
              <a:rPr lang="ru-RU" dirty="0"/>
              <a:t> і </a:t>
            </a:r>
            <a:r>
              <a:rPr lang="ru-RU" dirty="0" err="1"/>
              <a:t>мишей</a:t>
            </a:r>
            <a:r>
              <a:rPr lang="ru-RU" dirty="0"/>
              <a:t> </a:t>
            </a:r>
            <a:r>
              <a:rPr lang="ru-RU" dirty="0" err="1"/>
              <a:t>живе</a:t>
            </a:r>
            <a:r>
              <a:rPr lang="ru-RU" dirty="0"/>
              <a:t> в </a:t>
            </a:r>
            <a:r>
              <a:rPr lang="ru-RU" dirty="0" err="1"/>
              <a:t>тваринницьких</a:t>
            </a:r>
            <a:r>
              <a:rPr lang="ru-RU" dirty="0"/>
              <a:t> </a:t>
            </a:r>
            <a:r>
              <a:rPr lang="ru-RU" dirty="0" err="1"/>
              <a:t>господарствах</a:t>
            </a:r>
            <a:r>
              <a:rPr lang="ru-RU" dirty="0"/>
              <a:t>, в </a:t>
            </a:r>
            <a:r>
              <a:rPr lang="ru-RU" dirty="0" err="1"/>
              <a:t>коморах</a:t>
            </a:r>
            <a:r>
              <a:rPr lang="ru-RU" dirty="0"/>
              <a:t>, на складах, де </a:t>
            </a:r>
            <a:r>
              <a:rPr lang="ru-RU" dirty="0" err="1"/>
              <a:t>зберігається</a:t>
            </a:r>
            <a:r>
              <a:rPr lang="ru-RU" dirty="0"/>
              <a:t> зерно та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харчові</a:t>
            </a:r>
            <a:r>
              <a:rPr lang="ru-RU" dirty="0"/>
              <a:t> </a:t>
            </a:r>
            <a:r>
              <a:rPr lang="ru-RU" dirty="0" err="1"/>
              <a:t>продукти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406835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9268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Дикобраз: </a:t>
            </a:r>
            <a:r>
              <a:rPr lang="ru-RU" dirty="0" err="1"/>
              <a:t>харчується</a:t>
            </a:r>
            <a:r>
              <a:rPr lang="ru-RU" dirty="0"/>
              <a:t> пагонами й </a:t>
            </a:r>
            <a:r>
              <a:rPr lang="ru-RU" dirty="0" err="1"/>
              <a:t>корінням</a:t>
            </a:r>
            <a:r>
              <a:rPr lang="ru-RU" dirty="0"/>
              <a:t> </a:t>
            </a:r>
            <a:r>
              <a:rPr lang="ru-RU" dirty="0" err="1"/>
              <a:t>рослин</a:t>
            </a:r>
            <a:r>
              <a:rPr lang="ru-RU" dirty="0"/>
              <a:t>, часто </a:t>
            </a:r>
            <a:r>
              <a:rPr lang="ru-RU" dirty="0" err="1"/>
              <a:t>полює</a:t>
            </a:r>
            <a:r>
              <a:rPr lang="ru-RU" dirty="0"/>
              <a:t> на комах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підбирає</a:t>
            </a:r>
            <a:r>
              <a:rPr lang="ru-RU" dirty="0"/>
              <a:t> падаль. Дикобраз </a:t>
            </a:r>
            <a:r>
              <a:rPr lang="ru-RU" dirty="0" err="1"/>
              <a:t>активний</a:t>
            </a:r>
            <a:r>
              <a:rPr lang="ru-RU" dirty="0"/>
              <a:t> </a:t>
            </a:r>
            <a:r>
              <a:rPr lang="ru-RU" dirty="0" err="1"/>
              <a:t>вночі</a:t>
            </a:r>
            <a:r>
              <a:rPr lang="ru-RU" dirty="0"/>
              <a:t>, а вдень </a:t>
            </a:r>
            <a:r>
              <a:rPr lang="ru-RU" dirty="0" err="1"/>
              <a:t>відпочиває</a:t>
            </a:r>
            <a:r>
              <a:rPr lang="ru-RU" dirty="0"/>
              <a:t> в сухих норах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скельних</a:t>
            </a:r>
            <a:r>
              <a:rPr lang="ru-RU" dirty="0"/>
              <a:t> </a:t>
            </a:r>
            <a:r>
              <a:rPr lang="ru-RU" dirty="0" err="1"/>
              <a:t>ущелинах</a:t>
            </a:r>
            <a:r>
              <a:rPr lang="ru-RU" dirty="0"/>
              <a:t>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4340225" cy="354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16832"/>
            <a:ext cx="3494087" cy="349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7234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60648"/>
            <a:ext cx="7576146" cy="619268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Бобер: </a:t>
            </a:r>
            <a:r>
              <a:rPr lang="ru-RU" dirty="0" err="1"/>
              <a:t>другий</a:t>
            </a:r>
            <a:r>
              <a:rPr lang="ru-RU" dirty="0"/>
              <a:t> за величиною,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водосвинки</a:t>
            </a:r>
            <a:r>
              <a:rPr lang="ru-RU" dirty="0"/>
              <a:t>, </a:t>
            </a:r>
            <a:r>
              <a:rPr lang="ru-RU" dirty="0" err="1"/>
              <a:t>гризун</a:t>
            </a:r>
            <a:r>
              <a:rPr lang="ru-RU" dirty="0"/>
              <a:t>.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чудовий</a:t>
            </a:r>
            <a:r>
              <a:rPr lang="ru-RU" dirty="0"/>
              <a:t> </a:t>
            </a:r>
            <a:r>
              <a:rPr lang="ru-RU" dirty="0" err="1"/>
              <a:t>плавець</a:t>
            </a:r>
            <a:r>
              <a:rPr lang="ru-RU" dirty="0"/>
              <a:t> і </a:t>
            </a:r>
            <a:r>
              <a:rPr lang="ru-RU" dirty="0" err="1"/>
              <a:t>нирець</a:t>
            </a:r>
            <a:r>
              <a:rPr lang="ru-RU" dirty="0"/>
              <a:t>. </a:t>
            </a:r>
            <a:r>
              <a:rPr lang="ru-RU" dirty="0" err="1"/>
              <a:t>Характерні</a:t>
            </a:r>
            <a:r>
              <a:rPr lang="ru-RU" dirty="0"/>
              <a:t> </a:t>
            </a:r>
            <a:r>
              <a:rPr lang="ru-RU" dirty="0" err="1"/>
              <a:t>особливості</a:t>
            </a:r>
            <a:r>
              <a:rPr lang="ru-RU" dirty="0"/>
              <a:t> бобра - </a:t>
            </a:r>
            <a:r>
              <a:rPr lang="ru-RU" dirty="0" err="1"/>
              <a:t>плавальні</a:t>
            </a:r>
            <a:r>
              <a:rPr lang="ru-RU" dirty="0"/>
              <a:t> </a:t>
            </a:r>
            <a:r>
              <a:rPr lang="ru-RU" dirty="0" err="1"/>
              <a:t>перетинки</a:t>
            </a:r>
            <a:r>
              <a:rPr lang="ru-RU" dirty="0"/>
              <a:t> і плоский, </a:t>
            </a:r>
            <a:r>
              <a:rPr lang="ru-RU" dirty="0" err="1"/>
              <a:t>вкритий</a:t>
            </a:r>
            <a:r>
              <a:rPr lang="ru-RU" dirty="0"/>
              <a:t> </a:t>
            </a:r>
            <a:r>
              <a:rPr lang="ru-RU" dirty="0" err="1"/>
              <a:t>лускою</a:t>
            </a:r>
            <a:r>
              <a:rPr lang="ru-RU" dirty="0"/>
              <a:t> </a:t>
            </a:r>
            <a:r>
              <a:rPr lang="ru-RU" dirty="0" err="1"/>
              <a:t>хвіст</a:t>
            </a:r>
            <a:r>
              <a:rPr lang="ru-RU" dirty="0"/>
              <a:t> - </a:t>
            </a:r>
            <a:r>
              <a:rPr lang="ru-RU" dirty="0" err="1"/>
              <a:t>чудове</a:t>
            </a:r>
            <a:r>
              <a:rPr lang="ru-RU" dirty="0"/>
              <a:t> </a:t>
            </a:r>
            <a:r>
              <a:rPr lang="ru-RU" dirty="0" err="1"/>
              <a:t>пристосування</a:t>
            </a:r>
            <a:r>
              <a:rPr lang="ru-RU" dirty="0"/>
              <a:t> для </a:t>
            </a:r>
            <a:r>
              <a:rPr lang="ru-RU" dirty="0" err="1"/>
              <a:t>життя</a:t>
            </a:r>
            <a:r>
              <a:rPr lang="ru-RU" dirty="0"/>
              <a:t> у </a:t>
            </a:r>
            <a:r>
              <a:rPr lang="ru-RU" dirty="0" err="1"/>
              <a:t>воді</a:t>
            </a:r>
            <a:r>
              <a:rPr lang="ru-RU" dirty="0"/>
              <a:t>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65325"/>
            <a:ext cx="3773487" cy="29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063" y="3107531"/>
            <a:ext cx="4792663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542646"/>
            <a:ext cx="2347913" cy="186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14645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04664"/>
            <a:ext cx="8352928" cy="6048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/>
              <a:t>                    </a:t>
            </a:r>
            <a:r>
              <a:rPr lang="ru-RU" sz="3600" dirty="0" err="1" smtClean="0"/>
              <a:t>Біологічна</a:t>
            </a:r>
            <a:r>
              <a:rPr lang="ru-RU" sz="3600" dirty="0" smtClean="0"/>
              <a:t> </a:t>
            </a:r>
            <a:r>
              <a:rPr lang="ru-RU" sz="3600" dirty="0" err="1"/>
              <a:t>класифікація</a:t>
            </a:r>
            <a:endParaRPr lang="ru-RU" sz="3600" dirty="0"/>
          </a:p>
          <a:p>
            <a:r>
              <a:rPr lang="ru-RU" sz="3600" dirty="0" smtClean="0"/>
              <a:t>Царство: </a:t>
            </a:r>
            <a:r>
              <a:rPr lang="ru-RU" sz="3600" dirty="0" err="1" smtClean="0"/>
              <a:t>Тварини</a:t>
            </a:r>
            <a:r>
              <a:rPr lang="ru-RU" sz="3600" dirty="0" smtClean="0"/>
              <a:t> </a:t>
            </a:r>
            <a:r>
              <a:rPr lang="ru-RU" sz="3600" dirty="0"/>
              <a:t>(</a:t>
            </a:r>
            <a:r>
              <a:rPr lang="en-US" sz="3600" dirty="0" err="1"/>
              <a:t>Metazoa</a:t>
            </a:r>
            <a:r>
              <a:rPr lang="en-US" sz="3600" dirty="0"/>
              <a:t>)</a:t>
            </a:r>
          </a:p>
          <a:p>
            <a:r>
              <a:rPr lang="ru-RU" sz="3600" dirty="0" smtClean="0"/>
              <a:t>Тип: </a:t>
            </a:r>
            <a:r>
              <a:rPr lang="ru-RU" sz="3600" dirty="0" err="1" smtClean="0"/>
              <a:t>Хордові</a:t>
            </a:r>
            <a:r>
              <a:rPr lang="ru-RU" sz="3600" dirty="0" smtClean="0"/>
              <a:t> </a:t>
            </a:r>
            <a:r>
              <a:rPr lang="ru-RU" sz="3600" dirty="0"/>
              <a:t>(</a:t>
            </a:r>
            <a:r>
              <a:rPr lang="en-US" sz="3600" dirty="0" err="1"/>
              <a:t>Chordata</a:t>
            </a:r>
            <a:r>
              <a:rPr lang="en-US" sz="3600" dirty="0"/>
              <a:t>)</a:t>
            </a:r>
          </a:p>
          <a:p>
            <a:r>
              <a:rPr lang="ru-RU" sz="3600" dirty="0" err="1" smtClean="0"/>
              <a:t>Клас</a:t>
            </a:r>
            <a:r>
              <a:rPr lang="ru-RU" sz="3600" dirty="0" smtClean="0"/>
              <a:t>: </a:t>
            </a:r>
            <a:r>
              <a:rPr lang="ru-RU" sz="3600" dirty="0" err="1" smtClean="0"/>
              <a:t>Ссавці</a:t>
            </a:r>
            <a:r>
              <a:rPr lang="ru-RU" sz="3600" dirty="0" smtClean="0"/>
              <a:t> </a:t>
            </a:r>
            <a:r>
              <a:rPr lang="ru-RU" sz="3600" dirty="0"/>
              <a:t>(</a:t>
            </a:r>
            <a:r>
              <a:rPr lang="en-US" sz="3600" dirty="0"/>
              <a:t>Mammalia)</a:t>
            </a:r>
          </a:p>
          <a:p>
            <a:r>
              <a:rPr lang="ru-RU" sz="3600" dirty="0" err="1" smtClean="0"/>
              <a:t>Підклас</a:t>
            </a:r>
            <a:r>
              <a:rPr lang="ru-RU" sz="3600" dirty="0" smtClean="0"/>
              <a:t>: </a:t>
            </a:r>
            <a:r>
              <a:rPr lang="ru-RU" sz="3600" dirty="0" err="1" smtClean="0"/>
              <a:t>Плацентарні</a:t>
            </a:r>
            <a:r>
              <a:rPr lang="ru-RU" sz="3600" dirty="0" smtClean="0"/>
              <a:t> </a:t>
            </a:r>
            <a:r>
              <a:rPr lang="ru-RU" sz="3600" dirty="0"/>
              <a:t>(</a:t>
            </a:r>
            <a:r>
              <a:rPr lang="en-US" sz="3600" dirty="0" err="1"/>
              <a:t>Eutheria</a:t>
            </a:r>
            <a:r>
              <a:rPr lang="en-US" sz="3600" dirty="0"/>
              <a:t>)</a:t>
            </a:r>
          </a:p>
          <a:p>
            <a:r>
              <a:rPr lang="ru-RU" sz="3600" dirty="0" err="1" smtClean="0"/>
              <a:t>Надряд</a:t>
            </a:r>
            <a:r>
              <a:rPr lang="ru-RU" sz="3600" dirty="0" smtClean="0"/>
              <a:t>: </a:t>
            </a:r>
            <a:r>
              <a:rPr lang="ru-RU" sz="3600" dirty="0" err="1" smtClean="0"/>
              <a:t>Гризуни</a:t>
            </a:r>
            <a:r>
              <a:rPr lang="ru-RU" sz="3600" dirty="0" smtClean="0"/>
              <a:t> </a:t>
            </a:r>
            <a:r>
              <a:rPr lang="ru-RU" sz="3600" dirty="0"/>
              <a:t>(</a:t>
            </a:r>
            <a:r>
              <a:rPr lang="en-US" sz="3600" dirty="0" err="1"/>
              <a:t>Glires</a:t>
            </a:r>
            <a:r>
              <a:rPr lang="en-US" sz="3600" dirty="0"/>
              <a:t>)</a:t>
            </a:r>
            <a:endParaRPr lang="ru-RU" sz="3600" dirty="0"/>
          </a:p>
        </p:txBody>
      </p:sp>
      <p:pic>
        <p:nvPicPr>
          <p:cNvPr id="2050" name="Picture 2" descr="C:\Users\User\Desktop\гризуни\i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1830">
            <a:off x="6588224" y="1556792"/>
            <a:ext cx="21431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гризуни\i (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7643">
            <a:off x="1619672" y="4725144"/>
            <a:ext cx="20764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036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38" y="548680"/>
            <a:ext cx="8386549" cy="554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55976" y="4077072"/>
            <a:ext cx="43165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err="1">
                <a:solidFill>
                  <a:schemeClr val="bg1"/>
                </a:solidFill>
              </a:rPr>
              <a:t>Дякую</a:t>
            </a:r>
            <a:r>
              <a:rPr lang="ru-RU" sz="4800" dirty="0">
                <a:solidFill>
                  <a:schemeClr val="bg1"/>
                </a:solidFill>
              </a:rPr>
              <a:t> за </a:t>
            </a:r>
            <a:r>
              <a:rPr lang="ru-RU" sz="4800" dirty="0" err="1">
                <a:solidFill>
                  <a:schemeClr val="bg1"/>
                </a:solidFill>
              </a:rPr>
              <a:t>увагу</a:t>
            </a:r>
            <a:r>
              <a:rPr lang="ru-RU" sz="4800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8289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59766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600" dirty="0" err="1"/>
              <a:t>Гризуни</a:t>
            </a:r>
            <a:r>
              <a:rPr lang="ru-RU" sz="2600" dirty="0"/>
              <a:t> ( лат. </a:t>
            </a:r>
            <a:r>
              <a:rPr lang="en-US" sz="2600" dirty="0" err="1"/>
              <a:t>Rodentia</a:t>
            </a:r>
            <a:r>
              <a:rPr lang="en-US" sz="2600" dirty="0"/>
              <a:t> ) - </a:t>
            </a:r>
            <a:r>
              <a:rPr lang="ru-RU" sz="2600" dirty="0" err="1"/>
              <a:t>Найчисленніший</a:t>
            </a:r>
            <a:r>
              <a:rPr lang="ru-RU" sz="2600" dirty="0"/>
              <a:t> </a:t>
            </a:r>
            <a:r>
              <a:rPr lang="ru-RU" sz="2600" dirty="0" err="1"/>
              <a:t>загін</a:t>
            </a:r>
            <a:r>
              <a:rPr lang="ru-RU" sz="2600" dirty="0"/>
              <a:t> </a:t>
            </a:r>
            <a:r>
              <a:rPr lang="ru-RU" sz="2600" dirty="0" err="1"/>
              <a:t>ссавців</a:t>
            </a:r>
            <a:r>
              <a:rPr lang="ru-RU" sz="2600" dirty="0"/>
              <a:t>. </a:t>
            </a:r>
            <a:r>
              <a:rPr lang="ru-RU" sz="2600" dirty="0" err="1"/>
              <a:t>Всього</a:t>
            </a:r>
            <a:r>
              <a:rPr lang="ru-RU" sz="2600" dirty="0"/>
              <a:t> в </a:t>
            </a:r>
            <a:r>
              <a:rPr lang="ru-RU" sz="2600" dirty="0" err="1"/>
              <a:t>світі</a:t>
            </a:r>
            <a:r>
              <a:rPr lang="ru-RU" sz="2600" dirty="0"/>
              <a:t> </a:t>
            </a:r>
            <a:r>
              <a:rPr lang="ru-RU" sz="2600" dirty="0" err="1"/>
              <a:t>налічується</a:t>
            </a:r>
            <a:r>
              <a:rPr lang="ru-RU" sz="2600" dirty="0"/>
              <a:t> </a:t>
            </a:r>
            <a:r>
              <a:rPr lang="ru-RU" sz="2600" dirty="0" err="1"/>
              <a:t>приблизно</a:t>
            </a:r>
            <a:r>
              <a:rPr lang="ru-RU" sz="2600" dirty="0"/>
              <a:t> 2277 </a:t>
            </a:r>
            <a:r>
              <a:rPr lang="ru-RU" sz="2600" dirty="0" err="1"/>
              <a:t>видів</a:t>
            </a:r>
            <a:r>
              <a:rPr lang="ru-RU" sz="2600" dirty="0"/>
              <a:t>. [1] Вони </a:t>
            </a:r>
            <a:r>
              <a:rPr lang="ru-RU" sz="2600" dirty="0" err="1"/>
              <a:t>поширені</a:t>
            </a:r>
            <a:r>
              <a:rPr lang="ru-RU" sz="2600" dirty="0"/>
              <a:t> на </a:t>
            </a:r>
            <a:r>
              <a:rPr lang="ru-RU" sz="2600" dirty="0" err="1"/>
              <a:t>всіх</a:t>
            </a:r>
            <a:r>
              <a:rPr lang="ru-RU" sz="2600" dirty="0"/>
              <a:t> континентах, </a:t>
            </a:r>
            <a:r>
              <a:rPr lang="ru-RU" sz="2600" dirty="0" err="1"/>
              <a:t>крім</a:t>
            </a:r>
            <a:r>
              <a:rPr lang="ru-RU" sz="2600" dirty="0"/>
              <a:t> </a:t>
            </a:r>
            <a:r>
              <a:rPr lang="ru-RU" sz="2600" dirty="0" err="1"/>
              <a:t>Антарктиди</a:t>
            </a:r>
            <a:r>
              <a:rPr lang="ru-RU" sz="2600" dirty="0"/>
              <a:t>, а </a:t>
            </a:r>
            <a:r>
              <a:rPr lang="ru-RU" sz="2600" dirty="0" err="1"/>
              <a:t>також</a:t>
            </a:r>
            <a:r>
              <a:rPr lang="ru-RU" sz="2600" dirty="0"/>
              <a:t> </a:t>
            </a:r>
            <a:r>
              <a:rPr lang="ru-RU" sz="2600" dirty="0" smtClean="0"/>
              <a:t>де </a:t>
            </a:r>
            <a:r>
              <a:rPr lang="ru-RU" sz="2600" dirty="0" err="1" smtClean="0"/>
              <a:t>яких</a:t>
            </a:r>
            <a:r>
              <a:rPr lang="ru-RU" sz="2600" dirty="0" smtClean="0"/>
              <a:t> </a:t>
            </a:r>
            <a:r>
              <a:rPr lang="ru-RU" sz="2600" dirty="0" err="1"/>
              <a:t>островів</a:t>
            </a:r>
            <a:r>
              <a:rPr lang="ru-RU" sz="2600" dirty="0"/>
              <a:t>. </a:t>
            </a:r>
            <a:br>
              <a:rPr lang="ru-RU" sz="2600" dirty="0"/>
            </a:br>
            <a:r>
              <a:rPr lang="ru-RU" sz="2600" dirty="0" err="1"/>
              <a:t>Латинська</a:t>
            </a:r>
            <a:r>
              <a:rPr lang="ru-RU" sz="2600" dirty="0"/>
              <a:t> </a:t>
            </a:r>
            <a:r>
              <a:rPr lang="ru-RU" sz="2600" dirty="0" err="1"/>
              <a:t>назва</a:t>
            </a:r>
            <a:r>
              <a:rPr lang="ru-RU" sz="2600" dirty="0"/>
              <a:t> </a:t>
            </a:r>
            <a:r>
              <a:rPr lang="ru-RU" sz="2600" dirty="0" err="1"/>
              <a:t>цього</a:t>
            </a:r>
            <a:r>
              <a:rPr lang="ru-RU" sz="2600" dirty="0"/>
              <a:t> ряду - </a:t>
            </a:r>
            <a:r>
              <a:rPr lang="en-US" sz="2600" dirty="0" err="1"/>
              <a:t>Rodentia</a:t>
            </a:r>
            <a:r>
              <a:rPr lang="en-US" sz="2600" dirty="0"/>
              <a:t>. </a:t>
            </a:r>
            <a:r>
              <a:rPr lang="ru-RU" sz="2600" dirty="0"/>
              <a:t>Вона походить </a:t>
            </a:r>
            <a:r>
              <a:rPr lang="ru-RU" sz="2600" dirty="0" err="1"/>
              <a:t>від</a:t>
            </a:r>
            <a:r>
              <a:rPr lang="ru-RU" sz="2600" dirty="0"/>
              <a:t> </a:t>
            </a:r>
            <a:r>
              <a:rPr lang="ru-RU" sz="2600" dirty="0" err="1"/>
              <a:t>дієслова</a:t>
            </a:r>
            <a:r>
              <a:rPr lang="ru-RU" sz="2600" dirty="0"/>
              <a:t> „</a:t>
            </a:r>
            <a:r>
              <a:rPr lang="en-US" sz="2600" dirty="0" err="1"/>
              <a:t>rodere</a:t>
            </a:r>
            <a:r>
              <a:rPr lang="en-US" sz="2600" dirty="0"/>
              <a:t>", </a:t>
            </a:r>
            <a:r>
              <a:rPr lang="ru-RU" sz="2600" dirty="0"/>
              <a:t>яке </a:t>
            </a:r>
            <a:r>
              <a:rPr lang="ru-RU" sz="2600" dirty="0" err="1"/>
              <a:t>перекладається</a:t>
            </a:r>
            <a:r>
              <a:rPr lang="ru-RU" sz="2600" dirty="0"/>
              <a:t> як „</a:t>
            </a:r>
            <a:r>
              <a:rPr lang="ru-RU" sz="2600" dirty="0" err="1"/>
              <a:t>гризти</a:t>
            </a:r>
            <a:r>
              <a:rPr lang="ru-RU" sz="2600" dirty="0"/>
              <a:t>". </a:t>
            </a:r>
            <a:r>
              <a:rPr lang="ru-RU" sz="2600" dirty="0" err="1"/>
              <a:t>Усі</a:t>
            </a:r>
            <a:r>
              <a:rPr lang="ru-RU" sz="2600" dirty="0"/>
              <a:t> </a:t>
            </a:r>
            <a:r>
              <a:rPr lang="ru-RU" sz="2600" dirty="0" err="1"/>
              <a:t>гризуни</a:t>
            </a:r>
            <a:r>
              <a:rPr lang="ru-RU" sz="2600" dirty="0"/>
              <a:t> </a:t>
            </a:r>
            <a:r>
              <a:rPr lang="ru-RU" sz="2600" dirty="0" err="1"/>
              <a:t>мають</a:t>
            </a:r>
            <a:r>
              <a:rPr lang="ru-RU" sz="2600" dirty="0"/>
              <a:t> схожу </a:t>
            </a:r>
            <a:r>
              <a:rPr lang="ru-RU" sz="2600" dirty="0" err="1"/>
              <a:t>будову</a:t>
            </a:r>
            <a:r>
              <a:rPr lang="ru-RU" sz="2600" dirty="0"/>
              <a:t> </a:t>
            </a:r>
            <a:r>
              <a:rPr lang="ru-RU" sz="2600" dirty="0" err="1"/>
              <a:t>щелеп</a:t>
            </a:r>
            <a:r>
              <a:rPr lang="ru-RU" sz="2600" dirty="0"/>
              <a:t>. У них </a:t>
            </a:r>
            <a:r>
              <a:rPr lang="ru-RU" sz="2600" dirty="0" err="1"/>
              <a:t>немає</a:t>
            </a:r>
            <a:r>
              <a:rPr lang="ru-RU" sz="2600" dirty="0"/>
              <a:t> </a:t>
            </a:r>
            <a:r>
              <a:rPr lang="ru-RU" sz="2600" dirty="0" err="1"/>
              <a:t>іклів</a:t>
            </a:r>
            <a:r>
              <a:rPr lang="ru-RU" sz="2600" dirty="0"/>
              <a:t>. </a:t>
            </a:r>
            <a:r>
              <a:rPr lang="ru-RU" sz="2600" dirty="0" err="1"/>
              <a:t>Між</a:t>
            </a:r>
            <a:r>
              <a:rPr lang="ru-RU" sz="2600" dirty="0"/>
              <a:t> </a:t>
            </a:r>
            <a:r>
              <a:rPr lang="ru-RU" sz="2600" dirty="0" err="1"/>
              <a:t>різцями</a:t>
            </a:r>
            <a:r>
              <a:rPr lang="ru-RU" sz="2600" dirty="0"/>
              <a:t> й </a:t>
            </a:r>
            <a:r>
              <a:rPr lang="ru-RU" sz="2600" dirty="0" err="1"/>
              <a:t>корінними</a:t>
            </a:r>
            <a:r>
              <a:rPr lang="ru-RU" sz="2600" dirty="0"/>
              <a:t> зубами є великий </a:t>
            </a:r>
            <a:r>
              <a:rPr lang="ru-RU" sz="2600" dirty="0" err="1"/>
              <a:t>простір</a:t>
            </a:r>
            <a:r>
              <a:rPr lang="ru-RU" sz="2600" dirty="0"/>
              <a:t> (</a:t>
            </a:r>
            <a:r>
              <a:rPr lang="ru-RU" sz="2600" dirty="0" err="1"/>
              <a:t>діастема</a:t>
            </a:r>
            <a:r>
              <a:rPr lang="ru-RU" sz="2600" dirty="0"/>
              <a:t>). </a:t>
            </a:r>
            <a:r>
              <a:rPr lang="ru-RU" sz="2600" dirty="0" err="1"/>
              <a:t>Різців</a:t>
            </a:r>
            <a:r>
              <a:rPr lang="ru-RU" sz="2600" dirty="0"/>
              <a:t> у них </a:t>
            </a:r>
            <a:r>
              <a:rPr lang="ru-RU" sz="2600" dirty="0" err="1"/>
              <a:t>всього</a:t>
            </a:r>
            <a:r>
              <a:rPr lang="ru-RU" sz="2600" dirty="0"/>
              <a:t> по одному з кожного боку </a:t>
            </a:r>
            <a:r>
              <a:rPr lang="ru-RU" sz="2600" dirty="0" err="1"/>
              <a:t>верхньої</a:t>
            </a:r>
            <a:r>
              <a:rPr lang="ru-RU" sz="2600" dirty="0"/>
              <a:t> і </a:t>
            </a:r>
            <a:r>
              <a:rPr lang="ru-RU" sz="2600" dirty="0" err="1"/>
              <a:t>нижньої</a:t>
            </a:r>
            <a:r>
              <a:rPr lang="ru-RU" sz="2600" dirty="0"/>
              <a:t> </a:t>
            </a:r>
            <a:r>
              <a:rPr lang="ru-RU" sz="2600" dirty="0" err="1"/>
              <a:t>щелеп</a:t>
            </a:r>
            <a:r>
              <a:rPr lang="ru-RU" sz="2600" dirty="0"/>
              <a:t>. </a:t>
            </a:r>
            <a:r>
              <a:rPr lang="ru-RU" sz="2600" dirty="0" err="1"/>
              <a:t>Різці</a:t>
            </a:r>
            <a:r>
              <a:rPr lang="ru-RU" sz="2600" dirty="0"/>
              <a:t> не </a:t>
            </a:r>
            <a:r>
              <a:rPr lang="ru-RU" sz="2600" dirty="0" err="1"/>
              <a:t>мають</a:t>
            </a:r>
            <a:r>
              <a:rPr lang="ru-RU" sz="2600" dirty="0"/>
              <a:t> </a:t>
            </a:r>
            <a:r>
              <a:rPr lang="ru-RU" sz="2600" dirty="0" err="1"/>
              <a:t>коріння</a:t>
            </a:r>
            <a:r>
              <a:rPr lang="ru-RU" sz="2600" dirty="0"/>
              <a:t>. Вони </a:t>
            </a:r>
            <a:r>
              <a:rPr lang="ru-RU" sz="2600" dirty="0" err="1"/>
              <a:t>гострі</a:t>
            </a:r>
            <a:r>
              <a:rPr lang="ru-RU" sz="2600" dirty="0"/>
              <a:t>, як бритва. При </a:t>
            </a:r>
            <a:r>
              <a:rPr lang="ru-RU" sz="2600" dirty="0" err="1"/>
              <a:t>розгризанні</a:t>
            </a:r>
            <a:r>
              <a:rPr lang="ru-RU" sz="2600" dirty="0"/>
              <a:t> </a:t>
            </a:r>
            <a:r>
              <a:rPr lang="ru-RU" sz="2600" dirty="0" err="1"/>
              <a:t>твердої</a:t>
            </a:r>
            <a:r>
              <a:rPr lang="ru-RU" sz="2600" dirty="0"/>
              <a:t> </a:t>
            </a:r>
            <a:r>
              <a:rPr lang="ru-RU" sz="2600" dirty="0" err="1"/>
              <a:t>їжі</a:t>
            </a:r>
            <a:r>
              <a:rPr lang="ru-RU" sz="2600" dirty="0"/>
              <a:t> </a:t>
            </a:r>
            <a:r>
              <a:rPr lang="ru-RU" sz="2600" dirty="0" err="1"/>
              <a:t>різці</a:t>
            </a:r>
            <a:r>
              <a:rPr lang="ru-RU" sz="2600" dirty="0"/>
              <a:t> </a:t>
            </a:r>
            <a:r>
              <a:rPr lang="ru-RU" sz="2600" dirty="0" err="1"/>
              <a:t>стираються</a:t>
            </a:r>
            <a:r>
              <a:rPr lang="ru-RU" sz="2600" dirty="0"/>
              <a:t>. </a:t>
            </a:r>
            <a:r>
              <a:rPr lang="ru-RU" sz="2600" dirty="0" err="1"/>
              <a:t>Спереду</a:t>
            </a:r>
            <a:r>
              <a:rPr lang="ru-RU" sz="2600" dirty="0"/>
              <a:t> вони </a:t>
            </a:r>
            <a:r>
              <a:rPr lang="ru-RU" sz="2600" dirty="0" err="1"/>
              <a:t>вкриті</a:t>
            </a:r>
            <a:r>
              <a:rPr lang="ru-RU" sz="2600" dirty="0"/>
              <a:t> </a:t>
            </a:r>
            <a:r>
              <a:rPr lang="ru-RU" sz="2600" dirty="0" err="1"/>
              <a:t>винятково</a:t>
            </a:r>
            <a:r>
              <a:rPr lang="ru-RU" sz="2600" dirty="0"/>
              <a:t> твердим шаром </a:t>
            </a:r>
            <a:r>
              <a:rPr lang="ru-RU" sz="2600" dirty="0" err="1"/>
              <a:t>емалі</a:t>
            </a:r>
            <a:r>
              <a:rPr lang="ru-RU" sz="2600" dirty="0"/>
              <a:t>, а </a:t>
            </a:r>
            <a:r>
              <a:rPr lang="ru-RU" sz="2600" dirty="0" err="1"/>
              <a:t>їх</a:t>
            </a:r>
            <a:r>
              <a:rPr lang="ru-RU" sz="2600" dirty="0"/>
              <a:t> </a:t>
            </a:r>
            <a:r>
              <a:rPr lang="ru-RU" sz="2600" dirty="0" err="1"/>
              <a:t>задня</a:t>
            </a:r>
            <a:r>
              <a:rPr lang="ru-RU" sz="2600" dirty="0"/>
              <a:t> </a:t>
            </a:r>
            <a:r>
              <a:rPr lang="ru-RU" sz="2600" dirty="0" err="1"/>
              <a:t>частина</a:t>
            </a:r>
            <a:r>
              <a:rPr lang="ru-RU" sz="2600" dirty="0"/>
              <a:t> </a:t>
            </a:r>
            <a:r>
              <a:rPr lang="ru-RU" sz="2600" dirty="0" err="1"/>
              <a:t>складається</a:t>
            </a:r>
            <a:r>
              <a:rPr lang="ru-RU" sz="2600" dirty="0"/>
              <a:t> з </a:t>
            </a:r>
            <a:r>
              <a:rPr lang="ru-RU" sz="2600" dirty="0" err="1"/>
              <a:t>м'якого</a:t>
            </a:r>
            <a:r>
              <a:rPr lang="ru-RU" sz="2600" dirty="0"/>
              <a:t> </a:t>
            </a:r>
            <a:r>
              <a:rPr lang="ru-RU" sz="2600" dirty="0" smtClean="0"/>
              <a:t>дентину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663852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192688"/>
          </a:xfrm>
        </p:spPr>
        <p:txBody>
          <a:bodyPr/>
          <a:lstStyle/>
          <a:p>
            <a:pPr marL="0" indent="0">
              <a:buNone/>
            </a:pPr>
            <a:r>
              <a:rPr lang="ru-RU" sz="2600" dirty="0" smtClean="0"/>
              <a:t> </a:t>
            </a:r>
            <a:r>
              <a:rPr lang="ru-RU" sz="2600" dirty="0" err="1"/>
              <a:t>Завдяки</a:t>
            </a:r>
            <a:r>
              <a:rPr lang="ru-RU" sz="2600" dirty="0"/>
              <a:t> </a:t>
            </a:r>
            <a:r>
              <a:rPr lang="ru-RU" sz="2600" dirty="0" err="1"/>
              <a:t>цій</a:t>
            </a:r>
            <a:r>
              <a:rPr lang="ru-RU" sz="2600" dirty="0"/>
              <a:t> </a:t>
            </a:r>
            <a:r>
              <a:rPr lang="ru-RU" sz="2600" dirty="0" err="1"/>
              <a:t>особливості</a:t>
            </a:r>
            <a:r>
              <a:rPr lang="ru-RU" sz="2600" dirty="0"/>
              <a:t> </a:t>
            </a:r>
            <a:r>
              <a:rPr lang="ru-RU" sz="2600" dirty="0" err="1"/>
              <a:t>зуби</a:t>
            </a:r>
            <a:r>
              <a:rPr lang="ru-RU" sz="2600" dirty="0"/>
              <a:t> </a:t>
            </a:r>
            <a:r>
              <a:rPr lang="ru-RU" sz="2600" dirty="0" err="1"/>
              <a:t>гризунів</a:t>
            </a:r>
            <a:r>
              <a:rPr lang="ru-RU" sz="2600" dirty="0"/>
              <a:t> </a:t>
            </a:r>
            <a:r>
              <a:rPr lang="ru-RU" sz="2600" dirty="0" err="1"/>
              <a:t>самозаточуються</a:t>
            </a:r>
            <a:r>
              <a:rPr lang="ru-RU" sz="2600" dirty="0"/>
              <a:t> і </a:t>
            </a:r>
            <a:r>
              <a:rPr lang="ru-RU" sz="2600" dirty="0" err="1"/>
              <a:t>мають</a:t>
            </a:r>
            <a:r>
              <a:rPr lang="ru-RU" sz="2600" dirty="0"/>
              <a:t> </a:t>
            </a:r>
            <a:r>
              <a:rPr lang="ru-RU" sz="2600" dirty="0" err="1"/>
              <a:t>характерний</a:t>
            </a:r>
            <a:r>
              <a:rPr lang="ru-RU" sz="2600" dirty="0"/>
              <a:t> вид долота. </a:t>
            </a:r>
            <a:r>
              <a:rPr lang="ru-RU" sz="2600" dirty="0" err="1" smtClean="0"/>
              <a:t>Різці</a:t>
            </a:r>
            <a:r>
              <a:rPr lang="ru-RU" sz="2600" dirty="0" smtClean="0"/>
              <a:t> </a:t>
            </a:r>
            <a:r>
              <a:rPr lang="ru-RU" sz="2600" dirty="0" err="1"/>
              <a:t>ростуть</a:t>
            </a:r>
            <a:r>
              <a:rPr lang="ru-RU" sz="2600" dirty="0"/>
              <a:t> </a:t>
            </a:r>
            <a:r>
              <a:rPr lang="ru-RU" sz="2600" dirty="0" err="1"/>
              <a:t>протягом</a:t>
            </a:r>
            <a:r>
              <a:rPr lang="ru-RU" sz="2600" dirty="0"/>
              <a:t> </a:t>
            </a:r>
            <a:r>
              <a:rPr lang="ru-RU" sz="2600" dirty="0" err="1"/>
              <a:t>усього</a:t>
            </a:r>
            <a:r>
              <a:rPr lang="ru-RU" sz="2600" dirty="0"/>
              <a:t> </a:t>
            </a:r>
            <a:r>
              <a:rPr lang="ru-RU" sz="2600" dirty="0" err="1"/>
              <a:t>життя</a:t>
            </a:r>
            <a:r>
              <a:rPr lang="ru-RU" sz="2600" dirty="0"/>
              <a:t> </a:t>
            </a:r>
            <a:r>
              <a:rPr lang="ru-RU" sz="2600" dirty="0" err="1"/>
              <a:t>тварин</a:t>
            </a:r>
            <a:r>
              <a:rPr lang="ru-RU" sz="2600" dirty="0"/>
              <a:t>, </a:t>
            </a:r>
            <a:r>
              <a:rPr lang="ru-RU" sz="2600" dirty="0" err="1"/>
              <a:t>які</a:t>
            </a:r>
            <a:r>
              <a:rPr lang="ru-RU" sz="2600" dirty="0"/>
              <a:t>, у свою </a:t>
            </a:r>
            <a:r>
              <a:rPr lang="ru-RU" sz="2600" dirty="0" err="1"/>
              <a:t>чергу</a:t>
            </a:r>
            <a:r>
              <a:rPr lang="ru-RU" sz="2600" dirty="0"/>
              <a:t>, </a:t>
            </a:r>
            <a:r>
              <a:rPr lang="ru-RU" sz="2600" dirty="0" err="1"/>
              <a:t>повинні</a:t>
            </a:r>
            <a:r>
              <a:rPr lang="ru-RU" sz="2600" dirty="0"/>
              <a:t> </a:t>
            </a:r>
            <a:r>
              <a:rPr lang="ru-RU" sz="2600" dirty="0" err="1"/>
              <a:t>гризти</a:t>
            </a:r>
            <a:r>
              <a:rPr lang="ru-RU" sz="2600" dirty="0"/>
              <a:t> </a:t>
            </a:r>
            <a:r>
              <a:rPr lang="ru-RU" sz="2600" dirty="0" err="1"/>
              <a:t>тверді</a:t>
            </a:r>
            <a:r>
              <a:rPr lang="ru-RU" sz="2600" dirty="0"/>
              <a:t> </a:t>
            </a:r>
            <a:r>
              <a:rPr lang="ru-RU" sz="2600" dirty="0" err="1"/>
              <a:t>предмети</a:t>
            </a:r>
            <a:r>
              <a:rPr lang="ru-RU" sz="2600" dirty="0"/>
              <a:t>, </a:t>
            </a:r>
            <a:r>
              <a:rPr lang="ru-RU" sz="2600" dirty="0" err="1"/>
              <a:t>щоб</a:t>
            </a:r>
            <a:r>
              <a:rPr lang="ru-RU" sz="2600" dirty="0"/>
              <a:t> </a:t>
            </a:r>
            <a:r>
              <a:rPr lang="ru-RU" sz="2600" dirty="0" err="1"/>
              <a:t>сточувати</a:t>
            </a:r>
            <a:r>
              <a:rPr lang="ru-RU" sz="2600" dirty="0"/>
              <a:t> </a:t>
            </a:r>
            <a:r>
              <a:rPr lang="ru-RU" sz="2600" dirty="0" err="1"/>
              <a:t>твердий</a:t>
            </a:r>
            <a:r>
              <a:rPr lang="ru-RU" sz="2600" dirty="0"/>
              <a:t> </a:t>
            </a:r>
            <a:r>
              <a:rPr lang="ru-RU" sz="2600" dirty="0" err="1"/>
              <a:t>верхній</a:t>
            </a:r>
            <a:r>
              <a:rPr lang="ru-RU" sz="2600" dirty="0"/>
              <a:t> шар </a:t>
            </a:r>
            <a:r>
              <a:rPr lang="ru-RU" sz="2600" dirty="0" err="1"/>
              <a:t>зубів</a:t>
            </a:r>
            <a:r>
              <a:rPr lang="ru-RU" sz="2600" dirty="0"/>
              <a:t>. </a:t>
            </a:r>
            <a:r>
              <a:rPr lang="ru-RU" sz="2600" dirty="0" err="1"/>
              <a:t>Усього</a:t>
            </a:r>
            <a:r>
              <a:rPr lang="ru-RU" sz="2600" dirty="0"/>
              <a:t> у </a:t>
            </a:r>
            <a:r>
              <a:rPr lang="ru-RU" sz="2600" dirty="0" err="1"/>
              <a:t>гризунів</a:t>
            </a:r>
            <a:r>
              <a:rPr lang="ru-RU" sz="2600" dirty="0"/>
              <a:t> </a:t>
            </a:r>
            <a:r>
              <a:rPr lang="ru-RU" sz="2600" dirty="0" err="1"/>
              <a:t>може</a:t>
            </a:r>
            <a:r>
              <a:rPr lang="ru-RU" sz="2600" dirty="0"/>
              <a:t> бути </a:t>
            </a:r>
            <a:r>
              <a:rPr lang="ru-RU" sz="2600" dirty="0" err="1"/>
              <a:t>від</a:t>
            </a:r>
            <a:r>
              <a:rPr lang="ru-RU" sz="2600" dirty="0"/>
              <a:t> 12 до </a:t>
            </a:r>
            <a:r>
              <a:rPr lang="ru-RU" sz="2600" dirty="0" err="1"/>
              <a:t>трохи</a:t>
            </a:r>
            <a:r>
              <a:rPr lang="ru-RU" sz="2600" dirty="0"/>
              <a:t> </a:t>
            </a:r>
            <a:r>
              <a:rPr lang="ru-RU" sz="2600" dirty="0" err="1"/>
              <a:t>більше</a:t>
            </a:r>
            <a:r>
              <a:rPr lang="ru-RU" sz="2600" dirty="0"/>
              <a:t> </a:t>
            </a:r>
            <a:r>
              <a:rPr lang="ru-RU" sz="2600" dirty="0" err="1"/>
              <a:t>ніж</a:t>
            </a:r>
            <a:r>
              <a:rPr lang="ru-RU" sz="2600" dirty="0"/>
              <a:t> 20 </a:t>
            </a:r>
            <a:r>
              <a:rPr lang="ru-RU" sz="2600" dirty="0" err="1"/>
              <a:t>зубів</a:t>
            </a:r>
            <a:r>
              <a:rPr lang="ru-RU" sz="2600" dirty="0"/>
              <a:t>. </a:t>
            </a:r>
            <a:r>
              <a:rPr lang="ru-RU" sz="2600" dirty="0" err="1"/>
              <a:t>Швидкість</a:t>
            </a:r>
            <a:r>
              <a:rPr lang="ru-RU" sz="2600" dirty="0"/>
              <a:t> </a:t>
            </a:r>
            <a:r>
              <a:rPr lang="ru-RU" sz="2600" dirty="0" err="1"/>
              <a:t>їх</a:t>
            </a:r>
            <a:r>
              <a:rPr lang="ru-RU" sz="2600" dirty="0"/>
              <a:t> росту </a:t>
            </a:r>
            <a:r>
              <a:rPr lang="ru-RU" sz="2600" dirty="0" err="1"/>
              <a:t>досягає</a:t>
            </a:r>
            <a:r>
              <a:rPr lang="ru-RU" sz="2600" dirty="0"/>
              <a:t> 0,8 мм на </a:t>
            </a:r>
            <a:r>
              <a:rPr lang="ru-RU" sz="2600" dirty="0" err="1"/>
              <a:t>добу</a:t>
            </a:r>
            <a:r>
              <a:rPr lang="ru-RU" sz="2600" dirty="0"/>
              <a:t> (у </a:t>
            </a:r>
            <a:r>
              <a:rPr lang="ru-RU" sz="2600" dirty="0" err="1"/>
              <a:t>бобрів</a:t>
            </a:r>
            <a:r>
              <a:rPr lang="ru-RU" sz="2600" dirty="0"/>
              <a:t>). </a:t>
            </a:r>
            <a:r>
              <a:rPr lang="ru-RU" sz="2600" dirty="0" err="1"/>
              <a:t>Жувальна</a:t>
            </a:r>
            <a:r>
              <a:rPr lang="ru-RU" sz="2600" dirty="0"/>
              <a:t> </a:t>
            </a:r>
            <a:r>
              <a:rPr lang="ru-RU" sz="2600" dirty="0" err="1"/>
              <a:t>поверхня</a:t>
            </a:r>
            <a:r>
              <a:rPr lang="ru-RU" sz="2600" dirty="0"/>
              <a:t> </a:t>
            </a:r>
            <a:r>
              <a:rPr lang="ru-RU" sz="2600" dirty="0" err="1"/>
              <a:t>корінних</a:t>
            </a:r>
            <a:r>
              <a:rPr lang="ru-RU" sz="2600" dirty="0"/>
              <a:t> </a:t>
            </a:r>
            <a:r>
              <a:rPr lang="ru-RU" sz="2600" dirty="0" err="1"/>
              <a:t>зубів</a:t>
            </a:r>
            <a:r>
              <a:rPr lang="ru-RU" sz="2600" dirty="0"/>
              <a:t> </a:t>
            </a:r>
            <a:r>
              <a:rPr lang="ru-RU" sz="2600" dirty="0" err="1"/>
              <a:t>буває</a:t>
            </a:r>
            <a:r>
              <a:rPr lang="ru-RU" sz="2600" dirty="0"/>
              <a:t> </a:t>
            </a:r>
            <a:r>
              <a:rPr lang="ru-RU" sz="2600" dirty="0" err="1"/>
              <a:t>дуже</a:t>
            </a:r>
            <a:r>
              <a:rPr lang="ru-RU" sz="2600" dirty="0"/>
              <a:t> </a:t>
            </a:r>
            <a:r>
              <a:rPr lang="ru-RU" sz="2600" dirty="0" err="1"/>
              <a:t>різноманітна</a:t>
            </a:r>
            <a:r>
              <a:rPr lang="ru-RU" sz="2600" dirty="0"/>
              <a:t> - </a:t>
            </a:r>
            <a:r>
              <a:rPr lang="ru-RU" sz="2600" dirty="0" err="1"/>
              <a:t>від</a:t>
            </a:r>
            <a:r>
              <a:rPr lang="ru-RU" sz="2600" dirty="0"/>
              <a:t> </a:t>
            </a:r>
            <a:r>
              <a:rPr lang="ru-RU" sz="2600" dirty="0" err="1"/>
              <a:t>горбкуватої</a:t>
            </a:r>
            <a:r>
              <a:rPr lang="ru-RU" sz="2600" dirty="0"/>
              <a:t> до </a:t>
            </a:r>
            <a:r>
              <a:rPr lang="ru-RU" sz="2600" dirty="0" err="1"/>
              <a:t>гребінчастої</a:t>
            </a:r>
            <a:r>
              <a:rPr lang="ru-RU" sz="2600" dirty="0"/>
              <a:t>. Губи </a:t>
            </a:r>
            <a:r>
              <a:rPr lang="ru-RU" sz="2600" dirty="0" err="1"/>
              <a:t>відіграють</a:t>
            </a:r>
            <a:r>
              <a:rPr lang="ru-RU" sz="2600" dirty="0"/>
              <a:t> роль „</a:t>
            </a:r>
            <a:r>
              <a:rPr lang="ru-RU" sz="2600" dirty="0" err="1"/>
              <a:t>брами</a:t>
            </a:r>
            <a:r>
              <a:rPr lang="ru-RU" sz="2600" dirty="0"/>
              <a:t>" для </a:t>
            </a:r>
            <a:r>
              <a:rPr lang="ru-RU" sz="2600" dirty="0" err="1"/>
              <a:t>захисту</a:t>
            </a:r>
            <a:r>
              <a:rPr lang="ru-RU" sz="2600" dirty="0"/>
              <a:t> </a:t>
            </a:r>
            <a:r>
              <a:rPr lang="ru-RU" sz="2600" dirty="0" err="1"/>
              <a:t>від</a:t>
            </a:r>
            <a:r>
              <a:rPr lang="ru-RU" sz="2600" dirty="0"/>
              <a:t> </a:t>
            </a:r>
            <a:r>
              <a:rPr lang="ru-RU" sz="2600" dirty="0" err="1"/>
              <a:t>потрапляння</a:t>
            </a:r>
            <a:r>
              <a:rPr lang="ru-RU" sz="2600" dirty="0"/>
              <a:t> у рот </a:t>
            </a:r>
            <a:r>
              <a:rPr lang="ru-RU" sz="2600" dirty="0" err="1"/>
              <a:t>непотрібних</a:t>
            </a:r>
            <a:r>
              <a:rPr lang="ru-RU" sz="2600" dirty="0"/>
              <a:t> </a:t>
            </a:r>
            <a:r>
              <a:rPr lang="ru-RU" sz="2600" dirty="0" err="1"/>
              <a:t>частинок</a:t>
            </a:r>
            <a:r>
              <a:rPr lang="ru-RU" sz="2600" dirty="0" smtClean="0"/>
              <a:t>.</a:t>
            </a:r>
            <a:br>
              <a:rPr lang="ru-RU" sz="2600" dirty="0" smtClean="0"/>
            </a:br>
            <a:r>
              <a:rPr lang="ru-RU" sz="2600" dirty="0" smtClean="0"/>
              <a:t/>
            </a:r>
            <a:br>
              <a:rPr lang="ru-RU" sz="2600" dirty="0" smtClean="0"/>
            </a:br>
            <a:r>
              <a:rPr lang="ru-RU" sz="2600" dirty="0" smtClean="0"/>
              <a:t/>
            </a:r>
            <a:br>
              <a:rPr lang="ru-RU" sz="2600" dirty="0" smtClean="0"/>
            </a:br>
            <a:r>
              <a:rPr lang="ru-RU" sz="2600" dirty="0" smtClean="0"/>
              <a:t/>
            </a:r>
            <a:br>
              <a:rPr lang="ru-RU" sz="2600" dirty="0" smtClean="0"/>
            </a:br>
            <a:r>
              <a:rPr lang="ru-RU" sz="2600" dirty="0" smtClean="0"/>
              <a:t>                 </a:t>
            </a:r>
            <a:br>
              <a:rPr lang="ru-RU" sz="2600" dirty="0" smtClean="0"/>
            </a:br>
            <a:r>
              <a:rPr lang="ru-RU" sz="2600" dirty="0" smtClean="0"/>
              <a:t>      </a:t>
            </a:r>
            <a:r>
              <a:rPr lang="ru-RU" sz="2600" dirty="0" err="1" smtClean="0"/>
              <a:t>Зубна</a:t>
            </a:r>
            <a:r>
              <a:rPr lang="ru-RU" sz="2600" dirty="0" smtClean="0"/>
              <a:t> система </a:t>
            </a:r>
            <a:r>
              <a:rPr lang="ru-RU" sz="2600" dirty="0" err="1" smtClean="0"/>
              <a:t>гризунів</a:t>
            </a:r>
            <a:r>
              <a:rPr lang="ru-RU" sz="2600" dirty="0" smtClean="0"/>
              <a:t> 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89" y="4074527"/>
            <a:ext cx="3113707" cy="261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5215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9268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                  </a:t>
            </a:r>
            <a:r>
              <a:rPr lang="ru-RU" dirty="0" err="1" smtClean="0"/>
              <a:t>Жувальні</a:t>
            </a:r>
            <a:r>
              <a:rPr lang="ru-RU" dirty="0" smtClean="0"/>
              <a:t> </a:t>
            </a:r>
            <a:r>
              <a:rPr lang="ru-RU" dirty="0" err="1"/>
              <a:t>м'язи</a:t>
            </a:r>
            <a:r>
              <a:rPr lang="ru-RU" dirty="0"/>
              <a:t> </a:t>
            </a:r>
          </a:p>
          <a:p>
            <a:pPr marL="0" indent="0">
              <a:buNone/>
            </a:pPr>
            <a:r>
              <a:rPr lang="ru-RU" dirty="0"/>
              <a:t>   Для </a:t>
            </a:r>
            <a:r>
              <a:rPr lang="ru-RU" dirty="0" err="1"/>
              <a:t>гризунів</a:t>
            </a:r>
            <a:r>
              <a:rPr lang="ru-RU" dirty="0"/>
              <a:t> </a:t>
            </a:r>
            <a:r>
              <a:rPr lang="ru-RU" dirty="0" err="1"/>
              <a:t>важливими</a:t>
            </a:r>
            <a:r>
              <a:rPr lang="ru-RU" dirty="0"/>
              <a:t> є </a:t>
            </a:r>
            <a:r>
              <a:rPr lang="ru-RU" dirty="0" err="1"/>
              <a:t>м'язи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знаходяться</a:t>
            </a:r>
            <a:r>
              <a:rPr lang="ru-RU" dirty="0"/>
              <a:t> за </a:t>
            </a:r>
            <a:r>
              <a:rPr lang="ru-RU" dirty="0" err="1"/>
              <a:t>щоками</a:t>
            </a:r>
            <a:r>
              <a:rPr lang="ru-RU" dirty="0"/>
              <a:t> </a:t>
            </a:r>
            <a:r>
              <a:rPr lang="ru-RU" dirty="0" err="1"/>
              <a:t>зовні</a:t>
            </a:r>
            <a:r>
              <a:rPr lang="ru-RU" dirty="0"/>
              <a:t> </a:t>
            </a:r>
            <a:r>
              <a:rPr lang="ru-RU" dirty="0" err="1"/>
              <a:t>щелепи</a:t>
            </a:r>
            <a:r>
              <a:rPr lang="ru-RU" dirty="0"/>
              <a:t>.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м'язи</a:t>
            </a:r>
            <a:r>
              <a:rPr lang="ru-RU" dirty="0"/>
              <a:t> не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замикають</a:t>
            </a:r>
            <a:r>
              <a:rPr lang="ru-RU" dirty="0"/>
              <a:t> </a:t>
            </a:r>
            <a:r>
              <a:rPr lang="ru-RU" dirty="0" err="1"/>
              <a:t>щелепи</a:t>
            </a:r>
            <a:r>
              <a:rPr lang="ru-RU" dirty="0"/>
              <a:t>, але й </a:t>
            </a:r>
            <a:r>
              <a:rPr lang="ru-RU" dirty="0" err="1"/>
              <a:t>дозволяють</a:t>
            </a:r>
            <a:r>
              <a:rPr lang="ru-RU" dirty="0"/>
              <a:t> </a:t>
            </a:r>
            <a:r>
              <a:rPr lang="ru-RU" dirty="0" err="1"/>
              <a:t>висовувати</a:t>
            </a:r>
            <a:r>
              <a:rPr lang="ru-RU" dirty="0"/>
              <a:t> вперед </a:t>
            </a:r>
            <a:r>
              <a:rPr lang="ru-RU" dirty="0" err="1"/>
              <a:t>нижню</a:t>
            </a:r>
            <a:r>
              <a:rPr lang="ru-RU" dirty="0"/>
              <a:t> </a:t>
            </a:r>
            <a:r>
              <a:rPr lang="ru-RU" dirty="0" err="1"/>
              <a:t>щелепу</a:t>
            </a:r>
            <a:r>
              <a:rPr lang="ru-RU" dirty="0"/>
              <a:t>. </a:t>
            </a:r>
            <a:r>
              <a:rPr lang="ru-RU" dirty="0" err="1"/>
              <a:t>Різний</a:t>
            </a:r>
            <a:r>
              <a:rPr lang="ru-RU" dirty="0"/>
              <a:t> </a:t>
            </a:r>
            <a:r>
              <a:rPr lang="ru-RU" dirty="0" err="1"/>
              <a:t>розвиток</a:t>
            </a:r>
            <a:r>
              <a:rPr lang="ru-RU" dirty="0"/>
              <a:t> і </a:t>
            </a:r>
            <a:r>
              <a:rPr lang="ru-RU" dirty="0" err="1"/>
              <a:t>функції</a:t>
            </a:r>
            <a:r>
              <a:rPr lang="ru-RU" dirty="0"/>
              <a:t>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м'язів</a:t>
            </a:r>
            <a:r>
              <a:rPr lang="ru-RU" dirty="0"/>
              <a:t> привели до </a:t>
            </a:r>
            <a:r>
              <a:rPr lang="ru-RU" dirty="0" err="1"/>
              <a:t>розділення</a:t>
            </a:r>
            <a:r>
              <a:rPr lang="ru-RU" dirty="0"/>
              <a:t> </a:t>
            </a:r>
            <a:r>
              <a:rPr lang="ru-RU" dirty="0" err="1"/>
              <a:t>гризунів</a:t>
            </a:r>
            <a:r>
              <a:rPr lang="ru-RU" dirty="0"/>
              <a:t> на три </a:t>
            </a:r>
            <a:r>
              <a:rPr lang="ru-RU" dirty="0" err="1"/>
              <a:t>найважливіші</a:t>
            </a:r>
            <a:r>
              <a:rPr lang="ru-RU" dirty="0"/>
              <a:t> </a:t>
            </a:r>
            <a:r>
              <a:rPr lang="ru-RU" dirty="0" err="1"/>
              <a:t>групи</a:t>
            </a:r>
            <a:r>
              <a:rPr lang="ru-RU" dirty="0"/>
              <a:t> (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вчені</a:t>
            </a:r>
            <a:r>
              <a:rPr lang="ru-RU" dirty="0"/>
              <a:t> </a:t>
            </a:r>
            <a:r>
              <a:rPr lang="ru-RU" dirty="0" err="1"/>
              <a:t>виділяють</a:t>
            </a:r>
            <a:r>
              <a:rPr lang="ru-RU" dirty="0"/>
              <a:t> </a:t>
            </a:r>
            <a:r>
              <a:rPr lang="ru-RU" dirty="0" err="1"/>
              <a:t>більше</a:t>
            </a:r>
            <a:r>
              <a:rPr lang="ru-RU" dirty="0"/>
              <a:t> </a:t>
            </a:r>
            <a:r>
              <a:rPr lang="ru-RU" dirty="0" err="1"/>
              <a:t>груп</a:t>
            </a:r>
            <a:r>
              <a:rPr lang="ru-RU" dirty="0"/>
              <a:t>). </a:t>
            </a:r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поширена</a:t>
            </a:r>
            <a:r>
              <a:rPr lang="ru-RU" dirty="0"/>
              <a:t> з них 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мишоподібні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змогли</a:t>
            </a:r>
            <a:r>
              <a:rPr lang="ru-RU" dirty="0"/>
              <a:t> </a:t>
            </a:r>
            <a:r>
              <a:rPr lang="ru-RU" dirty="0" err="1"/>
              <a:t>пристосуватися</a:t>
            </a:r>
            <a:r>
              <a:rPr lang="ru-RU" dirty="0"/>
              <a:t> до </a:t>
            </a:r>
            <a:r>
              <a:rPr lang="ru-RU" dirty="0" err="1"/>
              <a:t>різної</a:t>
            </a:r>
            <a:r>
              <a:rPr lang="ru-RU" dirty="0"/>
              <a:t> </a:t>
            </a:r>
            <a:r>
              <a:rPr lang="ru-RU" dirty="0" err="1"/>
              <a:t>їжі</a:t>
            </a:r>
            <a:r>
              <a:rPr lang="ru-RU" dirty="0"/>
              <a:t> і </a:t>
            </a:r>
            <a:r>
              <a:rPr lang="ru-RU" dirty="0" err="1"/>
              <a:t>найнеймовірніших</a:t>
            </a:r>
            <a:r>
              <a:rPr lang="ru-RU" dirty="0"/>
              <a:t> умов </a:t>
            </a:r>
            <a:r>
              <a:rPr lang="ru-RU" dirty="0" err="1"/>
              <a:t>життя</a:t>
            </a:r>
            <a:r>
              <a:rPr lang="ru-RU" dirty="0"/>
              <a:t>. 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8388">
            <a:off x="4932040" y="3789040"/>
            <a:ext cx="3475037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3524">
            <a:off x="827584" y="3789040"/>
            <a:ext cx="3286126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924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44" y="260648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27784" y="6165304"/>
            <a:ext cx="40335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dirty="0">
                <a:solidFill>
                  <a:schemeClr val="bg1"/>
                </a:solidFill>
              </a:rPr>
              <a:t>Череп </a:t>
            </a:r>
            <a:r>
              <a:rPr lang="ru-RU" sz="2800" i="1" dirty="0" err="1">
                <a:solidFill>
                  <a:schemeClr val="bg1"/>
                </a:solidFill>
              </a:rPr>
              <a:t>звичайного</a:t>
            </a:r>
            <a:r>
              <a:rPr lang="ru-RU" sz="2800" i="1" dirty="0">
                <a:solidFill>
                  <a:schemeClr val="bg1"/>
                </a:solidFill>
              </a:rPr>
              <a:t> бобра</a:t>
            </a:r>
          </a:p>
        </p:txBody>
      </p:sp>
    </p:spTree>
    <p:extLst>
      <p:ext uri="{BB962C8B-B14F-4D97-AF65-F5344CB8AC3E}">
        <p14:creationId xmlns:p14="http://schemas.microsoft.com/office/powerpoint/2010/main" val="2175501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1206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err="1">
                <a:solidFill>
                  <a:schemeClr val="tx1"/>
                </a:solidFill>
              </a:rPr>
              <a:t>Гризуни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пристосовані</a:t>
            </a:r>
            <a:r>
              <a:rPr lang="ru-RU" dirty="0">
                <a:solidFill>
                  <a:schemeClr val="tx1"/>
                </a:solidFill>
              </a:rPr>
              <a:t> до </a:t>
            </a:r>
            <a:r>
              <a:rPr lang="ru-RU" dirty="0" err="1">
                <a:solidFill>
                  <a:schemeClr val="tx1"/>
                </a:solidFill>
              </a:rPr>
              <a:t>деревного</a:t>
            </a:r>
            <a:r>
              <a:rPr lang="ru-RU" dirty="0">
                <a:solidFill>
                  <a:schemeClr val="tx1"/>
                </a:solidFill>
              </a:rPr>
              <a:t>, наземному і </a:t>
            </a:r>
            <a:r>
              <a:rPr lang="ru-RU" dirty="0" err="1">
                <a:solidFill>
                  <a:schemeClr val="tx1"/>
                </a:solidFill>
              </a:rPr>
              <a:t>підземному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навколоводних</a:t>
            </a:r>
            <a:r>
              <a:rPr lang="ru-RU" dirty="0">
                <a:solidFill>
                  <a:schemeClr val="tx1"/>
                </a:solidFill>
              </a:rPr>
              <a:t> способу </a:t>
            </a:r>
            <a:r>
              <a:rPr lang="ru-RU" dirty="0" err="1">
                <a:solidFill>
                  <a:schemeClr val="tx1"/>
                </a:solidFill>
              </a:rPr>
              <a:t>життя</a:t>
            </a:r>
            <a:r>
              <a:rPr lang="ru-RU" dirty="0">
                <a:solidFill>
                  <a:schemeClr val="tx1"/>
                </a:solidFill>
              </a:rPr>
              <a:t>. </a:t>
            </a:r>
            <a:r>
              <a:rPr lang="ru-RU" dirty="0" err="1">
                <a:solidFill>
                  <a:schemeClr val="tx1"/>
                </a:solidFill>
              </a:rPr>
              <a:t>Багато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активні</a:t>
            </a:r>
            <a:r>
              <a:rPr lang="ru-RU" dirty="0">
                <a:solidFill>
                  <a:schemeClr val="tx1"/>
                </a:solidFill>
              </a:rPr>
              <a:t> вдень, але </a:t>
            </a:r>
            <a:r>
              <a:rPr lang="ru-RU" dirty="0" err="1">
                <a:solidFill>
                  <a:schemeClr val="tx1"/>
                </a:solidFill>
              </a:rPr>
              <a:t>частіше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виходять</a:t>
            </a:r>
            <a:r>
              <a:rPr lang="ru-RU" dirty="0">
                <a:solidFill>
                  <a:schemeClr val="tx1"/>
                </a:solidFill>
              </a:rPr>
              <a:t> з </a:t>
            </a:r>
            <a:r>
              <a:rPr lang="ru-RU" dirty="0" err="1">
                <a:solidFill>
                  <a:schemeClr val="tx1"/>
                </a:solidFill>
              </a:rPr>
              <a:t>укриттів</a:t>
            </a:r>
            <a:r>
              <a:rPr lang="ru-RU" dirty="0">
                <a:solidFill>
                  <a:schemeClr val="tx1"/>
                </a:solidFill>
              </a:rPr>
              <a:t> в </a:t>
            </a:r>
            <a:r>
              <a:rPr lang="ru-RU" dirty="0" err="1">
                <a:solidFill>
                  <a:schemeClr val="tx1"/>
                </a:solidFill>
              </a:rPr>
              <a:t>сутінки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або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вночі</a:t>
            </a:r>
            <a:r>
              <a:rPr lang="ru-RU" dirty="0">
                <a:solidFill>
                  <a:schemeClr val="tx1"/>
                </a:solidFill>
              </a:rPr>
              <a:t>. </a:t>
            </a:r>
            <a:r>
              <a:rPr lang="ru-RU" dirty="0" err="1">
                <a:solidFill>
                  <a:schemeClr val="tx1"/>
                </a:solidFill>
              </a:rPr>
              <a:t>Розміри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тіла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від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декількох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сантиметрів</a:t>
            </a:r>
            <a:r>
              <a:rPr lang="ru-RU" dirty="0">
                <a:solidFill>
                  <a:schemeClr val="tx1"/>
                </a:solidFill>
              </a:rPr>
              <a:t> до 1,5 м., у </a:t>
            </a:r>
            <a:r>
              <a:rPr lang="ru-RU" dirty="0" err="1">
                <a:solidFill>
                  <a:schemeClr val="tx1"/>
                </a:solidFill>
              </a:rPr>
              <a:t>багатьох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досить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довгий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хвіст</a:t>
            </a:r>
            <a:r>
              <a:rPr lang="ru-RU" dirty="0">
                <a:solidFill>
                  <a:schemeClr val="tx1"/>
                </a:solidFill>
              </a:rPr>
              <a:t>. У </a:t>
            </a:r>
            <a:r>
              <a:rPr lang="ru-RU" dirty="0" err="1">
                <a:solidFill>
                  <a:schemeClr val="tx1"/>
                </a:solidFill>
              </a:rPr>
              <a:t>гризунів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зазвичай</a:t>
            </a:r>
            <a:r>
              <a:rPr lang="ru-RU" dirty="0">
                <a:solidFill>
                  <a:schemeClr val="tx1"/>
                </a:solidFill>
              </a:rPr>
              <a:t> добре </a:t>
            </a:r>
            <a:r>
              <a:rPr lang="ru-RU" dirty="0" err="1">
                <a:solidFill>
                  <a:schemeClr val="tx1"/>
                </a:solidFill>
              </a:rPr>
              <a:t>розвинений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волосяний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покрив</a:t>
            </a:r>
            <a:r>
              <a:rPr lang="ru-RU" dirty="0">
                <a:solidFill>
                  <a:schemeClr val="tx1"/>
                </a:solidFill>
              </a:rPr>
              <a:t>.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 err="1">
                <a:solidFill>
                  <a:schemeClr val="tx1"/>
                </a:solidFill>
              </a:rPr>
              <a:t>Велике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поширення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гризунів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пов'язане</a:t>
            </a:r>
            <a:r>
              <a:rPr lang="ru-RU" dirty="0">
                <a:solidFill>
                  <a:schemeClr val="tx1"/>
                </a:solidFill>
              </a:rPr>
              <a:t> з </a:t>
            </a:r>
            <a:r>
              <a:rPr lang="ru-RU" dirty="0" err="1">
                <a:solidFill>
                  <a:schemeClr val="tx1"/>
                </a:solidFill>
              </a:rPr>
              <a:t>тим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що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ці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тварини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дуже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плодовиті</a:t>
            </a:r>
            <a:r>
              <a:rPr lang="ru-RU" dirty="0">
                <a:solidFill>
                  <a:schemeClr val="tx1"/>
                </a:solidFill>
              </a:rPr>
              <a:t>. </a:t>
            </a:r>
            <a:r>
              <a:rPr lang="ru-RU" dirty="0" err="1">
                <a:solidFill>
                  <a:schemeClr val="tx1"/>
                </a:solidFill>
              </a:rPr>
              <a:t>Багато</a:t>
            </a:r>
            <a:r>
              <a:rPr lang="ru-RU" dirty="0">
                <a:solidFill>
                  <a:schemeClr val="tx1"/>
                </a:solidFill>
              </a:rPr>
              <a:t> з них </a:t>
            </a:r>
            <a:r>
              <a:rPr lang="ru-RU" dirty="0" err="1">
                <a:solidFill>
                  <a:schemeClr val="tx1"/>
                </a:solidFill>
              </a:rPr>
              <a:t>можуть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мати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декілька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приплодів</a:t>
            </a:r>
            <a:r>
              <a:rPr lang="ru-RU" dirty="0">
                <a:solidFill>
                  <a:schemeClr val="tx1"/>
                </a:solidFill>
              </a:rPr>
              <a:t> на </a:t>
            </a:r>
            <a:r>
              <a:rPr lang="ru-RU" dirty="0" err="1">
                <a:solidFill>
                  <a:schemeClr val="tx1"/>
                </a:solidFill>
              </a:rPr>
              <a:t>рік</a:t>
            </a:r>
            <a:r>
              <a:rPr lang="ru-RU" dirty="0">
                <a:solidFill>
                  <a:schemeClr val="tx1"/>
                </a:solidFill>
              </a:rPr>
              <a:t>, і в кожному вони </a:t>
            </a:r>
            <a:r>
              <a:rPr lang="ru-RU" dirty="0" err="1">
                <a:solidFill>
                  <a:schemeClr val="tx1"/>
                </a:solidFill>
              </a:rPr>
              <a:t>приводять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велику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кількість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дитинчат</a:t>
            </a:r>
            <a:r>
              <a:rPr lang="ru-RU" dirty="0">
                <a:solidFill>
                  <a:schemeClr val="tx1"/>
                </a:solidFill>
              </a:rPr>
              <a:t>. </a:t>
            </a:r>
            <a:r>
              <a:rPr lang="ru-RU" dirty="0" err="1">
                <a:solidFill>
                  <a:schemeClr val="tx1"/>
                </a:solidFill>
              </a:rPr>
              <a:t>Існує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своєрідна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саморегуляція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їхньої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народжуваності</a:t>
            </a:r>
            <a:r>
              <a:rPr lang="ru-RU" dirty="0">
                <a:solidFill>
                  <a:schemeClr val="tx1"/>
                </a:solidFill>
              </a:rPr>
              <a:t>. </a:t>
            </a:r>
            <a:r>
              <a:rPr lang="ru-RU" dirty="0" err="1">
                <a:solidFill>
                  <a:schemeClr val="tx1"/>
                </a:solidFill>
              </a:rPr>
              <a:t>Гризуни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пристосувалися</a:t>
            </a:r>
            <a:r>
              <a:rPr lang="ru-RU" dirty="0">
                <a:solidFill>
                  <a:schemeClr val="tx1"/>
                </a:solidFill>
              </a:rPr>
              <a:t> до </a:t>
            </a:r>
            <a:r>
              <a:rPr lang="ru-RU" dirty="0" err="1">
                <a:solidFill>
                  <a:schemeClr val="tx1"/>
                </a:solidFill>
              </a:rPr>
              <a:t>різноманітної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їжі</a:t>
            </a:r>
            <a:r>
              <a:rPr lang="ru-RU" dirty="0">
                <a:solidFill>
                  <a:schemeClr val="tx1"/>
                </a:solidFill>
              </a:rPr>
              <a:t>. </a:t>
            </a:r>
            <a:r>
              <a:rPr lang="ru-RU" dirty="0" err="1">
                <a:solidFill>
                  <a:schemeClr val="tx1"/>
                </a:solidFill>
              </a:rPr>
              <a:t>Полівка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протягом</a:t>
            </a:r>
            <a:r>
              <a:rPr lang="ru-RU" dirty="0">
                <a:solidFill>
                  <a:schemeClr val="tx1"/>
                </a:solidFill>
              </a:rPr>
              <a:t> року могла б </a:t>
            </a:r>
            <a:r>
              <a:rPr lang="ru-RU" dirty="0" err="1">
                <a:solidFill>
                  <a:schemeClr val="tx1"/>
                </a:solidFill>
              </a:rPr>
              <a:t>мати</a:t>
            </a:r>
            <a:r>
              <a:rPr lang="ru-RU" dirty="0">
                <a:solidFill>
                  <a:schemeClr val="tx1"/>
                </a:solidFill>
              </a:rPr>
              <a:t> до 13 </a:t>
            </a:r>
            <a:r>
              <a:rPr lang="ru-RU" dirty="0" err="1">
                <a:solidFill>
                  <a:schemeClr val="tx1"/>
                </a:solidFill>
              </a:rPr>
              <a:t>приплодів</a:t>
            </a:r>
            <a:r>
              <a:rPr lang="ru-RU" dirty="0">
                <a:solidFill>
                  <a:schemeClr val="tx1"/>
                </a:solidFill>
              </a:rPr>
              <a:t> по 8 </a:t>
            </a:r>
            <a:r>
              <a:rPr lang="ru-RU" dirty="0" err="1">
                <a:solidFill>
                  <a:schemeClr val="tx1"/>
                </a:solidFill>
              </a:rPr>
              <a:t>дитинчат</a:t>
            </a:r>
            <a:r>
              <a:rPr lang="ru-RU" dirty="0">
                <a:solidFill>
                  <a:schemeClr val="tx1"/>
                </a:solidFill>
              </a:rPr>
              <a:t> в кожному. </a:t>
            </a:r>
            <a:r>
              <a:rPr lang="ru-RU" dirty="0" err="1">
                <a:solidFill>
                  <a:schemeClr val="tx1"/>
                </a:solidFill>
              </a:rPr>
              <a:t>Зазвичай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гризуни</a:t>
            </a:r>
            <a:r>
              <a:rPr lang="ru-RU" dirty="0">
                <a:solidFill>
                  <a:schemeClr val="tx1"/>
                </a:solidFill>
              </a:rPr>
              <a:t> - </a:t>
            </a:r>
            <a:r>
              <a:rPr lang="ru-RU" dirty="0" err="1">
                <a:solidFill>
                  <a:schemeClr val="tx1"/>
                </a:solidFill>
              </a:rPr>
              <a:t>рослиноїдні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тварини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проте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під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впливом</a:t>
            </a:r>
            <a:r>
              <a:rPr lang="ru-RU" dirty="0">
                <a:solidFill>
                  <a:schemeClr val="tx1"/>
                </a:solidFill>
              </a:rPr>
              <a:t> умов </a:t>
            </a:r>
            <a:r>
              <a:rPr lang="ru-RU" dirty="0" err="1">
                <a:solidFill>
                  <a:schemeClr val="tx1"/>
                </a:solidFill>
              </a:rPr>
              <a:t>багато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хякі</a:t>
            </a:r>
            <a:r>
              <a:rPr lang="ru-RU" dirty="0">
                <a:solidFill>
                  <a:schemeClr val="tx1"/>
                </a:solidFill>
              </a:rPr>
              <a:t> з них стали практично </a:t>
            </a:r>
            <a:r>
              <a:rPr lang="ru-RU" dirty="0" err="1">
                <a:solidFill>
                  <a:schemeClr val="tx1"/>
                </a:solidFill>
              </a:rPr>
              <a:t>всеїдними</a:t>
            </a:r>
            <a:r>
              <a:rPr lang="ru-RU" dirty="0">
                <a:solidFill>
                  <a:schemeClr val="tx1"/>
                </a:solidFill>
              </a:rPr>
              <a:t>. 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   На </a:t>
            </a:r>
            <a:r>
              <a:rPr lang="ru-RU" dirty="0" err="1">
                <a:solidFill>
                  <a:schemeClr val="tx1"/>
                </a:solidFill>
              </a:rPr>
              <a:t>відміну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від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дитинчат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інших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мишей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новонароджені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дитинчата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голчатої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миші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хоча</a:t>
            </a:r>
            <a:r>
              <a:rPr lang="ru-RU" dirty="0">
                <a:solidFill>
                  <a:schemeClr val="tx1"/>
                </a:solidFill>
              </a:rPr>
              <a:t> б </a:t>
            </a:r>
            <a:r>
              <a:rPr lang="ru-RU" dirty="0" err="1">
                <a:solidFill>
                  <a:schemeClr val="tx1"/>
                </a:solidFill>
              </a:rPr>
              <a:t>частково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покриті</a:t>
            </a:r>
            <a:r>
              <a:rPr lang="ru-RU" dirty="0">
                <a:solidFill>
                  <a:schemeClr val="tx1"/>
                </a:solidFill>
              </a:rPr>
              <a:t> шерстю. Вони </a:t>
            </a:r>
            <a:r>
              <a:rPr lang="ru-RU" dirty="0" err="1">
                <a:solidFill>
                  <a:schemeClr val="tx1"/>
                </a:solidFill>
              </a:rPr>
              <a:t>починають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бігати</a:t>
            </a:r>
            <a:r>
              <a:rPr lang="ru-RU" dirty="0">
                <a:solidFill>
                  <a:schemeClr val="tx1"/>
                </a:solidFill>
              </a:rPr>
              <a:t> через З </a:t>
            </a:r>
            <a:r>
              <a:rPr lang="ru-RU" dirty="0" err="1">
                <a:solidFill>
                  <a:schemeClr val="tx1"/>
                </a:solidFill>
              </a:rPr>
              <a:t>дні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після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появи</a:t>
            </a:r>
            <a:r>
              <a:rPr lang="ru-RU" dirty="0">
                <a:solidFill>
                  <a:schemeClr val="tx1"/>
                </a:solidFill>
              </a:rPr>
              <a:t> на </a:t>
            </a:r>
            <a:r>
              <a:rPr lang="ru-RU" dirty="0" err="1">
                <a:solidFill>
                  <a:schemeClr val="tx1"/>
                </a:solidFill>
              </a:rPr>
              <a:t>світ</a:t>
            </a:r>
            <a:r>
              <a:rPr lang="ru-RU" dirty="0">
                <a:solidFill>
                  <a:schemeClr val="tx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15786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315416"/>
            <a:ext cx="8229600" cy="1143000"/>
          </a:xfrm>
        </p:spPr>
        <p:txBody>
          <a:bodyPr>
            <a:normAutofit/>
          </a:bodyPr>
          <a:lstStyle/>
          <a:p>
            <a:r>
              <a:rPr lang="uk-UA" sz="3700" i="1" dirty="0" smtClean="0"/>
              <a:t>                 </a:t>
            </a:r>
            <a:r>
              <a:rPr lang="uk-UA" sz="3700" i="1" u="sng" dirty="0" smtClean="0"/>
              <a:t>Чи тобі відомо,що…</a:t>
            </a:r>
            <a:endParaRPr lang="ru-RU" sz="3700" i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04664"/>
            <a:ext cx="8229600" cy="5085184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dirty="0"/>
          </a:p>
          <a:p>
            <a:r>
              <a:rPr lang="ru-RU" dirty="0">
                <a:solidFill>
                  <a:schemeClr val="tx1"/>
                </a:solidFill>
              </a:rPr>
              <a:t>Для </a:t>
            </a:r>
            <a:r>
              <a:rPr lang="ru-RU" dirty="0" err="1">
                <a:solidFill>
                  <a:schemeClr val="tx1"/>
                </a:solidFill>
              </a:rPr>
              <a:t>щурів</a:t>
            </a:r>
            <a:r>
              <a:rPr lang="ru-RU" dirty="0">
                <a:solidFill>
                  <a:schemeClr val="tx1"/>
                </a:solidFill>
              </a:rPr>
              <a:t> не є </a:t>
            </a:r>
            <a:r>
              <a:rPr lang="ru-RU" dirty="0" err="1">
                <a:solidFill>
                  <a:schemeClr val="tx1"/>
                </a:solidFill>
              </a:rPr>
              <a:t>перешкодою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навіть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цегляна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стіна</a:t>
            </a:r>
            <a:r>
              <a:rPr lang="ru-RU" dirty="0">
                <a:solidFill>
                  <a:schemeClr val="tx1"/>
                </a:solidFill>
              </a:rPr>
              <a:t>. </a:t>
            </a:r>
            <a:r>
              <a:rPr lang="ru-RU" dirty="0" err="1">
                <a:solidFill>
                  <a:schemeClr val="tx1"/>
                </a:solidFill>
              </a:rPr>
              <a:t>Різці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цих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гризунів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спроможні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здавити</a:t>
            </a:r>
            <a:r>
              <a:rPr lang="ru-RU" dirty="0">
                <a:solidFill>
                  <a:schemeClr val="tx1"/>
                </a:solidFill>
              </a:rPr>
              <a:t> предмет з силою </a:t>
            </a:r>
            <a:r>
              <a:rPr lang="ru-RU" dirty="0" err="1">
                <a:solidFill>
                  <a:schemeClr val="tx1"/>
                </a:solidFill>
              </a:rPr>
              <a:t>приблизно</a:t>
            </a:r>
            <a:r>
              <a:rPr lang="ru-RU" dirty="0">
                <a:solidFill>
                  <a:schemeClr val="tx1"/>
                </a:solidFill>
              </a:rPr>
              <a:t> 1680 кг на 1 см2.</a:t>
            </a:r>
          </a:p>
          <a:p>
            <a:r>
              <a:rPr lang="ru-RU" dirty="0" err="1">
                <a:solidFill>
                  <a:schemeClr val="tx1"/>
                </a:solidFill>
              </a:rPr>
              <a:t>Під</a:t>
            </a:r>
            <a:r>
              <a:rPr lang="ru-RU" dirty="0">
                <a:solidFill>
                  <a:schemeClr val="tx1"/>
                </a:solidFill>
              </a:rPr>
              <a:t> час </a:t>
            </a:r>
            <a:r>
              <a:rPr lang="ru-RU" dirty="0" err="1">
                <a:solidFill>
                  <a:schemeClr val="tx1"/>
                </a:solidFill>
              </a:rPr>
              <a:t>катастрофічного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збільшення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чисельності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хатніх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мишей</a:t>
            </a:r>
            <a:r>
              <a:rPr lang="ru-RU" dirty="0">
                <a:solidFill>
                  <a:schemeClr val="tx1"/>
                </a:solidFill>
              </a:rPr>
              <a:t> в </a:t>
            </a:r>
            <a:r>
              <a:rPr lang="ru-RU" dirty="0" err="1">
                <a:solidFill>
                  <a:schemeClr val="tx1"/>
                </a:solidFill>
              </a:rPr>
              <a:t>Центральній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Каліфорнії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що</a:t>
            </a:r>
            <a:r>
              <a:rPr lang="ru-RU" dirty="0">
                <a:solidFill>
                  <a:schemeClr val="tx1"/>
                </a:solidFill>
              </a:rPr>
              <a:t> мало </a:t>
            </a:r>
            <a:r>
              <a:rPr lang="ru-RU" dirty="0" err="1">
                <a:solidFill>
                  <a:schemeClr val="tx1"/>
                </a:solidFill>
              </a:rPr>
              <a:t>місце</a:t>
            </a:r>
            <a:r>
              <a:rPr lang="ru-RU" dirty="0">
                <a:solidFill>
                  <a:schemeClr val="tx1"/>
                </a:solidFill>
              </a:rPr>
              <a:t> в 1926 </a:t>
            </a:r>
            <a:r>
              <a:rPr lang="ru-RU" dirty="0" err="1">
                <a:solidFill>
                  <a:schemeClr val="tx1"/>
                </a:solidFill>
              </a:rPr>
              <a:t>році</a:t>
            </a:r>
            <a:r>
              <a:rPr lang="ru-RU" dirty="0">
                <a:solidFill>
                  <a:schemeClr val="tx1"/>
                </a:solidFill>
              </a:rPr>
              <a:t>, за </a:t>
            </a:r>
            <a:r>
              <a:rPr lang="ru-RU" dirty="0" err="1">
                <a:solidFill>
                  <a:schemeClr val="tx1"/>
                </a:solidFill>
              </a:rPr>
              <a:t>підрахунками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дослідників</a:t>
            </a:r>
            <a:r>
              <a:rPr lang="ru-RU" dirty="0">
                <a:solidFill>
                  <a:schemeClr val="tx1"/>
                </a:solidFill>
              </a:rPr>
              <a:t>, на 1 м2 припадало </a:t>
            </a:r>
            <a:r>
              <a:rPr lang="ru-RU" dirty="0" err="1">
                <a:solidFill>
                  <a:schemeClr val="tx1"/>
                </a:solidFill>
              </a:rPr>
              <a:t>близько</a:t>
            </a:r>
            <a:r>
              <a:rPr lang="ru-RU" dirty="0">
                <a:solidFill>
                  <a:schemeClr val="tx1"/>
                </a:solidFill>
              </a:rPr>
              <a:t> 20 </a:t>
            </a:r>
            <a:r>
              <a:rPr lang="ru-RU" dirty="0" err="1">
                <a:solidFill>
                  <a:schemeClr val="tx1"/>
                </a:solidFill>
              </a:rPr>
              <a:t>гризунів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  <a:p>
            <a:r>
              <a:rPr lang="ru-RU" dirty="0" err="1">
                <a:solidFill>
                  <a:schemeClr val="tx1"/>
                </a:solidFill>
              </a:rPr>
              <a:t>Патагонська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мара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може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пробігти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велику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відстань</a:t>
            </a:r>
            <a:r>
              <a:rPr lang="ru-RU" dirty="0">
                <a:solidFill>
                  <a:schemeClr val="tx1"/>
                </a:solidFill>
              </a:rPr>
              <a:t>. Максимальна </a:t>
            </a:r>
            <a:r>
              <a:rPr lang="ru-RU" dirty="0" err="1">
                <a:solidFill>
                  <a:schemeClr val="tx1"/>
                </a:solidFill>
              </a:rPr>
              <a:t>швидкість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руху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гризуна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цього</a:t>
            </a:r>
            <a:r>
              <a:rPr lang="ru-RU" dirty="0">
                <a:solidFill>
                  <a:schemeClr val="tx1"/>
                </a:solidFill>
              </a:rPr>
              <a:t> виду </a:t>
            </a:r>
            <a:r>
              <a:rPr lang="ru-RU" dirty="0" err="1">
                <a:solidFill>
                  <a:schemeClr val="tx1"/>
                </a:solidFill>
              </a:rPr>
              <a:t>складає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близько</a:t>
            </a:r>
            <a:r>
              <a:rPr lang="ru-RU" dirty="0">
                <a:solidFill>
                  <a:schemeClr val="tx1"/>
                </a:solidFill>
              </a:rPr>
              <a:t> 45 км/год.</a:t>
            </a:r>
          </a:p>
          <a:p>
            <a:r>
              <a:rPr lang="ru-RU" dirty="0" err="1">
                <a:solidFill>
                  <a:schemeClr val="tx1"/>
                </a:solidFill>
              </a:rPr>
              <a:t>Деякі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представники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родини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сліпакових</a:t>
            </a:r>
            <a:r>
              <a:rPr lang="ru-RU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Spalacidae</a:t>
            </a:r>
            <a:r>
              <a:rPr lang="en-US" dirty="0">
                <a:solidFill>
                  <a:schemeClr val="tx1"/>
                </a:solidFill>
              </a:rPr>
              <a:t>) </a:t>
            </a:r>
            <a:r>
              <a:rPr lang="ru-RU" dirty="0" err="1">
                <a:solidFill>
                  <a:schemeClr val="tx1"/>
                </a:solidFill>
              </a:rPr>
              <a:t>протягом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місяця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перекопують</a:t>
            </a:r>
            <a:r>
              <a:rPr lang="ru-RU" dirty="0">
                <a:solidFill>
                  <a:schemeClr val="tx1"/>
                </a:solidFill>
              </a:rPr>
              <a:t> до 500 кг </a:t>
            </a:r>
            <a:r>
              <a:rPr lang="ru-RU" dirty="0" err="1" smtClean="0">
                <a:solidFill>
                  <a:schemeClr val="tx1"/>
                </a:solidFill>
              </a:rPr>
              <a:t>землі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87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92688"/>
          </a:xfrm>
        </p:spPr>
        <p:txBody>
          <a:bodyPr/>
          <a:lstStyle/>
          <a:p>
            <a:r>
              <a:rPr lang="ru-RU" dirty="0"/>
              <a:t>У </a:t>
            </a:r>
            <a:r>
              <a:rPr lang="ru-RU" dirty="0" err="1"/>
              <a:t>більшості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білок</a:t>
            </a:r>
            <a:r>
              <a:rPr lang="ru-RU" dirty="0"/>
              <a:t> </a:t>
            </a:r>
            <a:r>
              <a:rPr lang="ru-RU" dirty="0" err="1" smtClean="0"/>
              <a:t>цього</a:t>
            </a:r>
            <a:r>
              <a:rPr lang="ru-RU" dirty="0" smtClean="0"/>
              <a:t> роду  </a:t>
            </a:r>
            <a:r>
              <a:rPr lang="ru-RU" dirty="0" err="1"/>
              <a:t>немає</a:t>
            </a:r>
            <a:r>
              <a:rPr lang="ru-RU" dirty="0"/>
              <a:t> </a:t>
            </a:r>
            <a:r>
              <a:rPr lang="ru-RU" dirty="0" err="1"/>
              <a:t>китичок</a:t>
            </a:r>
            <a:r>
              <a:rPr lang="ru-RU" dirty="0"/>
              <a:t> на </a:t>
            </a:r>
            <a:r>
              <a:rPr lang="ru-RU" dirty="0" err="1"/>
              <a:t>вухах</a:t>
            </a:r>
            <a:r>
              <a:rPr lang="ru-RU" dirty="0"/>
              <a:t>. Вони </a:t>
            </a:r>
            <a:r>
              <a:rPr lang="ru-RU" dirty="0" err="1"/>
              <a:t>ростуть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у </a:t>
            </a:r>
            <a:r>
              <a:rPr lang="ru-RU" dirty="0" err="1"/>
              <a:t>звичайної</a:t>
            </a:r>
            <a:r>
              <a:rPr lang="ru-RU" dirty="0"/>
              <a:t> і </a:t>
            </a:r>
            <a:r>
              <a:rPr lang="ru-RU" dirty="0" err="1"/>
              <a:t>північноамериканської</a:t>
            </a:r>
            <a:r>
              <a:rPr lang="ru-RU" dirty="0"/>
              <a:t> </a:t>
            </a:r>
            <a:r>
              <a:rPr lang="ru-RU" dirty="0" err="1"/>
              <a:t>білок</a:t>
            </a:r>
            <a:r>
              <a:rPr lang="ru-RU" dirty="0"/>
              <a:t>.</a:t>
            </a:r>
          </a:p>
          <a:p>
            <a:r>
              <a:rPr lang="ru-RU" dirty="0" err="1"/>
              <a:t>Представники</a:t>
            </a:r>
            <a:r>
              <a:rPr lang="ru-RU" dirty="0"/>
              <a:t> роду </a:t>
            </a:r>
            <a:r>
              <a:rPr lang="ru-RU" dirty="0" err="1"/>
              <a:t>білок-крихіток</a:t>
            </a:r>
            <a:r>
              <a:rPr lang="ru-RU" dirty="0"/>
              <a:t> -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дрібні</a:t>
            </a:r>
            <a:r>
              <a:rPr lang="ru-RU" dirty="0"/>
              <a:t> </a:t>
            </a:r>
            <a:r>
              <a:rPr lang="ru-RU" dirty="0" err="1"/>
              <a:t>звірки</a:t>
            </a:r>
            <a:r>
              <a:rPr lang="ru-RU" dirty="0"/>
              <a:t>. </a:t>
            </a:r>
            <a:r>
              <a:rPr lang="ru-RU" dirty="0" err="1"/>
              <a:t>їхня</a:t>
            </a:r>
            <a:r>
              <a:rPr lang="ru-RU" dirty="0"/>
              <a:t> </a:t>
            </a:r>
            <a:r>
              <a:rPr lang="ru-RU" dirty="0" err="1"/>
              <a:t>довжина</a:t>
            </a:r>
            <a:r>
              <a:rPr lang="ru-RU" dirty="0"/>
              <a:t> </a:t>
            </a:r>
            <a:r>
              <a:rPr lang="ru-RU" dirty="0" err="1"/>
              <a:t>сягає</a:t>
            </a:r>
            <a:r>
              <a:rPr lang="ru-RU" dirty="0"/>
              <a:t> </a:t>
            </a:r>
            <a:r>
              <a:rPr lang="ru-RU" dirty="0" err="1"/>
              <a:t>ледве</a:t>
            </a:r>
            <a:r>
              <a:rPr lang="ru-RU" dirty="0"/>
              <a:t> 7-10 см.</a:t>
            </a:r>
          </a:p>
          <a:p>
            <a:r>
              <a:rPr lang="ru-RU" dirty="0"/>
              <a:t>У </a:t>
            </a:r>
            <a:r>
              <a:rPr lang="ru-RU" dirty="0" err="1"/>
              <a:t>Фінляндії</a:t>
            </a:r>
            <a:r>
              <a:rPr lang="ru-RU" dirty="0"/>
              <a:t> і на </a:t>
            </a:r>
            <a:r>
              <a:rPr lang="ru-RU" dirty="0" err="1"/>
              <a:t>півночі</a:t>
            </a:r>
            <a:r>
              <a:rPr lang="ru-RU" dirty="0"/>
              <a:t> </a:t>
            </a:r>
            <a:r>
              <a:rPr lang="ru-RU" dirty="0" err="1"/>
              <a:t>Росії</a:t>
            </a:r>
            <a:r>
              <a:rPr lang="ru-RU" dirty="0"/>
              <a:t> </a:t>
            </a:r>
            <a:r>
              <a:rPr lang="ru-RU" dirty="0" err="1"/>
              <a:t>живе</a:t>
            </a:r>
            <a:r>
              <a:rPr lang="ru-RU" dirty="0"/>
              <a:t> </a:t>
            </a:r>
            <a:r>
              <a:rPr lang="ru-RU" dirty="0" err="1"/>
              <a:t>інший</a:t>
            </a:r>
            <a:r>
              <a:rPr lang="ru-RU" dirty="0"/>
              <a:t> родич </a:t>
            </a:r>
            <a:r>
              <a:rPr lang="ru-RU" dirty="0" err="1"/>
              <a:t>звичайної</a:t>
            </a:r>
            <a:r>
              <a:rPr lang="ru-RU" dirty="0"/>
              <a:t> </a:t>
            </a:r>
            <a:r>
              <a:rPr lang="ru-RU" dirty="0" err="1"/>
              <a:t>білки</a:t>
            </a:r>
            <a:r>
              <a:rPr lang="ru-RU" dirty="0"/>
              <a:t> - </a:t>
            </a:r>
            <a:r>
              <a:rPr lang="ru-RU" dirty="0" err="1"/>
              <a:t>летюча</a:t>
            </a:r>
            <a:r>
              <a:rPr lang="ru-RU" dirty="0"/>
              <a:t> </a:t>
            </a:r>
            <a:r>
              <a:rPr lang="ru-RU" dirty="0" err="1"/>
              <a:t>білка</a:t>
            </a:r>
            <a:r>
              <a:rPr lang="ru-RU" dirty="0"/>
              <a:t>. Вона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долати</a:t>
            </a:r>
            <a:r>
              <a:rPr lang="ru-RU" dirty="0"/>
              <a:t> </a:t>
            </a:r>
            <a:r>
              <a:rPr lang="ru-RU" dirty="0" err="1"/>
              <a:t>невеликі</a:t>
            </a:r>
            <a:r>
              <a:rPr lang="ru-RU" dirty="0"/>
              <a:t> </a:t>
            </a:r>
            <a:r>
              <a:rPr lang="ru-RU" dirty="0" err="1"/>
              <a:t>відстані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деревами, </a:t>
            </a:r>
            <a:r>
              <a:rPr lang="ru-RU" dirty="0" err="1"/>
              <a:t>планеруючи</a:t>
            </a:r>
            <a:r>
              <a:rPr lang="ru-RU" dirty="0"/>
              <a:t>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розкритої</a:t>
            </a:r>
            <a:r>
              <a:rPr lang="ru-RU" dirty="0"/>
              <a:t>, </a:t>
            </a:r>
            <a:r>
              <a:rPr lang="ru-RU" dirty="0" err="1"/>
              <a:t>вкритою</a:t>
            </a:r>
            <a:r>
              <a:rPr lang="ru-RU" dirty="0"/>
              <a:t> шерстю </a:t>
            </a:r>
            <a:r>
              <a:rPr lang="ru-RU" dirty="0" err="1"/>
              <a:t>літальної</a:t>
            </a:r>
            <a:r>
              <a:rPr lang="ru-RU" dirty="0"/>
              <a:t> </a:t>
            </a:r>
            <a:r>
              <a:rPr lang="ru-RU" dirty="0" err="1"/>
              <a:t>перетинки</a:t>
            </a:r>
            <a:r>
              <a:rPr lang="ru-RU" dirty="0"/>
              <a:t>.</a:t>
            </a:r>
          </a:p>
          <a:p>
            <a:r>
              <a:rPr lang="ru-RU" dirty="0"/>
              <a:t>Люди </a:t>
            </a:r>
            <a:r>
              <a:rPr lang="ru-RU" dirty="0" err="1"/>
              <a:t>завжди</a:t>
            </a:r>
            <a:r>
              <a:rPr lang="ru-RU" dirty="0"/>
              <a:t> </a:t>
            </a:r>
            <a:r>
              <a:rPr lang="ru-RU" dirty="0" err="1"/>
              <a:t>вважали</a:t>
            </a:r>
            <a:r>
              <a:rPr lang="ru-RU" dirty="0"/>
              <a:t> </a:t>
            </a:r>
            <a:r>
              <a:rPr lang="ru-RU" dirty="0" err="1"/>
              <a:t>білку</a:t>
            </a:r>
            <a:r>
              <a:rPr lang="ru-RU" dirty="0"/>
              <a:t> </a:t>
            </a:r>
            <a:r>
              <a:rPr lang="ru-RU" dirty="0" err="1"/>
              <a:t>приязним</a:t>
            </a:r>
            <a:r>
              <a:rPr lang="ru-RU" dirty="0"/>
              <a:t> </a:t>
            </a:r>
            <a:r>
              <a:rPr lang="ru-RU" dirty="0" err="1"/>
              <a:t>звіром</a:t>
            </a:r>
            <a:r>
              <a:rPr lang="ru-RU" dirty="0"/>
              <a:t>.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зображення</a:t>
            </a:r>
            <a:r>
              <a:rPr lang="ru-RU" dirty="0"/>
              <a:t> </a:t>
            </a:r>
            <a:r>
              <a:rPr lang="ru-RU" dirty="0" err="1"/>
              <a:t>знайдені</a:t>
            </a:r>
            <a:r>
              <a:rPr lang="ru-RU" dirty="0"/>
              <a:t> на </a:t>
            </a:r>
            <a:r>
              <a:rPr lang="ru-RU" dirty="0" err="1"/>
              <a:t>мозаїках</a:t>
            </a:r>
            <a:r>
              <a:rPr lang="ru-RU" dirty="0"/>
              <a:t> </a:t>
            </a:r>
            <a:r>
              <a:rPr lang="ru-RU" dirty="0" err="1"/>
              <a:t>романської</a:t>
            </a:r>
            <a:r>
              <a:rPr lang="ru-RU" dirty="0"/>
              <a:t> і </a:t>
            </a:r>
            <a:r>
              <a:rPr lang="ru-RU" dirty="0" err="1"/>
              <a:t>деяких</a:t>
            </a:r>
            <a:r>
              <a:rPr lang="ru-RU" dirty="0"/>
              <a:t> </a:t>
            </a:r>
            <a:r>
              <a:rPr lang="ru-RU" dirty="0" err="1"/>
              <a:t>азіатських</a:t>
            </a:r>
            <a:r>
              <a:rPr lang="ru-RU" dirty="0"/>
              <a:t> культур.</a:t>
            </a:r>
          </a:p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9072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аркет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280</TotalTime>
  <Words>1053</Words>
  <Application>Microsoft Office PowerPoint</Application>
  <PresentationFormat>Экран (4:3)</PresentationFormat>
  <Paragraphs>56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Паркет</vt:lpstr>
      <vt:lpstr> Ряд Гризуни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Чи тобі відомо,що…</vt:lpstr>
      <vt:lpstr>Презентация PowerPoint</vt:lpstr>
      <vt:lpstr>                        Мишоподібні</vt:lpstr>
      <vt:lpstr>Презентация PowerPoint</vt:lpstr>
      <vt:lpstr>Презентация PowerPoint</vt:lpstr>
      <vt:lpstr>Презентация PowerPoint</vt:lpstr>
      <vt:lpstr>                       БІЛКОПОДІБНІ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Ряд Гризуни</dc:title>
  <dc:creator>NataCR7</dc:creator>
  <cp:lastModifiedBy>User</cp:lastModifiedBy>
  <cp:revision>12</cp:revision>
  <dcterms:created xsi:type="dcterms:W3CDTF">2013-04-04T13:47:36Z</dcterms:created>
  <dcterms:modified xsi:type="dcterms:W3CDTF">2013-04-09T14:37:09Z</dcterms:modified>
</cp:coreProperties>
</file>