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7B2976-5C07-4093-8F46-3C3725EE516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AF0402-750B-45E4-B4E6-CB066D41F7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uk.wikipedia.org/wiki/%D0%9D%D0%B0%D1%86%D1%96%D0%BE%D0%BD%D0%B0%D0%BB%D1%8C%D0%BD%D0%B8%D0%B9_%D1%96%D0%BD%D1%81%D1%82%D0%B8%D1%82%D1%83%D1%82_%D0%BE%D1%85%D0%BE%D1%80%D0%BE%D0%BD%D0%B8_%D0%B7%D0%B4%D0%BE%D1%80%D0%BE%D0%B2%27%D1%8F_%D0%A1%D0%A8%D0%9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42852"/>
            <a:ext cx="5572148" cy="1571660"/>
          </a:xfrm>
        </p:spPr>
        <p:txBody>
          <a:bodyPr>
            <a:normAutofit/>
          </a:bodyPr>
          <a:lstStyle/>
          <a:p>
            <a:r>
              <a:rPr lang="uk-UA" sz="9600" b="1" cap="none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Грип</a:t>
            </a:r>
            <a:endParaRPr lang="ru-RU" sz="96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imageresizer.ph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857364"/>
            <a:ext cx="6929486" cy="386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resлizer.ph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85728"/>
            <a:ext cx="5888057" cy="3286148"/>
          </a:xfrm>
          <a:prstGeom prst="rect">
            <a:avLst/>
          </a:prstGeom>
        </p:spPr>
      </p:pic>
      <p:pic>
        <p:nvPicPr>
          <p:cNvPr id="3" name="Рисунок 2" descr="Influenza_vi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2222500" cy="3251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786190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грипу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модель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4" tooltip="Національний інститут охорони здоров'я США"/>
              </a:rPr>
              <a:t>Національного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Національний інститут охорони здоров'я США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4" tooltip="Національний інститут охорони здоров'я США"/>
              </a:rPr>
              <a:t>інституту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Національний інститут охорони здоров'я США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4" tooltip="Національний інститут охорони здоров'я США"/>
              </a:rPr>
              <a:t>охорони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Національний інститут охорони здоров'я США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4" tooltip="Національний інститут охорони здоров'я США"/>
              </a:rPr>
              <a:t>здоров'я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Національний інститут охорони здоров'я США"/>
              </a:rPr>
              <a:t> США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2a4c9986b5821d1516f8ef02eec795c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643446"/>
            <a:ext cx="3000396" cy="2000265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3786190"/>
            <a:ext cx="4317190" cy="287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00px-Symptoms_of_influenza_uk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82" y="0"/>
            <a:ext cx="78377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Як </a:t>
            </a:r>
            <a:r>
              <a:rPr lang="ru-RU" b="1" i="1" dirty="0" err="1" smtClean="0"/>
              <a:t>передається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грип</a:t>
            </a:r>
            <a:r>
              <a:rPr lang="ru-RU" b="1" i="1" dirty="0" smtClean="0"/>
              <a:t>?</a:t>
            </a:r>
            <a:endParaRPr lang="ru-RU" dirty="0"/>
          </a:p>
        </p:txBody>
      </p:sp>
      <p:pic>
        <p:nvPicPr>
          <p:cNvPr id="3" name="Рисунок 2" descr="imageлоresizer.ph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571612"/>
            <a:ext cx="4816422" cy="3500462"/>
          </a:xfrm>
          <a:prstGeom prst="rect">
            <a:avLst/>
          </a:prstGeom>
        </p:spPr>
      </p:pic>
      <p:pic>
        <p:nvPicPr>
          <p:cNvPr id="5" name="Рисунок 4" descr="scho-vash-stil-chhannya-mozhe-rozpovsti-pro-vash-harakter_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357694"/>
            <a:ext cx="3904490" cy="2286016"/>
          </a:xfrm>
          <a:prstGeom prst="rect">
            <a:avLst/>
          </a:prstGeom>
        </p:spPr>
      </p:pic>
      <p:pic>
        <p:nvPicPr>
          <p:cNvPr id="4" name="Рисунок 3" descr="rukostiskann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357694"/>
            <a:ext cx="392909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53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Профілактика</a:t>
            </a:r>
            <a:endParaRPr lang="ru-RU" dirty="0"/>
          </a:p>
        </p:txBody>
      </p:sp>
      <p:pic>
        <p:nvPicPr>
          <p:cNvPr id="5" name="Рисунок 4" descr="13832332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4172850" cy="3638203"/>
          </a:xfrm>
          <a:prstGeom prst="rect">
            <a:avLst/>
          </a:prstGeom>
        </p:spPr>
      </p:pic>
      <p:pic>
        <p:nvPicPr>
          <p:cNvPr id="6" name="Рисунок 5" descr="1383233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841" y="2643182"/>
            <a:ext cx="4417159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832334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786190"/>
            <a:ext cx="6000792" cy="2857500"/>
          </a:xfrm>
          <a:prstGeom prst="rect">
            <a:avLst/>
          </a:prstGeom>
        </p:spPr>
      </p:pic>
      <p:pic>
        <p:nvPicPr>
          <p:cNvPr id="7" name="Рисунок 6" descr="13832335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000520" cy="3647141"/>
          </a:xfrm>
          <a:prstGeom prst="rect">
            <a:avLst/>
          </a:prstGeom>
        </p:spPr>
      </p:pic>
      <p:pic>
        <p:nvPicPr>
          <p:cNvPr id="10" name="Рисунок 9" descr="8db191ad5a3a2c7c8d479a7a1900ed8913830373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71480"/>
            <a:ext cx="4264411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Лікування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грипу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 descr="13240318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80646"/>
            <a:ext cx="4937124" cy="3270845"/>
          </a:xfrm>
          <a:prstGeom prst="rect">
            <a:avLst/>
          </a:prstGeom>
        </p:spPr>
      </p:pic>
      <p:pic>
        <p:nvPicPr>
          <p:cNvPr id="6" name="Рисунок 5" descr="sposobi-profilaktiki-i-lechenija-gripp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285992"/>
            <a:ext cx="3676710" cy="337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</TotalTime>
  <Words>16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Обычная</vt:lpstr>
      <vt:lpstr>Грип</vt:lpstr>
      <vt:lpstr>Слайд 2</vt:lpstr>
      <vt:lpstr>Слайд 3</vt:lpstr>
      <vt:lpstr>Як передається грип?</vt:lpstr>
      <vt:lpstr> Профілактика</vt:lpstr>
      <vt:lpstr>Слайд 6</vt:lpstr>
      <vt:lpstr>Лікування грипу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2014-04-01T18:48:30Z</dcterms:created>
  <dcterms:modified xsi:type="dcterms:W3CDTF">2014-04-01T20:06:13Z</dcterms:modified>
</cp:coreProperties>
</file>