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958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916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25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353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22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72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556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5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65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47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EA61D-8479-40A7-BE1C-ADE627FD13F4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64BD5-E836-42BE-88DC-B42075C9CE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22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" y="0"/>
            <a:ext cx="91523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0649"/>
            <a:ext cx="844017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Вуглеводи</a:t>
            </a:r>
            <a:endParaRPr lang="ru-RU" sz="13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5805264"/>
            <a:ext cx="2998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err="1" smtClean="0">
                <a:solidFill>
                  <a:srgbClr val="FFFF00"/>
                </a:solidFill>
              </a:rPr>
              <a:t>Сіопко</a:t>
            </a:r>
            <a:r>
              <a:rPr lang="uk-UA" sz="4000" b="1" dirty="0" smtClean="0">
                <a:solidFill>
                  <a:srgbClr val="FFFF00"/>
                </a:solidFill>
              </a:rPr>
              <a:t> Ірина</a:t>
            </a:r>
            <a:endParaRPr lang="uk-UA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99040" cy="4611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188640"/>
            <a:ext cx="47956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Енергія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6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34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678207" cy="4030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4437112"/>
            <a:ext cx="6233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sz="2400" b="1" dirty="0">
                <a:solidFill>
                  <a:srgbClr val="002060"/>
                </a:solidFill>
              </a:rPr>
              <a:t>Глюкоза в чистому вигляді міститься в багатьох фруктах. До продуктів, які містять велику кількість цієї речовини, відносять виноград, черешню, малину, полуницю, кавун і інші солодкі фрукти. Є глюкоза і в овочах.</a:t>
            </a:r>
          </a:p>
        </p:txBody>
      </p:sp>
    </p:spTree>
    <p:extLst>
      <p:ext uri="{BB962C8B-B14F-4D97-AF65-F5344CB8AC3E}">
        <p14:creationId xmlns:p14="http://schemas.microsoft.com/office/powerpoint/2010/main" val="40603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1" y="0"/>
            <a:ext cx="915290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4589"/>
            <a:ext cx="6871142" cy="4583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86916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sz="2400" b="1" dirty="0" smtClean="0">
                <a:solidFill>
                  <a:srgbClr val="002060"/>
                </a:solidFill>
              </a:rPr>
              <a:t>Багато </a:t>
            </a:r>
            <a:r>
              <a:rPr lang="uk-UA" sz="2400" b="1" dirty="0">
                <a:solidFill>
                  <a:srgbClr val="002060"/>
                </a:solidFill>
              </a:rPr>
              <a:t>фруктози у винограді, яблуках, черешні, вишні, грушах, дині, суниці, смородині, кавунах. Міститься вона і в овочах, але в значно меншій кількості. Крім того джерелом фруктози є мед.</a:t>
            </a:r>
          </a:p>
        </p:txBody>
      </p:sp>
    </p:spTree>
    <p:extLst>
      <p:ext uri="{BB962C8B-B14F-4D97-AF65-F5344CB8AC3E}">
        <p14:creationId xmlns:p14="http://schemas.microsoft.com/office/powerpoint/2010/main" val="23916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1" y="0"/>
            <a:ext cx="91529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398299" cy="3998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437112"/>
            <a:ext cx="8496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З’єднуючись </a:t>
            </a:r>
            <a:r>
              <a:rPr lang="uk-UA" sz="2400" b="1" dirty="0">
                <a:solidFill>
                  <a:srgbClr val="002060"/>
                </a:solidFill>
              </a:rPr>
              <a:t>з глюкозою, </a:t>
            </a:r>
            <a:r>
              <a:rPr lang="uk-UA" sz="2400" b="1" dirty="0" smtClean="0">
                <a:solidFill>
                  <a:srgbClr val="002060"/>
                </a:solidFill>
              </a:rPr>
              <a:t>галактоза </a:t>
            </a:r>
            <a:r>
              <a:rPr lang="uk-UA" sz="2400" b="1" dirty="0">
                <a:solidFill>
                  <a:srgbClr val="002060"/>
                </a:solidFill>
              </a:rPr>
              <a:t>утворює дисахарид, лактозу, яка надходить в наш організм з молочними продуктами: молоком, сметаною, сиром, йогуртом, кефіром. У шлунково-кишковому тракті лактоза розщеплюється на глюкозу і галактозу. Потім галактоза, потрапивши в кров, перетворюється в печінці в глюкозу.</a:t>
            </a:r>
          </a:p>
        </p:txBody>
      </p:sp>
    </p:spTree>
    <p:extLst>
      <p:ext uri="{BB962C8B-B14F-4D97-AF65-F5344CB8AC3E}">
        <p14:creationId xmlns:p14="http://schemas.microsoft.com/office/powerpoint/2010/main" val="12758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9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31"/>
            <a:ext cx="3976102" cy="3304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0" y="3426809"/>
            <a:ext cx="3950061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531"/>
            <a:ext cx="4279392" cy="3304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6810"/>
            <a:ext cx="4423121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1" y="0"/>
            <a:ext cx="91529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6071574" cy="455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3" y="332656"/>
            <a:ext cx="4535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Крохмаль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6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Кароліна</cp:lastModifiedBy>
  <cp:revision>3</cp:revision>
  <dcterms:created xsi:type="dcterms:W3CDTF">2014-02-04T18:12:38Z</dcterms:created>
  <dcterms:modified xsi:type="dcterms:W3CDTF">2014-02-04T18:47:51Z</dcterms:modified>
</cp:coreProperties>
</file>