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60" r:id="rId4"/>
    <p:sldId id="261" r:id="rId5"/>
    <p:sldId id="268" r:id="rId6"/>
    <p:sldId id="263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B18C-43D4-4019-8DAE-379570DAD97F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DC63-D8CD-45B9-AA52-290FB988126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B18C-43D4-4019-8DAE-379570DAD97F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DC63-D8CD-45B9-AA52-290FB98812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B18C-43D4-4019-8DAE-379570DAD97F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DC63-D8CD-45B9-AA52-290FB98812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B18C-43D4-4019-8DAE-379570DAD97F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DC63-D8CD-45B9-AA52-290FB98812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B18C-43D4-4019-8DAE-379570DAD97F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DC63-D8CD-45B9-AA52-290FB988126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B18C-43D4-4019-8DAE-379570DAD97F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DC63-D8CD-45B9-AA52-290FB98812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B18C-43D4-4019-8DAE-379570DAD97F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DC63-D8CD-45B9-AA52-290FB98812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B18C-43D4-4019-8DAE-379570DAD97F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DC63-D8CD-45B9-AA52-290FB98812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B18C-43D4-4019-8DAE-379570DAD97F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DC63-D8CD-45B9-AA52-290FB98812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B18C-43D4-4019-8DAE-379570DAD97F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DC63-D8CD-45B9-AA52-290FB98812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B18C-43D4-4019-8DAE-379570DAD97F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E4FDC63-D8CD-45B9-AA52-290FB988126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E1B18C-43D4-4019-8DAE-379570DAD97F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4FDC63-D8CD-45B9-AA52-290FB9881264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plus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file:///E:\&#1057;&#1040;&#1049;&#1058;\&#1053;&#1057;\&#1074;&#1077;&#1075;&#1077;&#1090;&#1072;&#1090;&#1080;&#1074;&#1085;&#1072;&#1103;%20&#1085;.&#1089;..sw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E:\&#1057;&#1040;&#1049;&#1058;\&#1053;&#1057;\&#1088;&#1077;&#1092;&#1083;&#1077;&#1082;&#1090;&#1086;&#1088;&#1085;&#1072;&#1103;%20&#1076;&#1091;&#1075;&#1072;.swf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357298"/>
            <a:ext cx="842968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dirty="0"/>
              <a:t>Нервная регуляция. Строение и значение </a:t>
            </a:r>
            <a:endParaRPr lang="ru-RU" sz="5400" b="1" dirty="0" smtClean="0"/>
          </a:p>
          <a:p>
            <a:pPr algn="ctr"/>
            <a:r>
              <a:rPr lang="ru-RU" sz="5400" b="1" dirty="0" smtClean="0"/>
              <a:t>нервной системы</a:t>
            </a:r>
            <a:r>
              <a:rPr lang="ru-RU" sz="5400" b="1" dirty="0"/>
              <a:t>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214818"/>
            <a:ext cx="3405197" cy="2214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5" y="4143380"/>
            <a:ext cx="3774335" cy="2319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14356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Строение нервной системы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17630" y="1714488"/>
            <a:ext cx="2415903" cy="121444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Нервная система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21354" y="3214686"/>
            <a:ext cx="2764828" cy="10715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Центральная 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86380" y="3214686"/>
            <a:ext cx="2849845" cy="10715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Периферическая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cxnSp>
        <p:nvCxnSpPr>
          <p:cNvPr id="7" name="Прямая со стрелкой 6"/>
          <p:cNvCxnSpPr>
            <a:endCxn id="4" idx="0"/>
          </p:cNvCxnSpPr>
          <p:nvPr/>
        </p:nvCxnSpPr>
        <p:spPr>
          <a:xfrm rot="10800000" flipV="1">
            <a:off x="2403768" y="2928934"/>
            <a:ext cx="1619164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5" idx="0"/>
          </p:cNvCxnSpPr>
          <p:nvPr/>
        </p:nvCxnSpPr>
        <p:spPr>
          <a:xfrm>
            <a:off x="5134649" y="2928934"/>
            <a:ext cx="1576654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42844" y="4643446"/>
            <a:ext cx="2562322" cy="18573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Головной мозг, спинной мозг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71212" y="4643446"/>
            <a:ext cx="2123067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Соматическая </a:t>
            </a:r>
            <a:endParaRPr lang="ru-RU" sz="2000" b="1" dirty="0"/>
          </a:p>
        </p:txBody>
      </p:sp>
      <p:sp>
        <p:nvSpPr>
          <p:cNvPr id="13" name="Скругленный прямоугольник 12">
            <a:hlinkClick r:id="rId2" action="ppaction://hlinkfile"/>
          </p:cNvPr>
          <p:cNvSpPr/>
          <p:nvPr/>
        </p:nvSpPr>
        <p:spPr>
          <a:xfrm>
            <a:off x="6658462" y="4643446"/>
            <a:ext cx="2123067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Вегетативная (автономная)  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90839" y="5786454"/>
            <a:ext cx="2489112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Симпатический отдел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512044" y="5786454"/>
            <a:ext cx="2489112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Парасимпатический отдел </a:t>
            </a:r>
            <a:endParaRPr lang="ru-RU" dirty="0"/>
          </a:p>
        </p:txBody>
      </p:sp>
      <p:cxnSp>
        <p:nvCxnSpPr>
          <p:cNvPr id="17" name="Прямая со стрелкой 16"/>
          <p:cNvCxnSpPr>
            <a:stCxn id="4" idx="2"/>
            <a:endCxn id="11" idx="0"/>
          </p:cNvCxnSpPr>
          <p:nvPr/>
        </p:nvCxnSpPr>
        <p:spPr>
          <a:xfrm rot="5400000">
            <a:off x="1735292" y="3974970"/>
            <a:ext cx="357190" cy="9797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12" idx="0"/>
          </p:cNvCxnSpPr>
          <p:nvPr/>
        </p:nvCxnSpPr>
        <p:spPr>
          <a:xfrm rot="10800000" flipV="1">
            <a:off x="4132746" y="4286256"/>
            <a:ext cx="2562323" cy="3571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3" idx="0"/>
          </p:cNvCxnSpPr>
          <p:nvPr/>
        </p:nvCxnSpPr>
        <p:spPr>
          <a:xfrm>
            <a:off x="6731671" y="4286256"/>
            <a:ext cx="988324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3" idx="2"/>
            <a:endCxn id="14" idx="0"/>
          </p:cNvCxnSpPr>
          <p:nvPr/>
        </p:nvCxnSpPr>
        <p:spPr>
          <a:xfrm rot="5400000">
            <a:off x="5949101" y="4015560"/>
            <a:ext cx="357190" cy="3184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5" idx="0"/>
          </p:cNvCxnSpPr>
          <p:nvPr/>
        </p:nvCxnSpPr>
        <p:spPr>
          <a:xfrm rot="16200000" flipH="1">
            <a:off x="7541400" y="5571254"/>
            <a:ext cx="357190" cy="732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eir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071546"/>
            <a:ext cx="7429552" cy="5572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50776" y="0"/>
            <a:ext cx="84360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Строение нейрона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rId3" action="ppaction://hlinkfile" highlightClick="1"/>
          </p:cNvPr>
          <p:cNvSpPr/>
          <p:nvPr/>
        </p:nvSpPr>
        <p:spPr>
          <a:xfrm>
            <a:off x="7929586" y="6215082"/>
            <a:ext cx="785818" cy="428628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</TotalTime>
  <Words>32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Ольга</cp:lastModifiedBy>
  <cp:revision>7</cp:revision>
  <dcterms:created xsi:type="dcterms:W3CDTF">2010-10-19T14:59:35Z</dcterms:created>
  <dcterms:modified xsi:type="dcterms:W3CDTF">2013-02-19T18:27:18Z</dcterms:modified>
</cp:coreProperties>
</file>