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588" y="0"/>
            <a:ext cx="5286412" cy="1472184"/>
          </a:xfrm>
        </p:spPr>
        <p:txBody>
          <a:bodyPr/>
          <a:lstStyle/>
          <a:p>
            <a:r>
              <a:rPr lang="ru-RU" dirty="0" smtClean="0"/>
              <a:t>Парадокс близню</a:t>
            </a:r>
            <a:r>
              <a:rPr lang="uk-UA" dirty="0" smtClean="0"/>
              <a:t>ків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3254" y="5105400"/>
            <a:ext cx="2210746" cy="17526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Підготувала </a:t>
            </a:r>
          </a:p>
          <a:p>
            <a:r>
              <a:rPr lang="uk-UA" dirty="0" smtClean="0"/>
              <a:t>учениця 10-а класу </a:t>
            </a:r>
          </a:p>
          <a:p>
            <a:r>
              <a:rPr lang="uk-UA" dirty="0" smtClean="0"/>
              <a:t>Біловол Дар'я 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19325"/>
            <a:ext cx="36290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136260" cy="1143000"/>
          </a:xfrm>
        </p:spPr>
        <p:txBody>
          <a:bodyPr/>
          <a:lstStyle/>
          <a:p>
            <a:r>
              <a:rPr lang="uk-UA" dirty="0" smtClean="0"/>
              <a:t>Термін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714752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Парадокс </a:t>
            </a:r>
            <a:r>
              <a:rPr lang="ru-RU" sz="2000" dirty="0" err="1" smtClean="0"/>
              <a:t>близнюків</a:t>
            </a:r>
            <a:r>
              <a:rPr lang="ru-RU" sz="2000" dirty="0" smtClean="0"/>
              <a:t> </a:t>
            </a:r>
            <a:r>
              <a:rPr lang="ru-RU" dirty="0" smtClean="0">
                <a:solidFill>
                  <a:srgbClr val="00B0F0"/>
                </a:solidFill>
              </a:rPr>
              <a:t>- </a:t>
            </a:r>
            <a:r>
              <a:rPr lang="ru-RU" dirty="0" err="1" smtClean="0">
                <a:solidFill>
                  <a:srgbClr val="00B0F0"/>
                </a:solidFill>
              </a:rPr>
              <a:t>уявний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експеримент</a:t>
            </a:r>
            <a:r>
              <a:rPr lang="ru-RU" dirty="0" smtClean="0">
                <a:solidFill>
                  <a:srgbClr val="00B0F0"/>
                </a:solidFill>
              </a:rPr>
              <a:t>, за </a:t>
            </a:r>
            <a:r>
              <a:rPr lang="ru-RU" dirty="0" err="1" smtClean="0">
                <a:solidFill>
                  <a:srgbClr val="00B0F0"/>
                </a:solidFill>
              </a:rPr>
              <a:t>допомогою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якого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намагаються</a:t>
            </a:r>
            <a:r>
              <a:rPr lang="ru-RU" dirty="0" smtClean="0">
                <a:solidFill>
                  <a:srgbClr val="00B0F0"/>
                </a:solidFill>
              </a:rPr>
              <a:t> "довести" </a:t>
            </a:r>
            <a:r>
              <a:rPr lang="ru-RU" dirty="0" err="1" smtClean="0">
                <a:solidFill>
                  <a:srgbClr val="00B0F0"/>
                </a:solidFill>
              </a:rPr>
              <a:t>суперечливість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спеціальної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теорії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відносності</a:t>
            </a:r>
            <a:r>
              <a:rPr lang="ru-RU" dirty="0" smtClean="0">
                <a:solidFill>
                  <a:srgbClr val="00B0F0"/>
                </a:solidFill>
              </a:rPr>
              <a:t>. </a:t>
            </a:r>
            <a:endParaRPr lang="ru-RU" dirty="0" smtClean="0">
              <a:solidFill>
                <a:srgbClr val="00B0F0"/>
              </a:solidFill>
            </a:endParaRPr>
          </a:p>
          <a:p>
            <a:endParaRPr lang="uk-UA" dirty="0" smtClean="0">
              <a:solidFill>
                <a:srgbClr val="00B0F0"/>
              </a:solidFill>
            </a:endParaRPr>
          </a:p>
          <a:p>
            <a:endParaRPr lang="uk-UA" dirty="0" smtClean="0">
              <a:solidFill>
                <a:srgbClr val="00B0F0"/>
              </a:solidFill>
            </a:endParaRPr>
          </a:p>
          <a:p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5789" y="0"/>
            <a:ext cx="5618211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429124" y="464344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Згідно</a:t>
            </a:r>
            <a:r>
              <a:rPr lang="ru-RU" dirty="0" smtClean="0"/>
              <a:t> СТО, </a:t>
            </a:r>
            <a:r>
              <a:rPr lang="ru-RU" dirty="0" err="1" smtClean="0"/>
              <a:t>з</a:t>
            </a:r>
            <a:r>
              <a:rPr lang="ru-RU" dirty="0" smtClean="0"/>
              <a:t> точки </a:t>
            </a:r>
            <a:r>
              <a:rPr lang="ru-RU" dirty="0" err="1" smtClean="0"/>
              <a:t>зору</a:t>
            </a:r>
            <a:r>
              <a:rPr lang="ru-RU" dirty="0" smtClean="0"/>
              <a:t> "</a:t>
            </a:r>
            <a:r>
              <a:rPr lang="ru-RU" dirty="0" err="1" smtClean="0"/>
              <a:t>нерухомих</a:t>
            </a:r>
            <a:r>
              <a:rPr lang="ru-RU" dirty="0" smtClean="0"/>
              <a:t>" </a:t>
            </a:r>
            <a:r>
              <a:rPr lang="ru-RU" dirty="0" err="1" smtClean="0"/>
              <a:t>спостерігачів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у </a:t>
            </a:r>
            <a:r>
              <a:rPr lang="ru-RU" dirty="0" err="1" smtClean="0"/>
              <a:t>рухомих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сповільнюються</a:t>
            </a:r>
            <a:r>
              <a:rPr lang="ru-RU" dirty="0" smtClean="0"/>
              <a:t>. З </a:t>
            </a:r>
            <a:r>
              <a:rPr lang="ru-RU" dirty="0" err="1" smtClean="0"/>
              <a:t>іншого</a:t>
            </a:r>
            <a:r>
              <a:rPr lang="ru-RU" dirty="0" smtClean="0"/>
              <a:t> боку, принцип </a:t>
            </a:r>
            <a:r>
              <a:rPr lang="ru-RU" dirty="0" err="1" smtClean="0"/>
              <a:t>відносності</a:t>
            </a:r>
            <a:r>
              <a:rPr lang="ru-RU" dirty="0" smtClean="0"/>
              <a:t> </a:t>
            </a:r>
            <a:r>
              <a:rPr lang="ru-RU" dirty="0" err="1" smtClean="0"/>
              <a:t>декларує</a:t>
            </a:r>
            <a:r>
              <a:rPr lang="ru-RU" dirty="0" smtClean="0"/>
              <a:t> </a:t>
            </a:r>
            <a:r>
              <a:rPr lang="ru-RU" dirty="0" err="1" smtClean="0"/>
              <a:t>рівноправність</a:t>
            </a:r>
            <a:r>
              <a:rPr lang="ru-RU" dirty="0" smtClean="0"/>
              <a:t> </a:t>
            </a:r>
            <a:r>
              <a:rPr lang="ru-RU" dirty="0" err="1" smtClean="0"/>
              <a:t>інерційних</a:t>
            </a:r>
            <a:r>
              <a:rPr lang="ru-RU" dirty="0" smtClean="0"/>
              <a:t> систем </a:t>
            </a:r>
            <a:r>
              <a:rPr lang="ru-RU" dirty="0" err="1" smtClean="0"/>
              <a:t>відліку</a:t>
            </a:r>
            <a:r>
              <a:rPr lang="ru-RU" dirty="0" smtClean="0"/>
              <a:t>. На </a:t>
            </a:r>
            <a:r>
              <a:rPr lang="ru-RU" dirty="0" err="1" smtClean="0"/>
              <a:t>підставі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будується</a:t>
            </a:r>
            <a:r>
              <a:rPr lang="ru-RU" dirty="0" smtClean="0"/>
              <a:t> </a:t>
            </a:r>
            <a:r>
              <a:rPr lang="ru-RU" dirty="0" err="1" smtClean="0"/>
              <a:t>міркування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приводить до </a:t>
            </a:r>
            <a:r>
              <a:rPr lang="ru-RU" dirty="0" err="1" smtClean="0"/>
              <a:t>удаваному</a:t>
            </a:r>
            <a:r>
              <a:rPr lang="ru-RU" dirty="0" smtClean="0"/>
              <a:t> </a:t>
            </a:r>
            <a:r>
              <a:rPr lang="ru-RU" dirty="0" err="1" smtClean="0"/>
              <a:t>протиріччю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498080" cy="1143000"/>
          </a:xfrm>
        </p:spPr>
        <p:txBody>
          <a:bodyPr/>
          <a:lstStyle/>
          <a:p>
            <a:r>
              <a:rPr lang="uk-UA" dirty="0" smtClean="0"/>
              <a:t>Дослід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0783" y="0"/>
            <a:ext cx="4503217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500166" y="2428868"/>
            <a:ext cx="25003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B0F0"/>
                </a:solidFill>
              </a:rPr>
              <a:t>Хоча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уявному</a:t>
            </a:r>
            <a:r>
              <a:rPr lang="ru-RU" dirty="0" smtClean="0">
                <a:solidFill>
                  <a:srgbClr val="00B0F0"/>
                </a:solidFill>
              </a:rPr>
              <a:t> парадоксу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близнюків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присвячено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безліч</a:t>
            </a:r>
            <a:r>
              <a:rPr lang="ru-RU" dirty="0" smtClean="0">
                <a:solidFill>
                  <a:srgbClr val="00B0F0"/>
                </a:solidFill>
              </a:rPr>
              <a:t> як </a:t>
            </a:r>
            <a:r>
              <a:rPr lang="ru-RU" dirty="0" err="1" smtClean="0">
                <a:solidFill>
                  <a:srgbClr val="00B0F0"/>
                </a:solidFill>
              </a:rPr>
              <a:t>наукових</a:t>
            </a:r>
            <a:r>
              <a:rPr lang="ru-RU" dirty="0" smtClean="0">
                <a:solidFill>
                  <a:srgbClr val="00B0F0"/>
                </a:solidFill>
              </a:rPr>
              <a:t>, так </a:t>
            </a:r>
            <a:r>
              <a:rPr lang="ru-RU" dirty="0" err="1" smtClean="0">
                <a:solidFill>
                  <a:srgbClr val="00B0F0"/>
                </a:solidFill>
              </a:rPr>
              <a:t>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науково-популярних</a:t>
            </a:r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робіт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ні</a:t>
            </a:r>
            <a:r>
              <a:rPr lang="ru-RU" dirty="0" smtClean="0">
                <a:solidFill>
                  <a:srgbClr val="00B0F0"/>
                </a:solidFill>
              </a:rPr>
              <a:t> в </a:t>
            </a:r>
            <a:r>
              <a:rPr lang="ru-RU" dirty="0" err="1" smtClean="0">
                <a:solidFill>
                  <a:srgbClr val="00B0F0"/>
                </a:solidFill>
              </a:rPr>
              <a:t>одній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</a:t>
            </a:r>
            <a:r>
              <a:rPr lang="ru-RU" dirty="0" smtClean="0">
                <a:solidFill>
                  <a:srgbClr val="00B0F0"/>
                </a:solidFill>
              </a:rPr>
              <a:t> них до </a:t>
            </a:r>
            <a:r>
              <a:rPr lang="ru-RU" dirty="0" err="1" smtClean="0">
                <a:solidFill>
                  <a:srgbClr val="00B0F0"/>
                </a:solidFill>
              </a:rPr>
              <a:t>кінця</a:t>
            </a:r>
            <a:r>
              <a:rPr lang="ru-RU" dirty="0" smtClean="0">
                <a:solidFill>
                  <a:srgbClr val="00B0F0"/>
                </a:solidFill>
              </a:rPr>
              <a:t> так </a:t>
            </a:r>
            <a:r>
              <a:rPr lang="ru-RU" dirty="0" err="1" smtClean="0">
                <a:solidFill>
                  <a:srgbClr val="00B0F0"/>
                </a:solidFill>
              </a:rPr>
              <a:t>і</a:t>
            </a:r>
            <a:r>
              <a:rPr lang="ru-RU" dirty="0" smtClean="0">
                <a:solidFill>
                  <a:srgbClr val="00B0F0"/>
                </a:solidFill>
              </a:rPr>
              <a:t> не </a:t>
            </a:r>
            <a:r>
              <a:rPr lang="ru-RU" dirty="0" err="1" smtClean="0">
                <a:solidFill>
                  <a:srgbClr val="00B0F0"/>
                </a:solidFill>
              </a:rPr>
              <a:t>розкрита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справжня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його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фізична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сутність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2850640" cy="1143000"/>
          </a:xfrm>
        </p:spPr>
        <p:txBody>
          <a:bodyPr/>
          <a:lstStyle/>
          <a:p>
            <a:r>
              <a:rPr lang="uk-UA" dirty="0" smtClean="0"/>
              <a:t>Пояснення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4287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парадокс </a:t>
            </a:r>
            <a:r>
              <a:rPr lang="ru-RU" dirty="0" err="1" smtClean="0"/>
              <a:t>пояснюють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близнюків</a:t>
            </a:r>
            <a:r>
              <a:rPr lang="ru-RU" dirty="0" smtClean="0"/>
              <a:t> весь час </a:t>
            </a:r>
            <a:r>
              <a:rPr lang="ru-RU" dirty="0" err="1" smtClean="0"/>
              <a:t>рухається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постійною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швидкістю</a:t>
            </a:r>
            <a:r>
              <a:rPr lang="ru-RU" dirty="0" smtClean="0"/>
              <a:t>, а </a:t>
            </a:r>
            <a:r>
              <a:rPr lang="ru-RU" dirty="0" err="1" smtClean="0"/>
              <a:t>інший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того, у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моменти</a:t>
            </a:r>
            <a:r>
              <a:rPr lang="ru-RU" dirty="0" smtClean="0"/>
              <a:t> часу </a:t>
            </a:r>
            <a:r>
              <a:rPr lang="ru-RU" dirty="0" err="1" smtClean="0"/>
              <a:t>здійснює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прискорені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099" name="Picture 3" descr="C:\Documents and Settings\User\Рабочий стол\twinParadox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714620"/>
            <a:ext cx="5405437" cy="3855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357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</TotalTime>
  <Words>139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Парадокс близнюків </vt:lpstr>
      <vt:lpstr>Термін </vt:lpstr>
      <vt:lpstr>Дослід</vt:lpstr>
      <vt:lpstr>Пояснення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Парадокс близнюків </dc:title>
  <cp:lastModifiedBy>User</cp:lastModifiedBy>
  <cp:revision>4</cp:revision>
  <dcterms:modified xsi:type="dcterms:W3CDTF">2013-02-11T18:48:56Z</dcterms:modified>
</cp:coreProperties>
</file>