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7" r:id="rId2"/>
  </p:sldMasterIdLst>
  <p:notesMasterIdLst>
    <p:notesMasterId r:id="rId29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0681" autoAdjust="0"/>
  </p:normalViewPr>
  <p:slideViewPr>
    <p:cSldViewPr>
      <p:cViewPr varScale="1">
        <p:scale>
          <a:sx n="73" d="100"/>
          <a:sy n="73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E167-B5E0-41F7-8B61-E6EE068F14F4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05C3B-BC7D-488C-8F83-5CA065C2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Згідно з </a:t>
            </a:r>
            <a:r>
              <a:rPr lang="uk-UA" dirty="0" err="1" smtClean="0"/>
              <a:t>біоцентричним</a:t>
            </a:r>
            <a:r>
              <a:rPr lang="uk-UA" dirty="0" smtClean="0"/>
              <a:t> трактуванням</a:t>
            </a:r>
            <a:r>
              <a:rPr lang="uk-UA" baseline="0" dirty="0" smtClean="0"/>
              <a:t> головна причина втрати біотичного різноманіття полягає в ізольованості окремих ділянок рослинного покриву.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Відновлення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біотичного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різноманіття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умовах</a:t>
            </a:r>
            <a:r>
              <a:rPr lang="ru-RU" baseline="0" dirty="0" smtClean="0"/>
              <a:t> реального ландшафту </a:t>
            </a:r>
            <a:r>
              <a:rPr lang="ru-RU" baseline="0" dirty="0" err="1" smtClean="0"/>
              <a:t>полягає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поєднанні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окремих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ділянок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із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збереженою</a:t>
            </a:r>
            <a:r>
              <a:rPr lang="ru-RU" baseline="0" dirty="0" smtClean="0"/>
              <a:t> природною </a:t>
            </a:r>
            <a:r>
              <a:rPr lang="ru-RU" baseline="0" dirty="0" err="1" smtClean="0"/>
              <a:t>рослинністю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цілісну</a:t>
            </a:r>
            <a:r>
              <a:rPr lang="ru-RU" baseline="0" dirty="0" smtClean="0"/>
              <a:t> мережу </a:t>
            </a:r>
            <a:r>
              <a:rPr lang="ru-RU" baseline="0" dirty="0" err="1" smtClean="0"/>
              <a:t>завдяки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формуванню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екологічних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коридорів</a:t>
            </a:r>
            <a:r>
              <a:rPr lang="ru-RU" baseline="0" dirty="0" smtClean="0"/>
              <a:t>.</a:t>
            </a:r>
            <a:endParaRPr lang="uk-UA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Кожний</a:t>
            </a:r>
            <a:r>
              <a:rPr lang="uk-UA" baseline="0" dirty="0" smtClean="0"/>
              <a:t> ландшафт наділений специфічними культурними і етнічними рисами, притаманними традиціями, звичаями і обрядами місцевого населення.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Природне середовище розчленовується, руйнується і знищується. Порушуються маршрути міграцій. Генетичне різноманіття бідніє. Популяції тварин і рослин не можуть протистояти хворобам та іншим несприятливим факторам. Урешті-решт біологічні види один за одним вимирають.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Деякі біологічні види гинуть саме з цієї причини. Яскравий приклад цього — мандруючий голуб. На початку </a:t>
            </a:r>
            <a:r>
              <a:rPr lang="en-US" dirty="0" smtClean="0"/>
              <a:t>XIX </a:t>
            </a:r>
            <a:r>
              <a:rPr lang="uk-UA" dirty="0" smtClean="0"/>
              <a:t>століття популяція цих птахів у Північній Америці була найчисельнішою. Але наприкінці того ж століття, у результаті полювання на них, цей вид опинився на межі зникнення. У вересні 1914 року в зоопарку міста </a:t>
            </a:r>
            <a:r>
              <a:rPr lang="uk-UA" dirty="0" err="1" smtClean="0"/>
              <a:t>Цінціннаті</a:t>
            </a:r>
            <a:r>
              <a:rPr lang="uk-UA" dirty="0" smtClean="0"/>
              <a:t> помер останній мандруючий голуб.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Населення нашої планети невпинно зростає, і з кожним роком темпи витіснення нами різних видів тварин викликає все більше тривоги.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Загроза глобального потепління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Згідно з оцінками Міжурядової комісії з кліматичних змін, протягом остан­нього століття температура на Землі може підвищитися на 3,5 градуса за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Цель-сієм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Таке різке потепління може викликати зникнення деяких видів тварин і рослин. За даними досліджень, підвищення температури води — одна з при­чин загибелі коралових рифів, які є середовищем життя багатьох морських ор­ганізмів.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оцінками вчених, підняття рівня Світового океану на 1 м може призвести до затоплення великих прибережних ділянок заболочених земель, багатих різ­номанітною флорою та фауною. Деякі вчені вважають, що глобальне потеплін­ня викличе танення льодового покриву Гренландії й Антарктиди, а це загрожує екологічною катастрофою.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“Збереження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біорізноманіття-один</a:t>
            </a:r>
            <a:r>
              <a:rPr lang="uk-UA" baseline="0" dirty="0" smtClean="0"/>
              <a:t> із основних напрямів діяльності </a:t>
            </a:r>
            <a:r>
              <a:rPr lang="uk-UA" baseline="0" dirty="0" err="1" smtClean="0"/>
              <a:t>людини.”</a:t>
            </a:r>
            <a:r>
              <a:rPr lang="uk-UA" baseline="0" dirty="0" smtClean="0"/>
              <a:t> 1992р. Конференція ООН.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Збереження </a:t>
            </a:r>
            <a:r>
              <a:rPr lang="uk-UA" dirty="0" err="1" smtClean="0"/>
              <a:t>біорізноманіття</a:t>
            </a:r>
            <a:r>
              <a:rPr lang="uk-UA" dirty="0" smtClean="0"/>
              <a:t> є складною комплексною справою. Її вирішення залежить</a:t>
            </a:r>
            <a:r>
              <a:rPr lang="uk-UA" baseline="0" dirty="0" smtClean="0"/>
              <a:t> від низки правових, економічних, екологічних, організаційних, етичних, виховних, наукових заходів. Це завдання входить до глобальної концепції стратегії і тактики виживання людства, реалізація якої є дуже актуальна на локальному рівні.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Помилковою є думка, що охорона одного виду в межах заповідника дає право на його винищення на решті</a:t>
            </a:r>
            <a:r>
              <a:rPr lang="uk-UA" baseline="0" dirty="0" smtClean="0"/>
              <a:t> території його поширення. Звідси постає необхідність </a:t>
            </a:r>
            <a:r>
              <a:rPr lang="uk-UA" baseline="0" dirty="0" err="1" smtClean="0"/>
              <a:t>сворення</a:t>
            </a:r>
            <a:r>
              <a:rPr lang="uk-UA" baseline="0" dirty="0" smtClean="0"/>
              <a:t> екологічної мережі, яка є запорукою збереження генетичного різноманіття.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 межах України поширені 5100 видів вищих рослин, 12</a:t>
            </a:r>
            <a:r>
              <a:rPr lang="ru-RU" dirty="0" smtClean="0"/>
              <a:t>%</a:t>
            </a:r>
            <a:r>
              <a:rPr lang="uk-UA" baseline="0" dirty="0" smtClean="0"/>
              <a:t> з яких </a:t>
            </a:r>
            <a:r>
              <a:rPr lang="uk-UA" baseline="0" dirty="0" err="1" smtClean="0"/>
              <a:t>занесено</a:t>
            </a:r>
            <a:r>
              <a:rPr lang="uk-UA" baseline="0" dirty="0" smtClean="0"/>
              <a:t> до Червоної книги України. За оцінками фахівців близько третини червонокнижних видів рослин перебувають поза межами природних заповідників та заказників. Втрата  хоча б одного виду є незворотною.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Екосистеми є основними об*</a:t>
            </a:r>
            <a:r>
              <a:rPr lang="uk-UA" dirty="0" err="1" smtClean="0"/>
              <a:t>єктами</a:t>
            </a:r>
            <a:r>
              <a:rPr lang="uk-UA" dirty="0" smtClean="0"/>
              <a:t> </a:t>
            </a:r>
            <a:r>
              <a:rPr lang="uk-UA" dirty="0" err="1" smtClean="0"/>
              <a:t>природозаповідання</a:t>
            </a:r>
            <a:r>
              <a:rPr lang="uk-UA" dirty="0" smtClean="0"/>
              <a:t>,</a:t>
            </a:r>
            <a:r>
              <a:rPr lang="uk-UA" baseline="0" dirty="0" smtClean="0"/>
              <a:t> вони формують біогеографічну особливість кожного природного  регіону. В межах України існує необхідність у збереженні не тільки унікальних, але й типових екосистем у кожному з природних районів.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Ці аспекти взаємодоповнюють один одного і суперечать один одному.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Має особливе значення для</a:t>
            </a:r>
            <a:r>
              <a:rPr lang="uk-UA" baseline="0" dirty="0" smtClean="0"/>
              <a:t> визначення природоохоронних територій. </a:t>
            </a:r>
            <a:r>
              <a:rPr lang="uk-UA" baseline="0" dirty="0" err="1" smtClean="0"/>
              <a:t>Шищенко</a:t>
            </a:r>
            <a:r>
              <a:rPr lang="uk-UA" baseline="0" dirty="0" smtClean="0"/>
              <a:t> та Гродзинський вважали, що найбільш різноманітну ландшафтну структуру мають території, де межують ландшафти різних природних зон і різних тектонічних структур.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Сюди відносяться слабо змінені природні ландшафти, перетворені </a:t>
            </a:r>
            <a:r>
              <a:rPr lang="uk-UA" dirty="0" err="1" smtClean="0"/>
              <a:t>агроландшафти</a:t>
            </a:r>
            <a:r>
              <a:rPr lang="uk-UA" dirty="0" smtClean="0"/>
              <a:t>, промислові </a:t>
            </a:r>
            <a:r>
              <a:rPr lang="uk-UA" dirty="0" err="1" smtClean="0"/>
              <a:t>агроландшафти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05C3B-BC7D-488C-8F83-5CA065C2587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63830" cy="514353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Категорія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“Біорізноманіття”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Генетичне, видове та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екосистемне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Причини й наслідки деградації 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Ландшафтознавче трактування різноманіття: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382000" cy="3644075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Базується на визначенні кількості типів ландшафтів і кількості їх контурів у межах певної території.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Шищенко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Гродзинський вважали, що найбільш різноманітну ландшафтну структуру мають території, де межують ландшафти різних природних зон і різних тектонічних структур.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Антропічне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трактування ландшафтного різноманіття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498080" cy="132959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Базується на розумінні інтегративного ландшафту, тобто ландшафту зміненого і перетвореного людською діяльністю.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86124"/>
            <a:ext cx="4381500" cy="33575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Біоцентричне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трактування ландшафтного різноманіття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382000" cy="350046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у тому, що досягнення ландшафтного різноманіття передусім необхідне для забезпечення біотичного.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реального ландшафту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мережу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коридорів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Гуманістичне трактування ландшафтного різноманіття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382000" cy="886397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Зводиться до трактування ландшафту як природо-культурної цілісності.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451photo528_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1462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Причини деградації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382000" cy="477669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Руйнування природного середовища життя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Чужорідні види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Надмірна експлуатація природних ресурсів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Швидке зростання населення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Загроза глобального потепління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uk-UA" i="1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Руйнування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природного середовища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6858048" cy="235745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заготовка деревини,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добування корисних копалин,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вируб лісу під пасовища,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будівництво дамб і автомагістралей,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спалення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покривів.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929066"/>
            <a:ext cx="3810000" cy="2928934"/>
          </a:xfrm>
          <a:prstGeom prst="rect">
            <a:avLst/>
          </a:prstGeom>
        </p:spPr>
      </p:pic>
      <p:pic>
        <p:nvPicPr>
          <p:cNvPr id="6" name="Рисунок 5" descr="lis-1-18-05-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4476750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Чужорідні види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7498080" cy="321471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Коли людина ввозить у будь-яку екосистему чужорідні біологічні види, вони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змінюють усю екосистему настільки, що витісняють інші види, або приносять із собою такі хвороби, проти яких у них немає імунітету.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Надмірна експлуатація природних ресурсів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382000" cy="221086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вересні 1914 року в зоопарку міста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Цінціннаті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помер останній мандруючий голуб.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g_1321451781.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714596"/>
            <a:ext cx="3028950" cy="4143404"/>
          </a:xfrm>
          <a:prstGeom prst="rect">
            <a:avLst/>
          </a:prstGeom>
        </p:spPr>
      </p:pic>
      <p:pic>
        <p:nvPicPr>
          <p:cNvPr id="5" name="Рисунок 4" descr="u-oblastyah-ukrani-vdkrili-sezon-polyuvannya-na-ptahv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071810"/>
            <a:ext cx="4048130" cy="3595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98080" cy="1329595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Швидке зростання населення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498080" cy="458628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середині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століття чисельність населення Землі складала 1млрд осіб. Через 1,5 століття кількість збільшилася до 6млрд.Використання природних ресурсів перевищує допустимі норми.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857628"/>
            <a:ext cx="6896129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Загроза глобального потепління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23070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Протягом останнього століття температура на Землі може підвищитися на 3,5 градуса за Цельсієм.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температури води — одна з причин загибелі коралових рифів, які є середовищем життя багатьох морських організмів.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підняття рівня Світового океану на 1 м може призвести до затоплення великих прибережних ділянок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681913" cy="10001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858180" cy="442915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1.Категорія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2.Заходи збереження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3.Генетичне, видове,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екосистемне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Аспекти трактування ландшафтного різноманіття.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Причини і наслідки деградації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6.Природозаповідання як одна з ефективних форм збереження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7.Природно-заповідний фонд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8. Висновки.</a:t>
            </a:r>
          </a:p>
          <a:p>
            <a:endParaRPr lang="uk-UA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7413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Танення льодового покриву Гренландії та Антарктиди.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limate-change-http_www_telegraph_co_u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022725" cy="4143404"/>
          </a:xfrm>
        </p:spPr>
      </p:pic>
      <p:pic>
        <p:nvPicPr>
          <p:cNvPr id="16" name="Содержимое 15" descr="3835357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357430"/>
            <a:ext cx="4479925" cy="42148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Природозапов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ідання-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форма збереження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498080" cy="135732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Заповідання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857496"/>
            <a:ext cx="7572428" cy="40005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Категорії заповідних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4373580"/>
          </a:xfrm>
        </p:spPr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Природні території та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природні заповідники, біосферні заповідники, національні природні парки, заказники, заповідні урочища.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Штучно створені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ботанічні сади, дендрологічні парки, зоологічні парки,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*ятки садово-паркового мистецтва.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Природоохоронні території України: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382000" cy="2856167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Біосферні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заповідники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Асканія-Нова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Карпатський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Чорноморський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Дунайський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Природні заповідники: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Розточчя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Медобори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Канівський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Кримський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Казантипський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парки: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Синевир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Сколівські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Бескиди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Яворівський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Гуцульщина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Природозаповідною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справою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4291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Подільських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природодослідників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Хортицьке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збережувачів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Кримське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природодослідників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Миколаївське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Харківське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любителів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природо-заповідний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музей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природоохоронний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природничий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Висновок: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00876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Сучасні екологічні спостереження вказують на те, що збереження генофонду регіону можливе лише за умови 10-15% заповідності його території.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Необхідно цілеспрямовано використовувати усі природні ресурси та формувати екологічні мережі для їх збереження.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382000" cy="914096"/>
          </a:xfrm>
        </p:spPr>
        <p:txBody>
          <a:bodyPr/>
          <a:lstStyle/>
          <a:p>
            <a:pPr algn="ctr"/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4500571"/>
            <a:ext cx="6000760" cy="2068259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Виконала: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11А класу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ЛССЗШ № 81 ім. П. Сагайдачного</a:t>
            </a:r>
          </a:p>
          <a:p>
            <a:pPr algn="ctr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Манькина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Категорія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382000" cy="310238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біологічне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різноманітність живих організмів з усіх джерел, включаючи наземні, морські та інші водні екосистеми й екологічні комплекси, частиною яких вони є; це поняття включає в себе різноманітність у рамках виду, між видами й різноманітність екосистем.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Заходи збереження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82000" cy="438273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Збалансоване використання земельних ресурсів.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Невиснажливе використання природних екосистем.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Зниження рівня техногенних забруднень природних комплексів.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Збільшення площ під лісами й іншою природною рослинністю.</a:t>
            </a:r>
          </a:p>
          <a:p>
            <a:endParaRPr lang="uk-U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358114" cy="664797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571744"/>
            <a:ext cx="6572296" cy="152657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Генетичне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Видове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Екосистемне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(ландшафтне)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82000" cy="664797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Генетичне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біорізноманіття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82000" cy="2856167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сукупність генофондів різних популяцій одного виду.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хорона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одного виду в межах заповідника не дає право на його винищення на решті території його поширення.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різноманіття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498080" cy="231448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сукупність видів, що населяють територію.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межах України поширені 5100 видів вищих рослин, 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яких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занесено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 Червоної книги України.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358_82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500438"/>
            <a:ext cx="2786069" cy="31432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15370" cy="128586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Екосистемне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(ландшафтне) різноманіття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498080" cy="1772793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сукупність унікальних і типових лісових, лучних, болотних, степових, гірських, рівнинних, морських, річкових угрупувань.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46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4286250" cy="3219450"/>
          </a:xfrm>
          <a:prstGeom prst="rect">
            <a:avLst/>
          </a:prstGeom>
        </p:spPr>
      </p:pic>
      <p:pic>
        <p:nvPicPr>
          <p:cNvPr id="5" name="Рисунок 4" descr="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00438"/>
            <a:ext cx="3929090" cy="30718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Аспекти трактування </a:t>
            </a:r>
            <a:r>
              <a:rPr lang="uk-UA" sz="4400" b="1" dirty="0" smtClean="0"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ндшафтного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різноманіття.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14422"/>
            <a:ext cx="7498080" cy="2767018"/>
          </a:xfrm>
        </p:spPr>
        <p:txBody>
          <a:bodyPr>
            <a:norm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Ландшафтнознавчий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Антропічний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Біоцентричний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Гуманістичний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(М.Д. Гродзинський, П.Г.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Шищенко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15_1_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796010"/>
            <a:ext cx="2428892" cy="3061990"/>
          </a:xfrm>
          <a:prstGeom prst="rect">
            <a:avLst/>
          </a:prstGeom>
        </p:spPr>
      </p:pic>
      <p:pic>
        <p:nvPicPr>
          <p:cNvPr id="5" name="Рисунок 4" descr="shyschen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786190"/>
            <a:ext cx="2190752" cy="2857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TS010286782</Template>
  <TotalTime>622</TotalTime>
  <Words>1289</Words>
  <Application>Microsoft Office PowerPoint</Application>
  <PresentationFormat>Экран (4:3)</PresentationFormat>
  <Paragraphs>128</Paragraphs>
  <Slides>26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1_Textured template_Green Segoe_TP10286782</vt:lpstr>
      <vt:lpstr>Белый текст и шрифт Courier для слайдов с кодом</vt:lpstr>
      <vt:lpstr>Категорія “Біорізноманіття”.   Генетичне, видове та екосистемне біорізноманіття.   Причини й наслідки деградації біорізноманіття. </vt:lpstr>
      <vt:lpstr>План: </vt:lpstr>
      <vt:lpstr>Категорія біорізноманіття: </vt:lpstr>
      <vt:lpstr>Заходи збереження біорізноманіття </vt:lpstr>
      <vt:lpstr>Види біорізноманіття</vt:lpstr>
      <vt:lpstr>Генетичне біорізноманіття</vt:lpstr>
      <vt:lpstr>Видове різноманіття </vt:lpstr>
      <vt:lpstr>Екосистемне (ландшафтне) різноманіття</vt:lpstr>
      <vt:lpstr>Аспекти трактування ландшафтного різноманіття.</vt:lpstr>
      <vt:lpstr>Ландшафтознавче трактування різноманіття:</vt:lpstr>
      <vt:lpstr>Антропічне трактування ландшафтного різноманіття</vt:lpstr>
      <vt:lpstr>Біоцентричне трактування ландшафтного різноманіття</vt:lpstr>
      <vt:lpstr>Гуманістичне трактування ландшафтного різноманіття </vt:lpstr>
      <vt:lpstr>Причини деградації біорізноманіття</vt:lpstr>
      <vt:lpstr>Руйнування природного середовища життя </vt:lpstr>
      <vt:lpstr>Чужорідні види </vt:lpstr>
      <vt:lpstr>Надмірна експлуатація природних ресурсів </vt:lpstr>
      <vt:lpstr>Швидке зростання населення</vt:lpstr>
      <vt:lpstr>Загроза глобального потепління </vt:lpstr>
      <vt:lpstr>Танення льодового покриву Гренландії та Антарктиди. </vt:lpstr>
      <vt:lpstr>Природозаповідання- форма збереження біорізноманіття.</vt:lpstr>
      <vt:lpstr>Категорії заповідних об'єктів: </vt:lpstr>
      <vt:lpstr>Природоохоронні території України:</vt:lpstr>
      <vt:lpstr>Природозаповідною справою займається:</vt:lpstr>
      <vt:lpstr>Висновок: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JaGG</dc:creator>
  <cp:lastModifiedBy>Admin</cp:lastModifiedBy>
  <cp:revision>103</cp:revision>
  <dcterms:created xsi:type="dcterms:W3CDTF">2012-04-14T17:50:37Z</dcterms:created>
  <dcterms:modified xsi:type="dcterms:W3CDTF">2014-04-28T14:19:32Z</dcterms:modified>
</cp:coreProperties>
</file>