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62" r:id="rId3"/>
    <p:sldId id="264" r:id="rId4"/>
    <p:sldId id="263" r:id="rId5"/>
    <p:sldId id="261" r:id="rId6"/>
    <p:sldId id="266" r:id="rId7"/>
    <p:sldId id="267" r:id="rId8"/>
    <p:sldId id="268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C0"/>
    <a:srgbClr val="6E01FF"/>
    <a:srgbClr val="0B3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8BC2-3FA8-47BE-B9B7-A10F8352C2DE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3F39D-3BA4-41D7-B465-5087FE7E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033B7E-6D88-48FA-8B61-13779B4748A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777318" cy="1731982"/>
          </a:xfrm>
        </p:spPr>
        <p:txBody>
          <a:bodyPr/>
          <a:lstStyle/>
          <a:p>
            <a:r>
              <a:rPr lang="uk-U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Опіки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7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 класу</a:t>
            </a:r>
          </a:p>
          <a:p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Лозівської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гімназії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Воловик Алла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 </a:t>
            </a:r>
            <a:r>
              <a:rPr lang="ru-RU" b="1" dirty="0" err="1"/>
              <a:t>опіку</a:t>
            </a:r>
            <a:r>
              <a:rPr lang="ru-RU" b="1" dirty="0"/>
              <a:t> очей кислотою </a:t>
            </a:r>
            <a:r>
              <a:rPr lang="ru-RU" b="1" dirty="0" err="1"/>
              <a:t>промивайте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10-15 </a:t>
            </a:r>
            <a:r>
              <a:rPr lang="ru-RU" b="1" dirty="0" err="1"/>
              <a:t>хв</a:t>
            </a:r>
            <a:r>
              <a:rPr lang="ru-RU" b="1" dirty="0"/>
              <a:t> </a:t>
            </a:r>
            <a:r>
              <a:rPr lang="ru-RU" b="1" dirty="0" err="1"/>
              <a:t>слабким</a:t>
            </a:r>
            <a:r>
              <a:rPr lang="ru-RU" b="1" dirty="0"/>
              <a:t> </a:t>
            </a:r>
            <a:r>
              <a:rPr lang="ru-RU" b="1" dirty="0" err="1"/>
              <a:t>струменем</a:t>
            </a:r>
            <a:r>
              <a:rPr lang="ru-RU" b="1" dirty="0"/>
              <a:t> води,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додатково</a:t>
            </a:r>
            <a:r>
              <a:rPr lang="ru-RU" b="1" dirty="0"/>
              <a:t> </a:t>
            </a:r>
            <a:r>
              <a:rPr lang="ru-RU" b="1" dirty="0" err="1"/>
              <a:t>промийте</a:t>
            </a:r>
            <a:r>
              <a:rPr lang="ru-RU" b="1" dirty="0"/>
              <a:t> 2%-м </a:t>
            </a:r>
            <a:r>
              <a:rPr lang="ru-RU" b="1" dirty="0" err="1"/>
              <a:t>розчином</a:t>
            </a:r>
            <a:r>
              <a:rPr lang="ru-RU" b="1" dirty="0"/>
              <a:t> </a:t>
            </a:r>
            <a:r>
              <a:rPr lang="ru-RU" b="1" dirty="0" err="1"/>
              <a:t>питної</a:t>
            </a:r>
            <a:r>
              <a:rPr lang="ru-RU" b="1" dirty="0"/>
              <a:t> </a:t>
            </a:r>
            <a:r>
              <a:rPr lang="ru-RU" b="1" dirty="0" err="1"/>
              <a:t>соди</a:t>
            </a:r>
            <a:r>
              <a:rPr lang="ru-RU" b="1" dirty="0"/>
              <a:t>. </a:t>
            </a:r>
            <a:r>
              <a:rPr lang="ru-RU" b="1" dirty="0" err="1"/>
              <a:t>Повіки</a:t>
            </a:r>
            <a:r>
              <a:rPr lang="ru-RU" b="1" dirty="0"/>
              <a:t> при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відкривайте</a:t>
            </a:r>
            <a:r>
              <a:rPr lang="ru-RU" b="1" dirty="0"/>
              <a:t> </a:t>
            </a:r>
            <a:r>
              <a:rPr lang="ru-RU" b="1" dirty="0" err="1"/>
              <a:t>порізно</a:t>
            </a:r>
            <a:r>
              <a:rPr lang="ru-RU" b="1" dirty="0"/>
              <a:t>.</a:t>
            </a:r>
          </a:p>
          <a:p>
            <a:r>
              <a:rPr lang="ru-RU" b="1" dirty="0"/>
              <a:t>При </a:t>
            </a:r>
            <a:r>
              <a:rPr lang="ru-RU" b="1" dirty="0" err="1"/>
              <a:t>опіку</a:t>
            </a:r>
            <a:r>
              <a:rPr lang="ru-RU" b="1" dirty="0"/>
              <a:t> очей лугом </a:t>
            </a:r>
            <a:r>
              <a:rPr lang="ru-RU" b="1" dirty="0" err="1"/>
              <a:t>рясно</a:t>
            </a:r>
            <a:r>
              <a:rPr lang="ru-RU" b="1" dirty="0"/>
              <a:t> </a:t>
            </a:r>
            <a:r>
              <a:rPr lang="ru-RU" b="1" dirty="0" err="1"/>
              <a:t>промийте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водою,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додатково</a:t>
            </a:r>
            <a:r>
              <a:rPr lang="ru-RU" b="1" dirty="0"/>
              <a:t> – 2%-м </a:t>
            </a:r>
            <a:r>
              <a:rPr lang="ru-RU" b="1" dirty="0" err="1"/>
              <a:t>розчином</a:t>
            </a:r>
            <a:r>
              <a:rPr lang="ru-RU" b="1" dirty="0"/>
              <a:t> </a:t>
            </a:r>
            <a:r>
              <a:rPr lang="ru-RU" b="1" dirty="0" err="1"/>
              <a:t>борної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розведеним</a:t>
            </a:r>
            <a:r>
              <a:rPr lang="ru-RU" b="1" dirty="0"/>
              <a:t> водою оцтом (на 50 </a:t>
            </a:r>
            <a:r>
              <a:rPr lang="ru-RU" b="1" dirty="0" err="1"/>
              <a:t>частин</a:t>
            </a:r>
            <a:r>
              <a:rPr lang="ru-RU" b="1" dirty="0"/>
              <a:t> води 1 </a:t>
            </a:r>
            <a:r>
              <a:rPr lang="ru-RU" b="1" dirty="0" err="1"/>
              <a:t>частина</a:t>
            </a:r>
            <a:r>
              <a:rPr lang="ru-RU" b="1" dirty="0"/>
              <a:t> оцту).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очей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Опіки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 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фізична травма</a:t>
            </a:r>
            <a:r>
              <a:rPr lang="vi-V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що виникає внаслідок дій на 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тканини</a:t>
            </a:r>
            <a:r>
              <a:rPr lang="vi-V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фізико-хімічних агентів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7" name="Рисунок 6" descr="img1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29325"/>
            <a:ext cx="5472608" cy="47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9247" y="1857363"/>
            <a:ext cx="3801315" cy="42687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термічні</a:t>
            </a:r>
            <a:r>
              <a:rPr lang="ru-RU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хімічні</a:t>
            </a:r>
            <a:r>
              <a:rPr lang="ru-RU" u="sng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радіаційні</a:t>
            </a:r>
            <a:r>
              <a:rPr lang="ru-RU" u="sng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променеві</a:t>
            </a:r>
            <a:r>
              <a:rPr lang="ru-RU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світлові</a:t>
            </a:r>
            <a:r>
              <a:rPr lang="ru-RU" u="sng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сонячні</a:t>
            </a:r>
            <a:r>
              <a:rPr lang="ru-RU" u="sng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chemeClr val="tx2"/>
                </a:solidFill>
              </a:rPr>
              <a:t>електричні</a:t>
            </a:r>
            <a:r>
              <a:rPr lang="ru-RU" b="1" u="sng" dirty="0">
                <a:solidFill>
                  <a:schemeClr val="tx2"/>
                </a:solidFill>
              </a:rPr>
              <a:t> (</a:t>
            </a:r>
            <a:r>
              <a:rPr lang="ru-RU" b="1" u="sng" dirty="0" err="1">
                <a:solidFill>
                  <a:schemeClr val="tx2"/>
                </a:solidFill>
              </a:rPr>
              <a:t>електроопіки</a:t>
            </a:r>
            <a:r>
              <a:rPr lang="ru-RU" b="1" u="sng" dirty="0">
                <a:solidFill>
                  <a:schemeClr val="tx2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термохімічні</a:t>
            </a:r>
            <a:r>
              <a:rPr lang="ru-RU" u="sng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6876"/>
            <a:ext cx="4605092" cy="144753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опіків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992" y="17687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new-17318-2011-08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85728"/>
            <a:ext cx="2000265" cy="1500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892" y="3571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1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ozhog-lechenie-stepeni-pervaja-pomosh-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642917"/>
            <a:ext cx="2000264" cy="1470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150017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ozhog-–-simptomy-i-stepeni-ozhogov-ozhog-1-2-i-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9768" y="1571612"/>
            <a:ext cx="1864232" cy="1415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24" y="24288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Як-лікувати-опі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857364"/>
            <a:ext cx="2000264" cy="1344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076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4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Victim_of_Atomic_Bomb_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071810"/>
            <a:ext cx="2085956" cy="1582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4876" y="407194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Sunbur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2857496"/>
            <a:ext cx="2500298" cy="2159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01090" y="4500570"/>
            <a:ext cx="6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5200C0"/>
                </a:solidFill>
              </a:rPr>
              <a:t>6</a:t>
            </a:r>
            <a:endParaRPr lang="ru-RU" sz="2800" b="1" i="1" dirty="0">
              <a:solidFill>
                <a:srgbClr val="5200C0"/>
              </a:solidFill>
            </a:endParaRPr>
          </a:p>
        </p:txBody>
      </p:sp>
      <p:pic>
        <p:nvPicPr>
          <p:cNvPr id="21" name="Рисунок 20" descr="Blister_from_burns_(top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4572008"/>
            <a:ext cx="2477762" cy="18572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9190" y="58578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7</a:t>
            </a:r>
            <a:endParaRPr lang="ru-RU" sz="2800" b="1" i="1" dirty="0"/>
          </a:p>
        </p:txBody>
      </p:sp>
      <p:pic>
        <p:nvPicPr>
          <p:cNvPr id="23" name="Рисунок 22" descr="ozhogi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45" y="4929184"/>
            <a:ext cx="2571755" cy="1928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29520" y="500063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8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99247" y="2248347"/>
            <a:ext cx="5168897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smtClean="0"/>
              <a:t>Є </a:t>
            </a:r>
            <a:r>
              <a:rPr lang="ru-RU" sz="2800" b="1" i="1" dirty="0"/>
              <a:t>4 </a:t>
            </a:r>
            <a:r>
              <a:rPr lang="ru-RU" sz="2800" b="1" i="1" dirty="0" err="1"/>
              <a:t>ступені</a:t>
            </a:r>
            <a:r>
              <a:rPr lang="ru-RU" sz="2800" b="1" i="1" dirty="0"/>
              <a:t> </a:t>
            </a:r>
            <a:r>
              <a:rPr lang="ru-RU" sz="2800" b="1" i="1" dirty="0" err="1"/>
              <a:t>глибини</a:t>
            </a:r>
            <a:r>
              <a:rPr lang="ru-RU" sz="2800" b="1" i="1" dirty="0"/>
              <a:t> </a:t>
            </a:r>
            <a:r>
              <a:rPr lang="ru-RU" sz="2800" b="1" i="1" dirty="0" err="1"/>
              <a:t>опіків</a:t>
            </a:r>
            <a:r>
              <a:rPr lang="ru-RU" sz="2800" b="1" i="1" dirty="0"/>
              <a:t> тканин: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ступінь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I (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легкий)</a:t>
            </a:r>
            <a:r>
              <a:rPr lang="ru-RU" sz="2800" dirty="0">
                <a:solidFill>
                  <a:schemeClr val="tx2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II(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середньо-важкий</a:t>
            </a:r>
            <a:r>
              <a:rPr lang="ru-RU" sz="2800" b="1" dirty="0">
                <a:solidFill>
                  <a:schemeClr val="tx2"/>
                </a:solidFill>
              </a:rPr>
              <a:t>) 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IIIb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(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endParaRPr lang="ru-RU" sz="28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4446510" cy="151216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Рисунок 8" descr="220px-Burn_Degree_Diagram_U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36912"/>
            <a:ext cx="2643206" cy="323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urn-2-deep-cte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286117" cy="21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Чим </a:t>
            </a:r>
            <a:r>
              <a:rPr lang="ru-RU" sz="2800" b="1" dirty="0" err="1">
                <a:solidFill>
                  <a:schemeClr val="tx2"/>
                </a:solidFill>
              </a:rPr>
              <a:t>більше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обпечена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поверхня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тим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важчий</a:t>
            </a:r>
            <a:r>
              <a:rPr lang="ru-RU" sz="2800" b="1" dirty="0">
                <a:solidFill>
                  <a:schemeClr val="tx2"/>
                </a:solidFill>
              </a:rPr>
              <a:t> стан </a:t>
            </a:r>
            <a:r>
              <a:rPr lang="ru-RU" sz="2800" b="1" dirty="0" err="1">
                <a:solidFill>
                  <a:schemeClr val="tx2"/>
                </a:solidFill>
              </a:rPr>
              <a:t>постраждалого</a:t>
            </a:r>
            <a:r>
              <a:rPr lang="ru-RU" sz="2800" b="1" dirty="0">
                <a:solidFill>
                  <a:schemeClr val="tx2"/>
                </a:solidFill>
              </a:rPr>
              <a:t>. </a:t>
            </a:r>
            <a:r>
              <a:rPr lang="ru-RU" sz="2800" b="1" dirty="0" err="1">
                <a:solidFill>
                  <a:schemeClr val="tx2"/>
                </a:solidFill>
              </a:rPr>
              <a:t>Вважають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що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чим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більша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площа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опікової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поверхні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тим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вищий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ризик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розвитку</a:t>
            </a:r>
            <a:r>
              <a:rPr lang="ru-RU" sz="2800" b="1" dirty="0">
                <a:solidFill>
                  <a:schemeClr val="tx2"/>
                </a:solidFill>
              </a:rPr>
              <a:t> </a:t>
            </a:r>
            <a:r>
              <a:rPr lang="ru-RU" sz="2800" b="1" dirty="0" err="1">
                <a:solidFill>
                  <a:schemeClr val="tx2"/>
                </a:solidFill>
              </a:rPr>
              <a:t>опікового</a:t>
            </a:r>
            <a:r>
              <a:rPr lang="ru-RU" sz="2800" b="1" dirty="0">
                <a:solidFill>
                  <a:schemeClr val="tx2"/>
                </a:solidFill>
              </a:rPr>
              <a:t> шоку та </a:t>
            </a:r>
            <a:r>
              <a:rPr lang="ru-RU" sz="2800" b="1" dirty="0" err="1">
                <a:solidFill>
                  <a:schemeClr val="tx2"/>
                </a:solidFill>
              </a:rPr>
              <a:t>опікової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хвороби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</a:p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 err="1" smtClean="0"/>
              <a:t>Охолодити</a:t>
            </a:r>
            <a:r>
              <a:rPr lang="ru-RU" b="1" dirty="0" smtClean="0"/>
              <a:t> </a:t>
            </a:r>
            <a:r>
              <a:rPr lang="ru-RU" b="1" dirty="0" err="1"/>
              <a:t>поверхню</a:t>
            </a:r>
            <a:r>
              <a:rPr lang="ru-RU" b="1" dirty="0"/>
              <a:t> </a:t>
            </a:r>
            <a:r>
              <a:rPr lang="ru-RU" b="1" dirty="0" err="1"/>
              <a:t>опіку</a:t>
            </a:r>
            <a:r>
              <a:rPr lang="ru-RU" b="1" dirty="0"/>
              <a:t> холодною водою,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зупинити</a:t>
            </a:r>
            <a:r>
              <a:rPr lang="ru-RU" b="1" dirty="0"/>
              <a:t> </a:t>
            </a:r>
            <a:r>
              <a:rPr lang="ru-RU" b="1" dirty="0" err="1"/>
              <a:t>подальшу</a:t>
            </a:r>
            <a:r>
              <a:rPr lang="ru-RU" b="1" dirty="0"/>
              <a:t> </a:t>
            </a:r>
            <a:r>
              <a:rPr lang="ru-RU" b="1" dirty="0" err="1"/>
              <a:t>дію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err="1" smtClean="0"/>
              <a:t>Закрити</a:t>
            </a:r>
            <a:r>
              <a:rPr lang="ru-RU" b="1" dirty="0" smtClean="0"/>
              <a:t> </a:t>
            </a:r>
            <a:r>
              <a:rPr lang="ru-RU" b="1" dirty="0" err="1" smtClean="0"/>
              <a:t>уражені</a:t>
            </a:r>
            <a:r>
              <a:rPr lang="ru-RU" b="1" dirty="0" smtClean="0"/>
              <a:t> </a:t>
            </a:r>
            <a:r>
              <a:rPr lang="ru-RU" b="1" dirty="0" err="1" smtClean="0"/>
              <a:t>ділянки</a:t>
            </a:r>
            <a:r>
              <a:rPr lang="ru-RU" b="1" dirty="0" smtClean="0"/>
              <a:t> сухою </a:t>
            </a:r>
            <a:r>
              <a:rPr lang="ru-RU" b="1" dirty="0" err="1"/>
              <a:t>антисептичної</a:t>
            </a:r>
            <a:r>
              <a:rPr lang="ru-RU" b="1" dirty="0"/>
              <a:t> </a:t>
            </a:r>
            <a:r>
              <a:rPr lang="ru-RU" b="1" dirty="0" err="1"/>
              <a:t>пов’язкою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err="1" smtClean="0"/>
              <a:t>Опіки</a:t>
            </a:r>
            <a:r>
              <a:rPr lang="ru-RU" b="1" dirty="0" smtClean="0"/>
              <a:t> </a:t>
            </a:r>
            <a:r>
              <a:rPr lang="ru-RU" b="1" dirty="0"/>
              <a:t>I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охолодження</a:t>
            </a:r>
            <a:r>
              <a:rPr lang="ru-RU" b="1" dirty="0"/>
              <a:t> </a:t>
            </a:r>
            <a:r>
              <a:rPr lang="ru-RU" b="1" dirty="0" err="1" smtClean="0"/>
              <a:t>обробити</a:t>
            </a:r>
            <a:r>
              <a:rPr lang="ru-RU" b="1" dirty="0" smtClean="0"/>
              <a:t> </a:t>
            </a:r>
            <a:r>
              <a:rPr lang="ru-RU" b="1" dirty="0"/>
              <a:t>40%-м спиртом </a:t>
            </a:r>
            <a:r>
              <a:rPr lang="ru-RU" b="1" dirty="0" err="1"/>
              <a:t>або</a:t>
            </a:r>
            <a:r>
              <a:rPr lang="ru-RU" b="1" dirty="0"/>
              <a:t> одеколоном.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chemeClr val="accent2">
                    <a:lumMod val="50000"/>
                  </a:schemeClr>
                </a:solidFill>
              </a:rPr>
              <a:t>Опіки 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I </a:t>
            </a:r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</a:rPr>
              <a:t>ступеня</a:t>
            </a:r>
            <a:r>
              <a:rPr lang="uk-UA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30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 err="1" smtClean="0"/>
              <a:t>Обробити</a:t>
            </a:r>
            <a:r>
              <a:rPr lang="ru-RU" b="1" dirty="0" smtClean="0"/>
              <a:t> 33</a:t>
            </a:r>
            <a:r>
              <a:rPr lang="ru-RU" b="1" dirty="0"/>
              <a:t>% </a:t>
            </a:r>
            <a:r>
              <a:rPr lang="ru-RU" b="1" dirty="0" err="1"/>
              <a:t>розчином</a:t>
            </a:r>
            <a:r>
              <a:rPr lang="ru-RU" b="1" dirty="0"/>
              <a:t> спирту. </a:t>
            </a:r>
            <a:endParaRPr lang="ru-RU" b="1" dirty="0" smtClean="0"/>
          </a:p>
          <a:p>
            <a:r>
              <a:rPr lang="ru-RU" b="1" dirty="0" err="1" smtClean="0"/>
              <a:t>Накласти</a:t>
            </a:r>
            <a:r>
              <a:rPr lang="ru-RU" b="1" dirty="0" smtClean="0"/>
              <a:t> </a:t>
            </a:r>
            <a:r>
              <a:rPr lang="ru-RU" b="1" dirty="0" err="1" smtClean="0"/>
              <a:t>стерильні</a:t>
            </a:r>
            <a:r>
              <a:rPr lang="ru-RU" b="1" dirty="0" smtClean="0"/>
              <a:t> </a:t>
            </a:r>
            <a:r>
              <a:rPr lang="ru-RU" b="1" dirty="0" err="1"/>
              <a:t>пов'язки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Розкривати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зрізати</a:t>
            </a:r>
            <a:r>
              <a:rPr lang="ru-RU" b="1" dirty="0"/>
              <a:t> </a:t>
            </a:r>
            <a:r>
              <a:rPr lang="ru-RU" b="1" dirty="0" err="1"/>
              <a:t>пухирі</a:t>
            </a:r>
            <a:r>
              <a:rPr lang="ru-RU" b="1" dirty="0"/>
              <a:t> не </a:t>
            </a:r>
            <a:r>
              <a:rPr lang="ru-RU" b="1" dirty="0" err="1"/>
              <a:t>потрібно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err="1" smtClean="0"/>
              <a:t>Невеликі</a:t>
            </a:r>
            <a:r>
              <a:rPr lang="ru-RU" b="1" dirty="0" smtClean="0"/>
              <a:t> </a:t>
            </a:r>
            <a:r>
              <a:rPr lang="ru-RU" b="1" dirty="0" err="1"/>
              <a:t>поверхневі</a:t>
            </a:r>
            <a:r>
              <a:rPr lang="ru-RU" b="1" dirty="0"/>
              <a:t> </a:t>
            </a:r>
            <a:r>
              <a:rPr lang="ru-RU" b="1" dirty="0" err="1"/>
              <a:t>опіки</a:t>
            </a:r>
            <a:r>
              <a:rPr lang="ru-RU" b="1" dirty="0"/>
              <a:t> кистей рук, </a:t>
            </a:r>
            <a:r>
              <a:rPr lang="ru-RU" b="1" dirty="0" err="1"/>
              <a:t>ступнів</a:t>
            </a:r>
            <a:r>
              <a:rPr lang="ru-RU" b="1" dirty="0"/>
              <a:t> </a:t>
            </a:r>
            <a:r>
              <a:rPr lang="ru-RU" b="1" dirty="0" err="1"/>
              <a:t>площею</a:t>
            </a:r>
            <a:r>
              <a:rPr lang="ru-RU" b="1" dirty="0"/>
              <a:t> не </a:t>
            </a:r>
            <a:r>
              <a:rPr lang="ru-RU" b="1" dirty="0" err="1"/>
              <a:t>більш</a:t>
            </a:r>
            <a:r>
              <a:rPr lang="ru-RU" b="1" dirty="0"/>
              <a:t> 1-2%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лікувати</a:t>
            </a:r>
            <a:r>
              <a:rPr lang="ru-RU" b="1" dirty="0"/>
              <a:t> амбулаторно. </a:t>
            </a:r>
            <a:endParaRPr lang="uk-UA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chemeClr val="accent2">
                    <a:lumMod val="50000"/>
                  </a:schemeClr>
                </a:solidFill>
              </a:rPr>
              <a:t>Опіки 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II </a:t>
            </a: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</a:rPr>
              <a:t>ступеня:</a:t>
            </a:r>
            <a:r>
              <a:rPr lang="uk-UA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5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209330"/>
          </a:xfrm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ru-RU" b="1" dirty="0" smtClean="0"/>
              <a:t>До </a:t>
            </a:r>
            <a:r>
              <a:rPr lang="ru-RU" b="1" dirty="0" err="1"/>
              <a:t>втручання</a:t>
            </a:r>
            <a:r>
              <a:rPr lang="ru-RU" b="1" dirty="0"/>
              <a:t> </a:t>
            </a:r>
            <a:r>
              <a:rPr lang="ru-RU" b="1" dirty="0" err="1" smtClean="0"/>
              <a:t>лікаря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 smtClean="0"/>
              <a:t>проколювати</a:t>
            </a:r>
            <a:r>
              <a:rPr lang="ru-RU" b="1" dirty="0" smtClean="0"/>
              <a:t> </a:t>
            </a:r>
            <a:r>
              <a:rPr lang="ru-RU" b="1" dirty="0" err="1"/>
              <a:t>пухирі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утворюються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err="1"/>
              <a:t>Н</a:t>
            </a:r>
            <a:r>
              <a:rPr lang="ru-RU" b="1" dirty="0" err="1" smtClean="0"/>
              <a:t>акладіть</a:t>
            </a:r>
            <a:r>
              <a:rPr lang="ru-RU" b="1" dirty="0" smtClean="0"/>
              <a:t> </a:t>
            </a:r>
            <a:r>
              <a:rPr lang="ru-RU" b="1" dirty="0" err="1"/>
              <a:t>стерильну</a:t>
            </a:r>
            <a:r>
              <a:rPr lang="ru-RU" b="1" dirty="0"/>
              <a:t> </a:t>
            </a:r>
            <a:r>
              <a:rPr lang="ru-RU" b="1" dirty="0" err="1"/>
              <a:t>пов’язку</a:t>
            </a:r>
            <a:r>
              <a:rPr lang="ru-RU" b="1" dirty="0"/>
              <a:t>, не </a:t>
            </a:r>
            <a:r>
              <a:rPr lang="ru-RU" b="1" dirty="0" err="1"/>
              <a:t>видаляючи</a:t>
            </a:r>
            <a:r>
              <a:rPr lang="ru-RU" b="1" dirty="0"/>
              <a:t> з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опіку</a:t>
            </a:r>
            <a:r>
              <a:rPr lang="ru-RU" b="1" dirty="0"/>
              <a:t> </a:t>
            </a:r>
            <a:r>
              <a:rPr lang="ru-RU" b="1" dirty="0" err="1"/>
              <a:t>залишків</a:t>
            </a:r>
            <a:r>
              <a:rPr lang="ru-RU" b="1" dirty="0"/>
              <a:t> </a:t>
            </a:r>
            <a:r>
              <a:rPr lang="ru-RU" b="1" dirty="0" err="1"/>
              <a:t>одягу</a:t>
            </a:r>
            <a:r>
              <a:rPr lang="ru-RU" b="1" dirty="0"/>
              <a:t>. </a:t>
            </a:r>
            <a:endParaRPr lang="ru-RU" b="1" dirty="0" smtClean="0"/>
          </a:p>
          <a:p>
            <a:r>
              <a:rPr lang="ru-RU" b="1" dirty="0" err="1" smtClean="0"/>
              <a:t>Одяг</a:t>
            </a:r>
            <a:r>
              <a:rPr lang="ru-RU" b="1" dirty="0" smtClean="0"/>
              <a:t> </a:t>
            </a:r>
            <a:r>
              <a:rPr lang="ru-RU" b="1" dirty="0" err="1"/>
              <a:t>акуратно</a:t>
            </a:r>
            <a:r>
              <a:rPr lang="ru-RU" b="1" dirty="0"/>
              <a:t> </a:t>
            </a:r>
            <a:r>
              <a:rPr lang="ru-RU" b="1" dirty="0" err="1"/>
              <a:t>зріжте</a:t>
            </a:r>
            <a:r>
              <a:rPr lang="ru-RU" b="1" dirty="0"/>
              <a:t> </a:t>
            </a:r>
            <a:r>
              <a:rPr lang="ru-RU" b="1" dirty="0" err="1"/>
              <a:t>ножицями</a:t>
            </a:r>
            <a:r>
              <a:rPr lang="ru-RU" b="1" dirty="0"/>
              <a:t> по краю </a:t>
            </a:r>
            <a:r>
              <a:rPr lang="ru-RU" b="1" dirty="0" err="1"/>
              <a:t>обпаленої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/>
              <a:t>потерпілий</a:t>
            </a:r>
            <a:r>
              <a:rPr lang="ru-RU" b="1" dirty="0"/>
              <a:t> </a:t>
            </a:r>
            <a:r>
              <a:rPr lang="ru-RU" b="1" dirty="0" err="1"/>
              <a:t>знаходиться</a:t>
            </a:r>
            <a:r>
              <a:rPr lang="ru-RU" b="1" dirty="0"/>
              <a:t> у </a:t>
            </a:r>
            <a:r>
              <a:rPr lang="ru-RU" b="1" dirty="0" err="1"/>
              <a:t>свідомості</a:t>
            </a:r>
            <a:r>
              <a:rPr lang="ru-RU" b="1" dirty="0"/>
              <a:t> і </a:t>
            </a:r>
            <a:r>
              <a:rPr lang="ru-RU" b="1" dirty="0" err="1"/>
              <a:t>немає</a:t>
            </a:r>
            <a:r>
              <a:rPr lang="ru-RU" b="1" dirty="0"/>
              <a:t> </a:t>
            </a:r>
            <a:r>
              <a:rPr lang="ru-RU" b="1" dirty="0" err="1"/>
              <a:t>явищ</a:t>
            </a:r>
            <a:r>
              <a:rPr lang="ru-RU" b="1" dirty="0"/>
              <a:t> шоку, дайте </a:t>
            </a:r>
            <a:r>
              <a:rPr lang="ru-RU" b="1" dirty="0" err="1"/>
              <a:t>йому</a:t>
            </a:r>
            <a:r>
              <a:rPr lang="ru-RU" b="1" dirty="0"/>
              <a:t> 2 таблетки </a:t>
            </a:r>
            <a:r>
              <a:rPr lang="ru-RU" b="1" dirty="0" err="1"/>
              <a:t>анальгіну</a:t>
            </a:r>
            <a:r>
              <a:rPr lang="ru-RU" b="1" dirty="0"/>
              <a:t> і </a:t>
            </a:r>
            <a:r>
              <a:rPr lang="ru-RU" b="1" dirty="0" err="1"/>
              <a:t>негайно</a:t>
            </a:r>
            <a:r>
              <a:rPr lang="ru-RU" b="1" dirty="0"/>
              <a:t> </a:t>
            </a:r>
            <a:r>
              <a:rPr lang="ru-RU" b="1" dirty="0" err="1"/>
              <a:t>відправте</a:t>
            </a:r>
            <a:r>
              <a:rPr lang="ru-RU" b="1" dirty="0"/>
              <a:t> в </a:t>
            </a:r>
            <a:r>
              <a:rPr lang="ru-RU" b="1" dirty="0" err="1"/>
              <a:t>лікувальну</a:t>
            </a:r>
            <a:r>
              <a:rPr lang="ru-RU" b="1" dirty="0"/>
              <a:t> </a:t>
            </a:r>
            <a:r>
              <a:rPr lang="ru-RU" b="1" dirty="0" err="1"/>
              <a:t>установу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chemeClr val="accent2">
                    <a:lumMod val="50000"/>
                  </a:schemeClr>
                </a:solidFill>
              </a:rPr>
              <a:t>Опіки 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III-IV </a:t>
            </a: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</a:rPr>
              <a:t>ступеня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6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Народна медицина </a:t>
            </a:r>
            <a:r>
              <a:rPr lang="ru-RU" b="1" dirty="0" err="1"/>
              <a:t>радить</a:t>
            </a:r>
            <a:r>
              <a:rPr lang="ru-RU" b="1" dirty="0"/>
              <a:t> 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опіку</a:t>
            </a:r>
            <a:r>
              <a:rPr lang="ru-RU" b="1" dirty="0"/>
              <a:t> – </a:t>
            </a:r>
            <a:r>
              <a:rPr lang="ru-RU" b="1" dirty="0" err="1"/>
              <a:t>картоплею</a:t>
            </a:r>
            <a:r>
              <a:rPr lang="ru-RU" b="1" dirty="0"/>
              <a:t>. </a:t>
            </a:r>
            <a:r>
              <a:rPr lang="ru-RU" b="1" dirty="0" err="1"/>
              <a:t>Натерти</a:t>
            </a:r>
            <a:r>
              <a:rPr lang="ru-RU" b="1" dirty="0"/>
              <a:t> на </a:t>
            </a:r>
            <a:r>
              <a:rPr lang="ru-RU" b="1" dirty="0" err="1"/>
              <a:t>тертці</a:t>
            </a:r>
            <a:r>
              <a:rPr lang="ru-RU" b="1" dirty="0"/>
              <a:t> </a:t>
            </a:r>
            <a:r>
              <a:rPr lang="ru-RU" b="1" dirty="0" err="1"/>
              <a:t>свіжу</a:t>
            </a:r>
            <a:r>
              <a:rPr lang="ru-RU" b="1" dirty="0"/>
              <a:t> </a:t>
            </a:r>
            <a:r>
              <a:rPr lang="ru-RU" b="1" dirty="0" err="1"/>
              <a:t>картоплю</a:t>
            </a:r>
            <a:r>
              <a:rPr lang="ru-RU" b="1" dirty="0"/>
              <a:t>, </a:t>
            </a:r>
            <a:r>
              <a:rPr lang="ru-RU" b="1" dirty="0" err="1"/>
              <a:t>покласти</a:t>
            </a:r>
            <a:r>
              <a:rPr lang="ru-RU" b="1" dirty="0"/>
              <a:t> на </a:t>
            </a:r>
            <a:r>
              <a:rPr lang="ru-RU" b="1" dirty="0" err="1"/>
              <a:t>ганчірку</a:t>
            </a:r>
            <a:r>
              <a:rPr lang="ru-RU" b="1" dirty="0"/>
              <a:t> і </a:t>
            </a:r>
            <a:r>
              <a:rPr lang="ru-RU" b="1" dirty="0" err="1"/>
              <a:t>прив’язати</a:t>
            </a:r>
            <a:r>
              <a:rPr lang="ru-RU" b="1" dirty="0"/>
              <a:t> до хворого </a:t>
            </a:r>
            <a:r>
              <a:rPr lang="ru-RU" b="1" dirty="0" err="1"/>
              <a:t>місця</a:t>
            </a:r>
            <a:r>
              <a:rPr lang="ru-RU" b="1" dirty="0"/>
              <a:t>. Як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компрес</a:t>
            </a:r>
            <a:r>
              <a:rPr lang="ru-RU" b="1" dirty="0"/>
              <a:t> </a:t>
            </a:r>
            <a:r>
              <a:rPr lang="ru-RU" b="1" dirty="0" err="1"/>
              <a:t>нагріється</a:t>
            </a:r>
            <a:r>
              <a:rPr lang="ru-RU" b="1" dirty="0"/>
              <a:t>, </a:t>
            </a:r>
            <a:r>
              <a:rPr lang="ru-RU" b="1" dirty="0" err="1"/>
              <a:t>зняти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.</a:t>
            </a:r>
          </a:p>
          <a:p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чаєм</a:t>
            </a:r>
            <a:r>
              <a:rPr lang="ru-RU" b="1" dirty="0"/>
              <a:t>: </a:t>
            </a:r>
            <a:r>
              <a:rPr lang="ru-RU" b="1" dirty="0" err="1"/>
              <a:t>заварити</a:t>
            </a:r>
            <a:r>
              <a:rPr lang="ru-RU" b="1" dirty="0"/>
              <a:t> </a:t>
            </a:r>
            <a:r>
              <a:rPr lang="ru-RU" b="1" dirty="0" err="1"/>
              <a:t>міцний</a:t>
            </a:r>
            <a:r>
              <a:rPr lang="ru-RU" b="1" dirty="0"/>
              <a:t> </a:t>
            </a:r>
            <a:r>
              <a:rPr lang="ru-RU" b="1" dirty="0" err="1"/>
              <a:t>чорний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зелений</a:t>
            </a:r>
            <a:r>
              <a:rPr lang="ru-RU" b="1" dirty="0"/>
              <a:t> чай, </a:t>
            </a:r>
            <a:r>
              <a:rPr lang="ru-RU" b="1" dirty="0" err="1"/>
              <a:t>остудити</a:t>
            </a:r>
            <a:r>
              <a:rPr lang="ru-RU" b="1" dirty="0"/>
              <a:t> заварку до 15 ° С і </a:t>
            </a:r>
            <a:r>
              <a:rPr lang="ru-RU" b="1" dirty="0" err="1"/>
              <a:t>поливати</a:t>
            </a:r>
            <a:r>
              <a:rPr lang="ru-RU" b="1" dirty="0"/>
              <a:t> нею </a:t>
            </a:r>
            <a:r>
              <a:rPr lang="ru-RU" b="1" dirty="0" err="1"/>
              <a:t>обпалені</a:t>
            </a:r>
            <a:r>
              <a:rPr lang="ru-RU" b="1" dirty="0"/>
              <a:t> </a:t>
            </a:r>
            <a:r>
              <a:rPr lang="ru-RU" b="1" dirty="0" err="1"/>
              <a:t>місця</a:t>
            </a:r>
            <a:r>
              <a:rPr lang="ru-RU" b="1" dirty="0"/>
              <a:t>, </a:t>
            </a:r>
            <a:r>
              <a:rPr lang="ru-RU" b="1" dirty="0" err="1" smtClean="0"/>
              <a:t>перебинтовуючи</a:t>
            </a:r>
            <a:r>
              <a:rPr lang="ru-RU" b="1" dirty="0" smtClean="0"/>
              <a:t> </a:t>
            </a:r>
            <a:r>
              <a:rPr lang="ru-RU" b="1" dirty="0" err="1"/>
              <a:t>їх</a:t>
            </a:r>
            <a:r>
              <a:rPr lang="ru-RU" b="1" dirty="0" smtClean="0"/>
              <a:t>. </a:t>
            </a:r>
            <a:r>
              <a:rPr lang="ru-RU" b="1" dirty="0" err="1" smtClean="0"/>
              <a:t>Постійно</a:t>
            </a:r>
            <a:r>
              <a:rPr lang="ru-RU" b="1" dirty="0" smtClean="0"/>
              <a:t> </a:t>
            </a:r>
            <a:r>
              <a:rPr lang="ru-RU" b="1" dirty="0" err="1"/>
              <a:t>змочувати</a:t>
            </a:r>
            <a:r>
              <a:rPr lang="ru-RU" b="1" dirty="0"/>
              <a:t> </a:t>
            </a:r>
            <a:r>
              <a:rPr lang="ru-RU" b="1" dirty="0" err="1"/>
              <a:t>бинти</a:t>
            </a:r>
            <a:r>
              <a:rPr lang="ru-RU" b="1" dirty="0"/>
              <a:t> </a:t>
            </a:r>
            <a:r>
              <a:rPr lang="ru-RU" b="1" dirty="0" err="1"/>
              <a:t>заваркою</a:t>
            </a:r>
            <a:r>
              <a:rPr lang="ru-RU" b="1" dirty="0"/>
              <a:t>, не </a:t>
            </a:r>
            <a:r>
              <a:rPr lang="ru-RU" b="1" dirty="0" err="1"/>
              <a:t>даючи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</a:t>
            </a:r>
            <a:r>
              <a:rPr lang="ru-RU" b="1" dirty="0" err="1"/>
              <a:t>висихати</a:t>
            </a:r>
            <a:r>
              <a:rPr lang="ru-RU" b="1" dirty="0"/>
              <a:t>. </a:t>
            </a:r>
            <a:r>
              <a:rPr lang="ru-RU" b="1" dirty="0" err="1"/>
              <a:t>Робити</a:t>
            </a:r>
            <a:r>
              <a:rPr lang="ru-RU" b="1" dirty="0"/>
              <a:t> так 10-12 </a:t>
            </a:r>
            <a:r>
              <a:rPr lang="ru-RU" b="1" dirty="0" err="1"/>
              <a:t>днів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 методи лікування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208</TotalTime>
  <Words>185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Опіки </vt:lpstr>
      <vt:lpstr>Опіки — фізична травма, що виникає внаслідок дій на тканини фізико-хімічних агентів </vt:lpstr>
      <vt:lpstr>Класифікація опіків</vt:lpstr>
      <vt:lpstr>Ступені опіків </vt:lpstr>
      <vt:lpstr>Презентация PowerPoint</vt:lpstr>
      <vt:lpstr>Опіки I ступеня </vt:lpstr>
      <vt:lpstr>Опіки II ступеня: </vt:lpstr>
      <vt:lpstr>Опіки III-IV ступеня </vt:lpstr>
      <vt:lpstr>Народні методи лікування</vt:lpstr>
      <vt:lpstr>Опіки очей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22</cp:revision>
  <dcterms:created xsi:type="dcterms:W3CDTF">2013-10-23T17:00:14Z</dcterms:created>
  <dcterms:modified xsi:type="dcterms:W3CDTF">2013-11-28T19:44:20Z</dcterms:modified>
</cp:coreProperties>
</file>