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5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9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4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6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6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0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8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51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0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86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3B672-E71E-4E71-8D2B-275CDE0FD4C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CF43-8197-4EE0-8F5D-69B51FEC6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3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Агроф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тоцинози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090120"/>
            <a:ext cx="3992488" cy="17526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Побережний Андрій 11 клас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0920"/>
            <a:ext cx="4128120" cy="309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36" y="1790920"/>
            <a:ext cx="4056451" cy="309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8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7150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Агрофітоцено́з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штучні фітоценози створені людиною за заздалегідь наміченим планом на місці знищених перед цим природних фітоценозів.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140968"/>
            <a:ext cx="4067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Агрофітоценозу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системні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внутрішня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структура,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організованість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підсистем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множин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відношень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властивостей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взаємодій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каналів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зв’язку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5" y="3142637"/>
            <a:ext cx="4156438" cy="351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008784" cy="304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00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3273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Специфічними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системними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агрофітоценозів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диференційованість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ізольованість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Інтеграція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зворотний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зв’язок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регуляція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саморегуляція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4149080"/>
            <a:ext cx="3150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Агрофітоценозам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системам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притаманні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складності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упорядкованість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4219972" cy="30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4" y="193271"/>
            <a:ext cx="3600400" cy="388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0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агрофітоценозів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порушуються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взаємозв'язки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відчувають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антропогенне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навантаження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852936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землеробські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закономірності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незамінність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рівнозначність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закон оптимального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комплексного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оптимального стану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48" y="19995"/>
            <a:ext cx="3688499" cy="286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5" y="2852936"/>
            <a:ext cx="4037586" cy="354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8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фітоцинологов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агрофітоцинозом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увазі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співтовариство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людиною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посіву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посадки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оброблюваних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121497"/>
            <a:ext cx="3222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Компонентами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агрофітоценозів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служать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висіяні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висаджені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бур'яни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мохи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34567"/>
            <a:ext cx="4464496" cy="346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7"/>
            <a:ext cx="3826396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70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агрофітоцинозом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генерації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то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обмежується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строками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посіву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збирання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3163620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Насправді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сівозміни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з одним через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накопичування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життєдіяльності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з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фазу переходить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бур'янів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6" y="3407192"/>
            <a:ext cx="4230331" cy="317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284144"/>
            <a:ext cx="4158208" cy="27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16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подібності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відмінностей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співтовариств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показує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агрофітоценози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фітоценотичних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близькість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спільнот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цілому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невелика, і тому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аналоги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ними (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полем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пшениці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ялиновим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лісом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неприпустимі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24" y="332656"/>
            <a:ext cx="3872637" cy="298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26" y="3461530"/>
            <a:ext cx="3872636" cy="324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47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270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Агрофітоцинози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Агрофітоцинози</dc:title>
  <dc:creator>TheBestUser</dc:creator>
  <cp:lastModifiedBy>TheBestUser</cp:lastModifiedBy>
  <cp:revision>5</cp:revision>
  <dcterms:created xsi:type="dcterms:W3CDTF">2015-01-18T07:58:15Z</dcterms:created>
  <dcterms:modified xsi:type="dcterms:W3CDTF">2015-01-18T09:50:05Z</dcterms:modified>
</cp:coreProperties>
</file>