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72" r:id="rId5"/>
    <p:sldId id="269" r:id="rId6"/>
    <p:sldId id="271" r:id="rId7"/>
    <p:sldId id="270" r:id="rId8"/>
    <p:sldId id="265" r:id="rId9"/>
    <p:sldId id="268" r:id="rId10"/>
    <p:sldId id="267" r:id="rId11"/>
    <p:sldId id="266" r:id="rId12"/>
    <p:sldId id="273" r:id="rId13"/>
    <p:sldId id="274" r:id="rId14"/>
    <p:sldId id="276" r:id="rId15"/>
    <p:sldId id="275" r:id="rId16"/>
    <p:sldId id="279" r:id="rId17"/>
    <p:sldId id="278" r:id="rId18"/>
    <p:sldId id="280" r:id="rId19"/>
    <p:sldId id="277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6C39-3F09-47CD-991A-E09ED72240E3}" type="datetimeFigureOut">
              <a:rPr lang="uk-UA" smtClean="0"/>
              <a:pPr/>
              <a:t>01.03.2015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A914-3517-48BE-BC03-1B12830DB03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6C39-3F09-47CD-991A-E09ED72240E3}" type="datetimeFigureOut">
              <a:rPr lang="uk-UA" smtClean="0"/>
              <a:pPr/>
              <a:t>01.03.2015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A914-3517-48BE-BC03-1B12830DB03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6C39-3F09-47CD-991A-E09ED72240E3}" type="datetimeFigureOut">
              <a:rPr lang="uk-UA" smtClean="0"/>
              <a:pPr/>
              <a:t>01.03.2015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A914-3517-48BE-BC03-1B12830DB03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6C39-3F09-47CD-991A-E09ED72240E3}" type="datetimeFigureOut">
              <a:rPr lang="uk-UA" smtClean="0"/>
              <a:pPr/>
              <a:t>01.03.2015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A914-3517-48BE-BC03-1B12830DB03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6C39-3F09-47CD-991A-E09ED72240E3}" type="datetimeFigureOut">
              <a:rPr lang="uk-UA" smtClean="0"/>
              <a:pPr/>
              <a:t>01.03.2015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A914-3517-48BE-BC03-1B12830DB03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6C39-3F09-47CD-991A-E09ED72240E3}" type="datetimeFigureOut">
              <a:rPr lang="uk-UA" smtClean="0"/>
              <a:pPr/>
              <a:t>01.03.2015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A914-3517-48BE-BC03-1B12830DB03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6C39-3F09-47CD-991A-E09ED72240E3}" type="datetimeFigureOut">
              <a:rPr lang="uk-UA" smtClean="0"/>
              <a:pPr/>
              <a:t>01.03.2015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A914-3517-48BE-BC03-1B12830DB03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6C39-3F09-47CD-991A-E09ED72240E3}" type="datetimeFigureOut">
              <a:rPr lang="uk-UA" smtClean="0"/>
              <a:pPr/>
              <a:t>01.03.2015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A914-3517-48BE-BC03-1B12830DB03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6C39-3F09-47CD-991A-E09ED72240E3}" type="datetimeFigureOut">
              <a:rPr lang="uk-UA" smtClean="0"/>
              <a:pPr/>
              <a:t>01.03.2015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A914-3517-48BE-BC03-1B12830DB03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6C39-3F09-47CD-991A-E09ED72240E3}" type="datetimeFigureOut">
              <a:rPr lang="uk-UA" smtClean="0"/>
              <a:pPr/>
              <a:t>01.03.2015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A914-3517-48BE-BC03-1B12830DB03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6C39-3F09-47CD-991A-E09ED72240E3}" type="datetimeFigureOut">
              <a:rPr lang="uk-UA" smtClean="0"/>
              <a:pPr/>
              <a:t>01.03.2015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DA914-3517-48BE-BC03-1B12830DB03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46C39-3F09-47CD-991A-E09ED72240E3}" type="datetimeFigureOut">
              <a:rPr lang="uk-UA" smtClean="0"/>
              <a:pPr/>
              <a:t>01.03.2015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DA914-3517-48BE-BC03-1B12830DB030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JD8ZMr4L_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1268760"/>
            <a:ext cx="9617652" cy="43924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>
            <a:noAutofit/>
          </a:bodyPr>
          <a:lstStyle/>
          <a:p>
            <a:r>
              <a:rPr lang="uk-UA" sz="4800" b="1" dirty="0">
                <a:ln w="17780" cmpd="sng">
                  <a:solidFill>
                    <a:schemeClr val="accent5">
                      <a:lumMod val="50000"/>
                    </a:schemeClr>
                  </a:solidFill>
                  <a:prstDash val="sysDash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14 головних помилок про </a:t>
            </a:r>
            <a:r>
              <a:rPr lang="uk-UA" sz="4800" b="1" dirty="0" err="1">
                <a:ln w="17780" cmpd="sng">
                  <a:solidFill>
                    <a:schemeClr val="accent5">
                      <a:lumMod val="50000"/>
                    </a:schemeClr>
                  </a:solidFill>
                  <a:prstDash val="sysDash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еволюці</a:t>
            </a:r>
            <a:r>
              <a:rPr lang="ru-RU" sz="4800" b="1" dirty="0" err="1">
                <a:ln w="17780" cmpd="sng">
                  <a:solidFill>
                    <a:schemeClr val="accent5">
                      <a:lumMod val="50000"/>
                    </a:schemeClr>
                  </a:solidFill>
                  <a:prstDash val="sysDash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ю</a:t>
            </a:r>
            <a:endParaRPr lang="uk-UA" sz="4800" b="1" dirty="0">
              <a:ln w="17780" cmpd="sng">
                <a:solidFill>
                  <a:schemeClr val="accent5">
                    <a:lumMod val="50000"/>
                  </a:schemeClr>
                </a:solidFill>
                <a:prstDash val="sysDash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653136"/>
            <a:ext cx="6400800" cy="1752600"/>
          </a:xfrm>
        </p:spPr>
        <p:txBody>
          <a:bodyPr/>
          <a:lstStyle/>
          <a:p>
            <a:pPr algn="r"/>
            <a:r>
              <a:rPr lang="uk-UA" b="1" dirty="0" err="1" smtClean="0">
                <a:ln w="17780" cmpd="sng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Змаженко</a:t>
            </a:r>
            <a:r>
              <a:rPr lang="uk-UA" b="1" dirty="0" smtClean="0">
                <a:ln w="17780" cmpd="sng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Олена</a:t>
            </a:r>
            <a:br>
              <a:rPr lang="uk-UA" b="1" dirty="0" smtClean="0">
                <a:ln w="17780" cmpd="sng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b="1" dirty="0" err="1" smtClean="0">
                <a:ln w="17780" cmpd="sng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Чехівська</a:t>
            </a:r>
            <a:r>
              <a:rPr lang="uk-UA" b="1" dirty="0" smtClean="0">
                <a:ln w="17780" cmpd="sng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Вікторія</a:t>
            </a:r>
            <a:br>
              <a:rPr lang="uk-UA" b="1" dirty="0" smtClean="0">
                <a:ln w="17780" cmpd="sng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b="1" dirty="0" smtClean="0">
                <a:ln w="17780" cmpd="sng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11-Б</a:t>
            </a:r>
            <a:endParaRPr lang="uk-UA" b="1" dirty="0">
              <a:ln w="17780" cmpd="sng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D8ZMr4L_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1268760"/>
            <a:ext cx="9661540" cy="43924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3648" y="0"/>
            <a:ext cx="6246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n w="17780" cmpd="sng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8. Прогалини в літописах скам'янілостей спростовують еволюцію</a:t>
            </a:r>
            <a:endParaRPr lang="uk-UA" sz="3200" b="1" dirty="0">
              <a:ln w="17780" cmpd="sng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611231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n w="17780" cmpd="sng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Насправді існує багато перехідних форм - приміром, є скам'янілості, які вважаються перехідними між сучасними птахами і їх предками динозаврами, а також між китами і їх предками наземними ссавцями. </a:t>
            </a:r>
            <a:endParaRPr lang="uk-UA" sz="2800" b="1" dirty="0">
              <a:ln w="17780" cmpd="sng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59bdd72d8b6076b520bf088481b338f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94724">
            <a:off x="402946" y="1562765"/>
            <a:ext cx="4040634" cy="2875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eaworld_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52527">
            <a:off x="4243841" y="1430538"/>
            <a:ext cx="4608512" cy="3054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3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D8ZMr4L_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1268760"/>
            <a:ext cx="9661540" cy="43924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3648" y="332656"/>
            <a:ext cx="7029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n w="17780" cmpd="sng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9. Еволюційна теорія є неповною</a:t>
            </a:r>
            <a:endParaRPr lang="uk-UA" sz="3200" b="1" dirty="0">
              <a:ln w="17780" cmpd="sng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042118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n w="17780" cmpd="sng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Еволюційна наука перебуває на стадії розробки. Наука постійно вносить нові поправки, додає нові факти, коригує в разі необхідності теорію. </a:t>
            </a:r>
            <a:endParaRPr lang="uk-UA" sz="2800" b="1" dirty="0">
              <a:ln w="17780" cmpd="sng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D8ZMr4L_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1268760"/>
            <a:ext cx="9661540" cy="43924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8453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n w="17780" cmpd="sng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10. В теорії еволюції багато неточностей</a:t>
            </a:r>
            <a:endParaRPr lang="uk-UA" sz="3200" b="1" dirty="0">
              <a:ln w="17780" cmpd="sng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77072"/>
            <a:ext cx="54726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n w="17780" cmpd="sng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Наука - це надзвичайно конкурентне поле діяльності, однак, якщо які-небудь недоліки виявлялися у еволюційної теорії, вони швидко виправлялися. </a:t>
            </a:r>
            <a:endParaRPr lang="uk-UA" sz="2800" b="1" dirty="0">
              <a:ln w="17780" cmpd="sng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0b2b81acfebcee03e64613684f1d995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980728"/>
            <a:ext cx="421196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342365186_gen_sov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764704"/>
            <a:ext cx="4608512" cy="3465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nau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3933056"/>
            <a:ext cx="3851920" cy="2657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4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0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D8ZMr4L_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1268760"/>
            <a:ext cx="9661540" cy="43924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5616" y="620688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n w="17780" cmpd="sng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11. Еволюція - це не наука, тому що її не можна спостерігати</a:t>
            </a:r>
            <a:endParaRPr lang="uk-UA" sz="3200" b="1" dirty="0">
              <a:ln w="17780" cmpd="sng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D8ZMr4L_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1268760"/>
            <a:ext cx="9661540" cy="4392488"/>
          </a:xfrm>
          <a:prstGeom prst="rect">
            <a:avLst/>
          </a:prstGeom>
        </p:spPr>
      </p:pic>
      <p:pic>
        <p:nvPicPr>
          <p:cNvPr id="6" name="Рисунок 5" descr="RichardHeeks01_2201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21526"/>
            <a:ext cx="2987824" cy="2236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a_4686_47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81163">
            <a:off x="200777" y="2296865"/>
            <a:ext cx="3891678" cy="2716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13372220675fd9b4298bb15f319fdd6b433098c079_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28902">
            <a:off x="2979053" y="3913172"/>
            <a:ext cx="4098032" cy="2732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96407677_1353875924_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16232">
            <a:off x="5704380" y="4284667"/>
            <a:ext cx="3364880" cy="2249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33e6625561740ca95017cd830f32e85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276872"/>
            <a:ext cx="3744416" cy="2806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n w="17780" cmpd="sng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Еволюцію можна і спостерігати, і перевіряти. Плутанина в тому, що багато людей думають, що наука обмежена лабораторними експериментами, проведеними техніками в білих халатах. Насправді, величезна кількість наукової інформації зібрано з реального світу. </a:t>
            </a:r>
            <a:endParaRPr lang="uk-UA" sz="2800" b="1" dirty="0">
              <a:ln w="17780" cmpd="sng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400"/>
                            </p:stCondLst>
                            <p:childTnLst>
                              <p:par>
                                <p:cTn id="22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4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3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D8ZMr4L_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1268760"/>
            <a:ext cx="9661540" cy="43924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4212" y="188640"/>
            <a:ext cx="90597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n w="17780" cmpd="sng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12. Більшість біологів відкинули дарвінізм.</a:t>
            </a:r>
            <a:endParaRPr lang="uk-UA" sz="3200" b="1" dirty="0">
              <a:ln w="17780" cmpd="sng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FIdSrp79Ow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775255"/>
            <a:ext cx="4621461" cy="6082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D8ZMr4L_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1268760"/>
            <a:ext cx="9661540" cy="43924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403244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n w="17780" cmpd="sng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Вчені не відкидають теорію Дарвіна, вони лише видозмінюють її з часом у міру того, як отримують нові знання. Дарвін вважав, що еволюція йде повільним, розміреним темпом, але насправді, зовсім недавно було виявлено, що при деяких обставинах, вона може прискорюватися. </a:t>
            </a:r>
            <a:endParaRPr lang="uk-UA" sz="2800" b="1" dirty="0">
              <a:ln w="17780" cmpd="sng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JQTwvHJqP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404664"/>
            <a:ext cx="4635346" cy="6237312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D8ZMr4L_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1268760"/>
            <a:ext cx="9661540" cy="43924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3608" y="0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n w="17780" cmpd="sng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13. Еволюція призводить до аморального поведінки</a:t>
            </a:r>
            <a:endParaRPr lang="uk-UA" sz="3200" b="1" dirty="0">
              <a:ln w="17780" cmpd="sng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D8ZMr4L_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1268760"/>
            <a:ext cx="9661540" cy="4392488"/>
          </a:xfrm>
          <a:prstGeom prst="rect">
            <a:avLst/>
          </a:prstGeom>
        </p:spPr>
      </p:pic>
      <p:pic>
        <p:nvPicPr>
          <p:cNvPr id="4" name="Рисунок 3" descr="pic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45043">
            <a:off x="66634" y="936139"/>
            <a:ext cx="3882738" cy="2912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uppy-pic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03307">
            <a:off x="4927407" y="1229808"/>
            <a:ext cx="4103737" cy="2721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3749457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n w="17780" cmpd="sng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У всіх видів тварин є набір варіантів поведінки, який вони поділяють з іншими членами свого виду. Слимаки ведуть себе як слимаки, собаки як собаки, а люди як люди. Абсурдно вважати, що дитина буде вести себе як інша істота. Безглуздо пов'язувати еволюцію з аморальною або невідповідним поведінкою.</a:t>
            </a:r>
            <a:endParaRPr lang="uk-UA" sz="2800" b="1" dirty="0">
              <a:ln w="17780" cmpd="sng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95696b2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0"/>
            <a:ext cx="3904645" cy="430161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D8ZMr4L_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1268760"/>
            <a:ext cx="9661540" cy="43924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600" y="0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n w="17780" cmpd="sng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14. Еволюція є підтримкою поняття «правильне правосуддя»</a:t>
            </a:r>
            <a:endParaRPr lang="uk-UA" sz="3200" b="1" dirty="0">
              <a:ln w="17780" cmpd="sng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924944"/>
            <a:ext cx="8496944" cy="4114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n w="17780" cmpd="sng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У 19 і початку 20 століття в філософії розвинувся такий напрямок як «соціальний дарвінізм», яке утворилося з спроби застосувати теорію біологічної еволюції на нормах суспільства. Цей напрямок свідчило про те, що суспільство повинно дозволити слабким померти, причому це буде не тільки ідеальне розвиток подій, але й морально правильне. </a:t>
            </a:r>
            <a:endParaRPr lang="uk-UA" sz="2800" b="1" dirty="0">
              <a:ln w="17780" cmpd="sng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JD8ZMr4L_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1268760"/>
            <a:ext cx="9641692" cy="440355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87624" y="188640"/>
            <a:ext cx="6696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n w="17780" cmpd="sng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1. Теорія еволюції - це теорія про походження життя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5473005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n w="17780" cmpd="sng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Теорія еволюції - це теорія про те, як розвивалося життя вже після її походження.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évolution-1024x556-1024x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5184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7664" y="4869160"/>
            <a:ext cx="63192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Дякуємо за увагу!</a:t>
            </a:r>
            <a:endParaRPr lang="uk-U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D8ZMr4L_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1268760"/>
            <a:ext cx="9661540" cy="43924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9632" y="188640"/>
            <a:ext cx="662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n w="17780" cmpd="sng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2. У процесі еволюції організми завжди стають краще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D8ZMr4L_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1268760"/>
            <a:ext cx="9661540" cy="43924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02359"/>
            <a:ext cx="4248472" cy="65556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n w="17780" cmpd="sng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Добре відомий той факт, що в результаті природного відбору виживали найсильніші, проте, є багато прикладів, коли виживав далеко не самий досконалий організм. Деякі приклади: грибки, акули, раки і мохи - всі ці організми залишалися незмінними протягом великого періоду часу. </a:t>
            </a:r>
          </a:p>
        </p:txBody>
      </p:sp>
      <p:pic>
        <p:nvPicPr>
          <p:cNvPr id="4" name="Рисунок 3" descr="1383841999_1383758745_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71031">
            <a:off x="4257680" y="677456"/>
            <a:ext cx="3357823" cy="2101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6038103_large.jpg"/>
          <p:cNvPicPr>
            <a:picLocks noChangeAspect="1"/>
          </p:cNvPicPr>
          <p:nvPr/>
        </p:nvPicPr>
        <p:blipFill>
          <a:blip r:embed="rId4" cstate="print"/>
          <a:srcRect l="8108" t="9520" r="8108" b="14318"/>
          <a:stretch>
            <a:fillRect/>
          </a:stretch>
        </p:blipFill>
        <p:spPr>
          <a:xfrm rot="21126903">
            <a:off x="4056300" y="3678683"/>
            <a:ext cx="2736304" cy="2118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383758770_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28895">
            <a:off x="5944490" y="4869254"/>
            <a:ext cx="3112021" cy="1980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Male-Lion-Killing-a-Zebra-0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88038" y="0"/>
            <a:ext cx="2655962" cy="1760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383758726_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63680" y="2204864"/>
            <a:ext cx="2880320" cy="217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7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9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8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24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D8ZMr4L_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1268760"/>
            <a:ext cx="9661540" cy="43924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188640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n w="17780" cmpd="sng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3. Еволюція увазі, що життя змінювалася «випадковим чином»</a:t>
            </a:r>
            <a:endParaRPr lang="uk-UA" sz="3200" b="1" dirty="0">
              <a:ln w="17780" cmpd="sng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042118"/>
            <a:ext cx="8784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n w="17780" cmpd="sng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Насправді природний відбір не був випадковим процесом. Багато </a:t>
            </a:r>
            <a:r>
              <a:rPr lang="uk-UA" sz="2800" b="1" dirty="0" err="1" smtClean="0">
                <a:ln w="17780" cmpd="sng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водн</a:t>
            </a:r>
            <a:r>
              <a:rPr lang="ru-RU" sz="2800" b="1" dirty="0" smtClean="0">
                <a:ln w="17780" cmpd="sng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их</a:t>
            </a:r>
            <a:r>
              <a:rPr lang="uk-UA" sz="2800" b="1" dirty="0" smtClean="0">
                <a:ln w="17780" cmpd="sng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тварини повинні були швидко рухатися для того, щоб вижити і бути в змозі відтворювати потомство. </a:t>
            </a:r>
            <a:endParaRPr lang="uk-UA" sz="2800" b="1" dirty="0">
              <a:ln w="17780" cmpd="sng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post-19-1151904367.jpg"/>
          <p:cNvPicPr>
            <a:picLocks noChangeAspect="1"/>
          </p:cNvPicPr>
          <p:nvPr/>
        </p:nvPicPr>
        <p:blipFill>
          <a:blip r:embed="rId3" cstate="print"/>
          <a:srcRect r="-593" b="5758"/>
          <a:stretch>
            <a:fillRect/>
          </a:stretch>
        </p:blipFill>
        <p:spPr>
          <a:xfrm rot="349422">
            <a:off x="119685" y="1157996"/>
            <a:ext cx="3623444" cy="2543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82388-Underwater_World_Vol_15_No_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2866405"/>
            <a:ext cx="4104456" cy="2309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002-003-Morskaja-ryb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068408">
            <a:off x="5651748" y="1222204"/>
            <a:ext cx="3342863" cy="2674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9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D8ZMr4L_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1268760"/>
            <a:ext cx="9661540" cy="4392488"/>
          </a:xfrm>
          <a:prstGeom prst="rect">
            <a:avLst/>
          </a:prstGeom>
        </p:spPr>
      </p:pic>
      <p:pic>
        <p:nvPicPr>
          <p:cNvPr id="5" name="Рисунок 4" descr="5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73685">
            <a:off x="66435" y="440079"/>
            <a:ext cx="4816117" cy="3010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0958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29327">
            <a:off x="4868400" y="937102"/>
            <a:ext cx="4084604" cy="3063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95736" y="0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ln w="17780" cmpd="sng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4. Природний відбір - це спроба організмів адаптуватися</a:t>
            </a:r>
            <a:endParaRPr lang="uk-UA" sz="3200" b="1" dirty="0">
              <a:ln w="17780" cmpd="sng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77fe98bf6ad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2492896"/>
            <a:ext cx="4032448" cy="2688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4611231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n w="17780" cmpd="sng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Організми «не намагаються адаптуватися», природний відбір дозволяє різним організмам виживати і розмножуватися. Генетична адаптація повністю перебуває поза владою, який розвивається.</a:t>
            </a:r>
            <a:endParaRPr lang="uk-UA" sz="2800" b="1" dirty="0">
              <a:ln w="17780" cmpd="sng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16" presetClass="entr" presetSubtype="26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4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D8ZMr4L_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1268760"/>
            <a:ext cx="9661540" cy="43924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5733256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n w="17780" cmpd="sng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У природного відбору немає інтелекту, він не може сказати, який вид чого потребує. </a:t>
            </a:r>
            <a:endParaRPr lang="uk-UA" sz="2800" b="1" dirty="0">
              <a:ln w="17780" cmpd="sng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1383786913_90000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77645" flipH="1">
            <a:off x="155491" y="795086"/>
            <a:ext cx="4193282" cy="2795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97888">
            <a:off x="5354417" y="3193350"/>
            <a:ext cx="3555823" cy="2666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40250.jpg"/>
          <p:cNvPicPr>
            <a:picLocks noChangeAspect="1"/>
          </p:cNvPicPr>
          <p:nvPr/>
        </p:nvPicPr>
        <p:blipFill>
          <a:blip r:embed="rId5" cstate="print"/>
          <a:srcRect t="7530" b="2437"/>
          <a:stretch>
            <a:fillRect/>
          </a:stretch>
        </p:blipFill>
        <p:spPr>
          <a:xfrm rot="21264036">
            <a:off x="2047642" y="2677319"/>
            <a:ext cx="3929907" cy="3060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383758712_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263826">
            <a:off x="4475854" y="881043"/>
            <a:ext cx="3987960" cy="2650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11560" y="0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n w="17780" cmpd="sng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5. Природний відбір дає організмам саме те, що їм потрібно</a:t>
            </a:r>
            <a:endParaRPr lang="uk-UA" sz="3200" b="1" dirty="0">
              <a:ln w="17780" cmpd="sng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3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1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7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D8ZMr4L_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1268760"/>
            <a:ext cx="9661540" cy="43924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260648"/>
            <a:ext cx="63843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n w="17780" cmpd="sng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6. Еволюція - це просто теорія</a:t>
            </a:r>
            <a:endParaRPr lang="uk-UA" sz="3200" b="1" dirty="0">
              <a:ln w="17780" cmpd="sng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473005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n w="17780" cmpd="sng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Говорячи науковою мовою, теорія - це добре обґрунтована ідея, яка пояснює аспекти світу природи. </a:t>
            </a:r>
            <a:endParaRPr lang="uk-UA" sz="2800" b="1" dirty="0">
              <a:ln w="17780" cmpd="sng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74-CBPfp6f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836712"/>
            <a:ext cx="6048672" cy="4684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D8ZMr4L_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1268760"/>
            <a:ext cx="9661540" cy="43924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35696" y="260648"/>
            <a:ext cx="61306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n w="17780" cmpd="sng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7. Еволюція - це теорія кризи</a:t>
            </a:r>
            <a:endParaRPr lang="uk-UA" sz="3200" b="1" dirty="0">
              <a:ln w="17780" cmpd="sng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95528" y="980728"/>
            <a:ext cx="42484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n w="17780" cmpd="sng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У науці немає сумнівів щодо того, чи відбувалася еволюція чи ні,однак, є сумніви з приводу того, як це відбувалося. Обговорюється кожна дрібниця процесу, деякі з яких змушують анти-еволюціоністів вважати, що теорія еволюції - це теорія кризи. </a:t>
            </a:r>
            <a:endParaRPr lang="uk-UA" sz="2800" b="1" dirty="0">
              <a:ln w="17780" cmpd="sng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89039"/>
            <a:ext cx="5004048" cy="3146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ilur2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19" y="836711"/>
            <a:ext cx="4512502" cy="3384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605</Words>
  <Application>Microsoft Office PowerPoint</Application>
  <PresentationFormat>Экран (4:3)</PresentationFormat>
  <Paragraphs>31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14 головних помилок про еволюцію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 головних помилок про еволюцію</dc:title>
  <dc:creator>home</dc:creator>
  <cp:lastModifiedBy>home</cp:lastModifiedBy>
  <cp:revision>14</cp:revision>
  <dcterms:created xsi:type="dcterms:W3CDTF">2015-03-01T13:03:31Z</dcterms:created>
  <dcterms:modified xsi:type="dcterms:W3CDTF">2015-03-01T16:10:24Z</dcterms:modified>
</cp:coreProperties>
</file>