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997C520-A4E3-4D08-9F7E-C17F5A0830A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75B8EB-D251-4DE0-9C00-B411194646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Основи селекції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643314"/>
            <a:ext cx="3428992" cy="1752600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l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ліцеїстки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45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групи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Гуменюк Аліна та</a:t>
            </a:r>
          </a:p>
          <a:p>
            <a:pPr algn="l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Рудюк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людмида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143636" cy="4572032"/>
          </a:xfrm>
        </p:spPr>
        <p:txBody>
          <a:bodyPr>
            <a:normAutofit fontScale="92500"/>
          </a:bodyPr>
          <a:lstStyle/>
          <a:p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метод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потрібними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шляхом постановки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схрещувань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Як правило,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належать до одного виду, тому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внутрішньовидовою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i.imgur.com/Dxi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714644" cy="406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intranet.tdmu.edu.ua/data/kafedra/internal/deontologi/classes_stud/uk/stomat/ptn/%D0%BE%D1%81%D0%BD%D0%BE%D0%B2%D0%B8%20%D0%B1%D1%96%D0%BE%D0%B5%D1%82%D0%B8%D0%BA%D0%B8%20%D1%96%20%D0%B1%D1%96%D0%BE%D0%B1%D0%B5%D0%B7%D0%BF%D0%B5%D0%BA%D0%B8/3/4%20%D0%95%D1%82%D0%B8%D1%87%D0%BD%D1%96%20%D0%BF%D1%80%D0%BE%D0%B1%D0%BB%D0%B5%D0%BC%D0%B8%20%D0%B3%D0%B5%D0%BD%D0%BD%D0%BE-%D1%96%D0%BD%D0%B6%D0%B5%D0%BD%D0%B5%D1%80%D0%BD%D0%B8%D1%85.files/image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3057162" cy="216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ntranet.tdmu.edu.ua/data/kafedra/internal/deontologi/classes_stud/uk/stomat/ptn/%D0%BE%D1%81%D0%BD%D0%BE%D0%B2%D0%B8%20%D0%B1%D1%96%D0%BE%D0%B5%D1%82%D0%B8%D0%BA%D0%B8%20%D1%96%20%D0%B1%D1%96%D0%BE%D0%B1%D0%B5%D0%B7%D0%BF%D0%B5%D0%BA%D0%B8/3/4%20%D0%95%D1%82%D0%B8%D1%87%D0%BD%D1%96%20%D0%BF%D1%80%D0%BE%D0%B1%D0%BB%D0%B5%D0%BC%D0%B8%20%D0%B3%D0%B5%D0%BD%D0%BD%D0%BE-%D1%96%D0%BD%D0%B6%D0%B5%D0%BD%D0%B5%D1%80%D0%BD%D0%B8%D1%85.files/image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04253"/>
            <a:ext cx="3143272" cy="265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s08.radikal.ru/i181/0908/7a/46a3a85c4a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6980" y="4500571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857232"/>
          <a:ext cx="8215370" cy="5662221"/>
        </p:xfrm>
        <a:graphic>
          <a:graphicData uri="http://schemas.openxmlformats.org/drawingml/2006/table">
            <a:tbl>
              <a:tblPr/>
              <a:tblGrid>
                <a:gridCol w="4189400"/>
                <a:gridCol w="4025970"/>
              </a:tblGrid>
              <a:tr h="3804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Внутрішньовидова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 межах одного виду)</a:t>
                      </a:r>
                      <a:endParaRPr lang="ru-RU" sz="2400" dirty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688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Споріднене</a:t>
                      </a:r>
                      <a:r>
                        <a:rPr lang="ru-RU" sz="2400" i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схрещування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інбридинг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Неспоріднене</a:t>
                      </a:r>
                      <a:r>
                        <a:rPr lang="ru-RU" sz="2400" i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схрещування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(аутбридинг)</a:t>
                      </a: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107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Схрещування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організмів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мають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безпосередніх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спільних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предків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Використовують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одержання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ліній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Підвищується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гомозиготність</a:t>
                      </a:r>
                      <a:endParaRPr lang="ru-RU" sz="2400" dirty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Гібридизація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організмів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мають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тісних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родинних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зв'язків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Часто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спостерігається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явище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гетерозису  –  «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гібридної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сили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Підвищується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гетерозиготність</a:t>
                      </a:r>
                      <a:endParaRPr lang="ru-RU" sz="2400" dirty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64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Міжвидова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особинами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різних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видів</a:t>
                      </a:r>
                      <a:r>
                        <a:rPr lang="ru-RU" sz="2400" b="1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53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Гібридизація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особин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належать до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різних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метою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поєднання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гібридів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цінних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спадкових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ознак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2400" dirty="0" smtClean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Жито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тритікале</a:t>
                      </a:r>
                      <a:endParaRPr lang="ru-RU" sz="2400" dirty="0">
                        <a:solidFill>
                          <a:srgbClr val="2A251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Кобила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осел</a:t>
                      </a:r>
                      <a:r>
                        <a:rPr lang="ru-RU" sz="2400" dirty="0">
                          <a:solidFill>
                            <a:srgbClr val="2A251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мул</a:t>
                      </a:r>
                    </a:p>
                  </a:txBody>
                  <a:tcPr marL="5795" marR="5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A2513"/>
                </a:solidFill>
                <a:effectLst/>
                <a:latin typeface="Georgia" pitchFamily="18" charset="0"/>
              </a:rPr>
              <a:t>Форми гібридизації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52"/>
            <a:ext cx="42877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гібридизації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5" y="1214422"/>
            <a:ext cx="8286750" cy="49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статевого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плодючість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самців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самок. Тому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селекція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 за все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проводиться 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перспективних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породи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самців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плідників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Як правило, у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характеристики породи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присутніми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молочність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Тому часто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плідників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нащадків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протилежної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00100" y="357167"/>
            <a:ext cx="71753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Селекція тварин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4" name="Рисунок 3" descr="1363068858_qinx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2190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625" y="3214688"/>
            <a:ext cx="8358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Інбридинг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близькоспоріднене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гомозиготизації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несприятливі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рецесивні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інбредна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депресія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життєздатності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інбридингу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собак породи мопс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інбридинг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неправильної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00100" y="357167"/>
            <a:ext cx="71753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інбридинг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214438"/>
            <a:ext cx="3095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ogkrvk_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214438"/>
            <a:ext cx="24431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00063" y="3571875"/>
            <a:ext cx="8135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Аутбридинг -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неспоріднене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особинами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Аутбридинг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комбінувати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алелі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гетерозиготний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стан, у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гібридів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життєздатності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гібридною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силою, </a:t>
            </a:r>
            <a:r>
              <a:rPr lang="ru-RU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гетерозисом.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00100" y="357167"/>
            <a:ext cx="71753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аутбридинг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2" name="Рисунок 3" descr="мерино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2357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85875"/>
            <a:ext cx="22272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85750" y="357166"/>
            <a:ext cx="8643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Як правило,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міжвидове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неможливе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винятків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гібриди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характеристиками.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Міжвидові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гібриди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безплідні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мул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міжвидовий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гібрид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кобили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зеброїд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/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гібрид, для виведення якого використовують самців зебри і самок інших кінських.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73840350_83c0d04df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9" y="3786190"/>
            <a:ext cx="2907840" cy="271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2909889" cy="24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3000375"/>
            <a:ext cx="85693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зручними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короткого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циклу,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плодючості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до вегетативного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самозапилення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Людина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покращувала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характеристики диких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вигідним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для себе чином.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запозичувалися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поширювалися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мешкання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людей до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віддаляючись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попередників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заселення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попередниками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неоднаковим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00100" y="357167"/>
            <a:ext cx="71753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b="1" cap="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елекція </a:t>
            </a: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рослин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40" name="Рисунок 3" descr="юз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357313"/>
            <a:ext cx="3048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57188" y="4000505"/>
            <a:ext cx="8353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штучного добору та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гібридизації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індукований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мутагенез.</a:t>
            </a:r>
          </a:p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ауто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-, так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алополіплоїдні</a:t>
            </a: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4" name="Рисунок 3" descr="кап-редьк гібрид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42"/>
            <a:ext cx="3222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57188" y="3500438"/>
            <a:ext cx="82819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поліплоїдних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форм. У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поліплоїдія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перш за все на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смакові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кодують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поліпоїдами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харчується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продуктами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поліплоїдії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безплідні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поліплоїди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4" descr="Mino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89111"/>
            <a:ext cx="2825755" cy="26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85750" y="3500438"/>
            <a:ext cx="84978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Аутополіплоїди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клітинного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колхіцином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подібними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мітоз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хромосомний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подвоюється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сама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клітина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отримуючи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таким чином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удвічі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хромосом.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Аутополіплоїди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гібридизації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близькоспоріднених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00100" y="357167"/>
            <a:ext cx="71753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аутоплоідія</a:t>
            </a: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рослин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2" name="Рисунок 6" descr="ж кавун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285875"/>
            <a:ext cx="152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c6c5b76061c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357313"/>
            <a:ext cx="20732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agava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57313"/>
            <a:ext cx="20304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Селекція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(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лат. </a:t>
            </a:r>
            <a:r>
              <a:rPr lang="en-US" sz="18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Selectio</a:t>
            </a: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−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вибір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добір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 − наука про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створення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сортів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гібридів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рослин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та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порід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тварин,штамів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мікроорганізмів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потрібними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людині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якостями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В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селекційного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процесу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створено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велику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сортів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сільськогосподарських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рослин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порід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свійських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тварин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проведення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селекції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людина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створює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штучні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популяції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організмів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спільні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корисні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ознаки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Тому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такі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популяції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рослин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називаються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сортами, у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тварин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-породами. Клон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клітини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мікроорганізмів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володіє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певними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властивостями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називається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штамом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основі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селекції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лежать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спадкова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мінливість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організмів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та 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штучний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добір</a:t>
            </a:r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Users\Алина\Desktop\carro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43248"/>
            <a:ext cx="1971680" cy="2987394"/>
          </a:xfrm>
          <a:prstGeom prst="rect">
            <a:avLst/>
          </a:prstGeom>
          <a:noFill/>
        </p:spPr>
      </p:pic>
      <p:pic>
        <p:nvPicPr>
          <p:cNvPr id="5" name="Picture 2" descr="http://svit-roslyn.com/images/b98541a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ина\Desktop\T8y8DXzHUz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3071816" cy="2580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57188" y="4071943"/>
            <a:ext cx="8499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щеплень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Підщепа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та прищепа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взаємодіють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фенотипу,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даючи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закріплені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генотипі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втрачатися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повторювати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щеплення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4" descr="97914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3810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3357563"/>
            <a:ext cx="84248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коротку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використовувалися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потреб.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еукаріотичні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дріжджі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пекарські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винні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пивні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цвільових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сироварінні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обмеженість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селекцію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вона могла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незначній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несвідомо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57224" y="357167"/>
            <a:ext cx="7318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Селекція мікроорганізмів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60" name="Рисунок 3" descr="лаборатор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313"/>
            <a:ext cx="27860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zakvas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357313"/>
            <a:ext cx="174307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85750" y="2928934"/>
            <a:ext cx="8572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Селекція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статевого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гаплоїдність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індукованого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мутагенезу. </a:t>
            </a:r>
          </a:p>
          <a:p>
            <a:pPr algn="just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продуценти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антибіотиків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кислот.</a:t>
            </a:r>
          </a:p>
        </p:txBody>
      </p:sp>
      <p:pic>
        <p:nvPicPr>
          <p:cNvPr id="20484" name="Рисунок 4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25479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 descr="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27384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715436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  <a:effectLst/>
              </a:rPr>
              <a:t>Основними</a:t>
            </a:r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> методами </a:t>
            </a:r>
            <a:r>
              <a:rPr lang="ru-RU" sz="4000" b="1" dirty="0" err="1" smtClean="0">
                <a:ln/>
                <a:solidFill>
                  <a:schemeClr val="accent3"/>
                </a:solidFill>
                <a:effectLst/>
              </a:rPr>
              <a:t>селекції</a:t>
            </a:r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> є: </a:t>
            </a:r>
            <a:endParaRPr lang="ru-RU" sz="40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Мутагенез;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Поліплоїдії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Клітинна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інженерія;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Генна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інженерія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Алина\Desktop\limon_mej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113113" cy="34698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перший метод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відборі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потрібними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розмноженні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Таким чином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яскравіше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вдосконалюються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http://upload.wikimedia.org/wikipedia/commons/a/a7/Corn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23504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айнак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375030" cy="172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mulard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899881"/>
            <a:ext cx="2262191" cy="1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Штучний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добір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поділяють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способом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відбору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носіїв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При негативному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доборі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усуваються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особини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небажаними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ознаками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при позитивному -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виділяються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особини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бажаними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</a:p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Модальний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добір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спрямований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підтримання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сталому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характеристик породи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сорту.</a:t>
            </a:r>
          </a:p>
          <a:p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Рисунок 3" descr="сельск жив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00504"/>
            <a:ext cx="35020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 штучного добору. </a:t>
            </a:r>
            <a:r>
              <a:rPr 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відбирання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потрібними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недоліком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модифікаційної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мінливості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фенотипу.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фенотипово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різнитися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собою за генотипом.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породу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сорт за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гетерозигот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потомстві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ряду перших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схрещувань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Генетична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масовому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доборі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свинь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143500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2_sh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118100"/>
            <a:ext cx="271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 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доборі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потрібною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модифікаційної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мінливості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потомство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генотипу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вплинули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спадковістю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://www.znanius.com/uploads/etbook/biology11_ua/Ris_1_4_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5183"/>
            <a:ext cx="6072230" cy="309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857884" cy="450059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способом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носіїв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При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негативному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доборі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усуваються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небажаними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при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бажаними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характеристик породи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сорту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s://encrypted-tbn3.gstatic.com/images?q=tbn:ANd9GcTTSEWwVE5NzrmGeBXT3PgK0Og3wZOgjeKCFoYucQZ9Mcv0X8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71480"/>
            <a:ext cx="3000396" cy="30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megalife.com.ua/uploads/posts/2010-07/1279513773_ob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81482"/>
            <a:ext cx="3714776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poglyad.com/Content/stories/2855/d51a0c89e6a91ab863c737ff93ea24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166404"/>
            <a:ext cx="3035341" cy="269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630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Основи селекції</vt:lpstr>
      <vt:lpstr>Слайд 2</vt:lpstr>
      <vt:lpstr>Слайд 3</vt:lpstr>
      <vt:lpstr>Основними методами селекції є: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17</cp:revision>
  <dcterms:created xsi:type="dcterms:W3CDTF">2015-01-23T19:17:00Z</dcterms:created>
  <dcterms:modified xsi:type="dcterms:W3CDTF">2015-01-23T21:20:38Z</dcterms:modified>
</cp:coreProperties>
</file>