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8971EE-884F-4548-8FBD-E90C057CE8D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3FB13B-E6C4-4326-B184-F15D2A082C8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6361" y="2362403"/>
            <a:ext cx="3313355" cy="1198104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трансгенный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организм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25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617516"/>
            <a:ext cx="3888432" cy="388843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142171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Близко по значению к термину «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организм» стоит термин «Генетически модифицированный организм», но это понятие шире и включает в себя не только трансгенные организмы, но и организмы с любыми иными изменениями генома.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07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812360" cy="585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72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692696"/>
            <a:ext cx="7728859" cy="579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98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08" y="548680"/>
            <a:ext cx="6743870" cy="4565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825729"/>
            <a:ext cx="8295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внимание!!!</a:t>
            </a:r>
            <a:r>
              <a:rPr lang="ru-RU" sz="4800" dirty="0" smtClean="0">
                <a:sym typeface="Wingdings" pitchFamily="2" charset="2"/>
              </a:rPr>
              <a:t>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13265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236550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Содержание:</a:t>
            </a:r>
          </a:p>
          <a:p>
            <a:pPr algn="ctr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Что такое </a:t>
            </a:r>
            <a:r>
              <a:rPr lang="ru-RU" sz="2400" dirty="0" err="1" smtClean="0"/>
              <a:t>трансгенный</a:t>
            </a:r>
            <a:r>
              <a:rPr lang="ru-RU" sz="2400" dirty="0" smtClean="0"/>
              <a:t> организм?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Цель создания?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Использование </a:t>
            </a:r>
            <a:r>
              <a:rPr lang="ru-RU" sz="2400" dirty="0" err="1" smtClean="0"/>
              <a:t>трансгенных</a:t>
            </a:r>
            <a:r>
              <a:rPr lang="ru-RU" sz="2400" dirty="0" smtClean="0"/>
              <a:t> организмов.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Трансгенные бактерии.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Транс генные растения.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Трансгенные животные.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Трансгенные мыши.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Связь между трансгенными организмами и ГМО.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Чья продукция содержит трансгенные организмы.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Шутки про трансгенные организмы.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213370" cy="1207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8187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474" y="139988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Трансге́нный органи́зм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живой организм, в геном которого искусственно введен ген другого                                       организма.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0213"/>
            <a:ext cx="4464496" cy="3472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05474" y="452601"/>
            <a:ext cx="7018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322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33056"/>
            <a:ext cx="4872541" cy="252028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48478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создания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организмов является получение организма с новыми свойствами. Клетки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трансгенного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организма производят белок, ген которого был внедрен в геном. Новый белок могут производить все клетки организма (неспецифическая экспрессия нового гена), либо определенные клеточные типы (специфическая экспрессия нового гена).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80293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создания?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511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280" y="789179"/>
            <a:ext cx="1586770" cy="1528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59362" y="764704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трансгенных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организмов используют: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научном эксперименте для развития технологии создания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организмов, для изучения роли определенных генов и белков, для изучения многих биологических процессов; огромное значение в научном эксперименте получили трансгенные организмы с маркерными генами (продукты этих генов с легкостью определяются приборами, например зелёный флуоресцентный белок, визуализируют с помощью микроскопа, так легко можно определить происхождение клеток, их судьбу в организме и т. д.);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сельском хозяйстве для получения новых сортов растений и пород животных;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биотехнологическом производстве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плазмид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белков.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291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различных отраслях хозяйственной деятельности человека используются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трансгенные бактерии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Кроме того, что бактерии используются для клонирования генов и производства белка, они реконструируются и для других целей.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14" y="2919720"/>
            <a:ext cx="5142199" cy="3575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0545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Разрабатываются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трансгенные растения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способные продуцировать в интересах человека химические вещества и лекарства. Реконструирован картофель для продукции альбумина человека. Предполагается, что в будущем растения смогут образовывать в своих семенах такие белки, как гормоны человека. Быстрыми темпами развивается биоинженерия животных.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13" y="4653136"/>
            <a:ext cx="3230639" cy="176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252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Трансгенные животные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созданы для производства продуктов медицинского значения. Цепным инструментом для генетических исследований стали трансгенные мыши. Они дают важную информацию при планировании генной терапии у человека. Ученые, изучающие мышечную дистрофию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Дюшена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выделили ген и его продукт – нормальный белок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дистрофин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отсутствует у больных. Предложено способ обеспечения больных детей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дистрофином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584176" cy="11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57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3855972"/>
            <a:ext cx="1948701" cy="25973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908720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Трансгенные мыши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оказались крайне необходимыми при изучении моногенных болезней, злокачественных опухолей и даже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мультифакториальных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болезней человека. Однако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трансгенная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технология является неточной, так что введение ДНК не направлено в определенный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кус хромосомы. Ген, который переносится, может нарушить функцию другого гена или попасть под контроль других генов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623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440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трансгенный организм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трансгенный организм</dc:title>
  <dc:creator>валера</dc:creator>
  <cp:lastModifiedBy>валера</cp:lastModifiedBy>
  <cp:revision>8</cp:revision>
  <dcterms:created xsi:type="dcterms:W3CDTF">2013-11-14T17:51:12Z</dcterms:created>
  <dcterms:modified xsi:type="dcterms:W3CDTF">2013-11-18T19:33:59Z</dcterms:modified>
</cp:coreProperties>
</file>