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B8B2267-F62E-475D-9480-A99AD62369D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710EE2-9EAE-4705-A6F1-349AF066A2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908720"/>
            <a:ext cx="5184576" cy="144016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В</a:t>
            </a:r>
            <a:r>
              <a:rPr lang="uk-UA" sz="6600" b="1" dirty="0" smtClean="0"/>
              <a:t>ІЛ/СНІД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Стосується кожного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815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План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1.</a:t>
            </a:r>
            <a:r>
              <a:rPr lang="uk-UA" sz="2800" dirty="0" smtClean="0"/>
              <a:t>СНІД в Україні</a:t>
            </a:r>
          </a:p>
          <a:p>
            <a:pPr marL="0" indent="0">
              <a:buNone/>
            </a:pPr>
            <a:r>
              <a:rPr lang="uk-UA" dirty="0" smtClean="0"/>
              <a:t>2.</a:t>
            </a:r>
            <a:r>
              <a:rPr lang="uk-UA" sz="2800" dirty="0" smtClean="0"/>
              <a:t>Що таке СНІД?</a:t>
            </a:r>
          </a:p>
          <a:p>
            <a:pPr marL="0" indent="0">
              <a:buNone/>
            </a:pPr>
            <a:r>
              <a:rPr lang="uk-UA" dirty="0"/>
              <a:t>3. </a:t>
            </a:r>
            <a:r>
              <a:rPr lang="uk-UA" sz="2800" dirty="0"/>
              <a:t>Причина смертності </a:t>
            </a:r>
            <a:r>
              <a:rPr lang="uk-UA" sz="2800" dirty="0" smtClean="0"/>
              <a:t>ВІЛ-інфікованих</a:t>
            </a:r>
          </a:p>
          <a:p>
            <a:pPr marL="0" indent="0">
              <a:buNone/>
            </a:pPr>
            <a:r>
              <a:rPr lang="uk-UA" dirty="0" smtClean="0"/>
              <a:t>4.</a:t>
            </a:r>
            <a:r>
              <a:rPr lang="uk-UA" sz="2800" dirty="0" smtClean="0"/>
              <a:t>Проблеми епідемії</a:t>
            </a:r>
          </a:p>
          <a:p>
            <a:pPr marL="0" indent="0">
              <a:buNone/>
            </a:pPr>
            <a:r>
              <a:rPr lang="uk-UA" dirty="0" smtClean="0"/>
              <a:t>5.</a:t>
            </a:r>
            <a:r>
              <a:rPr lang="ru-RU" dirty="0"/>
              <a:t> </a:t>
            </a:r>
            <a:r>
              <a:rPr lang="ru-RU" sz="2800" dirty="0"/>
              <a:t>10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 знати про ВІЛ-</a:t>
            </a:r>
            <a:r>
              <a:rPr lang="ru-RU" sz="2800" dirty="0" err="1"/>
              <a:t>інфекцію</a:t>
            </a:r>
            <a:r>
              <a:rPr lang="ru-RU" sz="2800" dirty="0"/>
              <a:t> та СНІД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uk-UA" dirty="0"/>
              <a:t>6. </a:t>
            </a:r>
            <a:r>
              <a:rPr lang="uk-UA" sz="2800" dirty="0"/>
              <a:t>Правила уникнення ризику ВІЛ-інфікування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7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СНІД в Україні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6" y="2153005"/>
            <a:ext cx="5438775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9" y="2348880"/>
            <a:ext cx="313372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таке СНІД?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6207"/>
            <a:ext cx="3361556" cy="3134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2703192" cy="239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12" y="4216389"/>
            <a:ext cx="4595936" cy="240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Причина </a:t>
            </a:r>
            <a:r>
              <a:rPr lang="ru-RU" sz="4000" dirty="0" err="1"/>
              <a:t>смертності</a:t>
            </a:r>
            <a:r>
              <a:rPr lang="ru-RU" sz="4000" dirty="0"/>
              <a:t> ВІЛ-</a:t>
            </a:r>
            <a:r>
              <a:rPr lang="ru-RU" sz="4000" dirty="0" err="1"/>
              <a:t>інфікованих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5266"/>
            <a:ext cx="3024336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8" y="4149080"/>
            <a:ext cx="2697174" cy="244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1211"/>
            <a:ext cx="4680520" cy="4896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Проблеми епідемії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9" y="2636912"/>
            <a:ext cx="2808312" cy="269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5256584" cy="4449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7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10</a:t>
            </a:r>
            <a:r>
              <a:rPr lang="ru-RU" sz="3200" dirty="0"/>
              <a:t> </a:t>
            </a:r>
            <a:r>
              <a:rPr lang="ru-RU" sz="3200" dirty="0" err="1"/>
              <a:t>основних</a:t>
            </a:r>
            <a:r>
              <a:rPr lang="ru-RU" sz="3200" dirty="0"/>
              <a:t> </a:t>
            </a:r>
            <a:r>
              <a:rPr lang="ru-RU" sz="3200" dirty="0" err="1"/>
              <a:t>факторів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необхідно</a:t>
            </a:r>
            <a:r>
              <a:rPr lang="ru-RU" sz="3200" dirty="0"/>
              <a:t> знати про ВІЛ-</a:t>
            </a:r>
            <a:r>
              <a:rPr lang="ru-RU" sz="3200" dirty="0" err="1"/>
              <a:t>інфекцію</a:t>
            </a:r>
            <a:r>
              <a:rPr lang="ru-RU" sz="3200" dirty="0"/>
              <a:t> та СНІД.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528392" cy="356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97825"/>
            <a:ext cx="3852121" cy="4106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Правила </a:t>
            </a:r>
            <a:r>
              <a:rPr lang="ru-RU" sz="3600" dirty="0" err="1"/>
              <a:t>уникнення</a:t>
            </a:r>
            <a:r>
              <a:rPr lang="ru-RU" sz="3600" dirty="0"/>
              <a:t> </a:t>
            </a:r>
            <a:r>
              <a:rPr lang="ru-RU" sz="3600" dirty="0" err="1"/>
              <a:t>ризику</a:t>
            </a:r>
            <a:r>
              <a:rPr lang="ru-RU" sz="3600" dirty="0"/>
              <a:t> ВІЛ-</a:t>
            </a:r>
            <a:r>
              <a:rPr lang="ru-RU" sz="3600" dirty="0" err="1"/>
              <a:t>інфікування</a:t>
            </a:r>
            <a:r>
              <a:rPr lang="ru-RU" sz="3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6" y="1783812"/>
            <a:ext cx="3419182" cy="222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29061" cy="3105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47" y="4293096"/>
            <a:ext cx="3124603" cy="219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</TotalTime>
  <Words>68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Модульная</vt:lpstr>
      <vt:lpstr>ВІЛ/СНІД</vt:lpstr>
      <vt:lpstr>План</vt:lpstr>
      <vt:lpstr>СНІД в Україні</vt:lpstr>
      <vt:lpstr>Що таке СНІД?</vt:lpstr>
      <vt:lpstr>Причина смертності ВІЛ-інфікованих </vt:lpstr>
      <vt:lpstr>Проблеми епідемії</vt:lpstr>
      <vt:lpstr>10 основних факторів, які необхідно знати про ВІЛ-інфекцію та СНІД.</vt:lpstr>
      <vt:lpstr>Правила уникнення ризику ВІЛ-інфікування.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ВІЛ/СНІД</dc:title>
  <dc:creator>Admin</dc:creator>
  <cp:lastModifiedBy>Admin</cp:lastModifiedBy>
  <cp:revision>7</cp:revision>
  <dcterms:created xsi:type="dcterms:W3CDTF">2013-11-05T18:52:23Z</dcterms:created>
  <dcterms:modified xsi:type="dcterms:W3CDTF">2013-11-05T19:56:00Z</dcterms:modified>
</cp:coreProperties>
</file>