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6443" y="0"/>
            <a:ext cx="7006281" cy="1470455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18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75B3-8BE6-4C52-BA2F-FA2DE26899D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A28C-7A5E-48F1-BE51-771D762A1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7794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7817" y="278627"/>
            <a:ext cx="205662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9558" y="278626"/>
            <a:ext cx="59883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75B3-8BE6-4C52-BA2F-FA2DE26899D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A28C-7A5E-48F1-BE51-771D762A1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537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7775B3-8BE6-4C52-BA2F-FA2DE26899D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C7FA28C-7A5E-48F1-BE51-771D762A1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75B3-8BE6-4C52-BA2F-FA2DE26899D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A28C-7A5E-48F1-BE51-771D762A1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3006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692" y="2903838"/>
            <a:ext cx="7793896" cy="16586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692" y="4589465"/>
            <a:ext cx="7793896" cy="11687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75B3-8BE6-4C52-BA2F-FA2DE26899D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A28C-7A5E-48F1-BE51-771D762A1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7516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330" y="1585302"/>
            <a:ext cx="4026529" cy="45916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585302"/>
            <a:ext cx="4050180" cy="45916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75B3-8BE6-4C52-BA2F-FA2DE26899D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A28C-7A5E-48F1-BE51-771D762A1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845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42" y="234778"/>
            <a:ext cx="8241957" cy="11801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444842" y="1581665"/>
            <a:ext cx="4053340" cy="9234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843" y="2505075"/>
            <a:ext cx="4053339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581665"/>
            <a:ext cx="4057649" cy="9234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05764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75B3-8BE6-4C52-BA2F-FA2DE26899D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A28C-7A5E-48F1-BE51-771D762A1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8058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75B3-8BE6-4C52-BA2F-FA2DE26899D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A28C-7A5E-48F1-BE51-771D762A1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6572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75B3-8BE6-4C52-BA2F-FA2DE26899D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A28C-7A5E-48F1-BE51-771D762A1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7428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14" y="321273"/>
            <a:ext cx="29982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3458" y="321273"/>
            <a:ext cx="5128055" cy="57953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1914" y="1921473"/>
            <a:ext cx="2998249" cy="419512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75B3-8BE6-4C52-BA2F-FA2DE26899D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A28C-7A5E-48F1-BE51-771D762A1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8783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659" y="593124"/>
            <a:ext cx="5535827" cy="80319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74376" y="1581664"/>
            <a:ext cx="5516110" cy="458435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75B3-8BE6-4C52-BA2F-FA2DE26899D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A28C-7A5E-48F1-BE51-771D762A1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02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30" y="253914"/>
            <a:ext cx="8208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00" y="1606379"/>
            <a:ext cx="8208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775B3-8BE6-4C52-BA2F-FA2DE26899D4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FA28C-7A5E-48F1-BE51-771D762A1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5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003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2003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2003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2003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003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003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3"/>
            <a:ext cx="8458200" cy="121444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Многообразие одноклеточных колониальных организмов</a:t>
            </a:r>
          </a:p>
        </p:txBody>
      </p:sp>
      <p:pic>
        <p:nvPicPr>
          <p:cNvPr id="3" name="Рисунок 2" descr="0003-003-Mnogokletochnye-zhivotnye.jpg"/>
          <p:cNvPicPr>
            <a:picLocks noChangeAspect="1"/>
          </p:cNvPicPr>
          <p:nvPr/>
        </p:nvPicPr>
        <p:blipFill>
          <a:blip r:embed="rId2"/>
          <a:srcRect r="7031" b="9374"/>
          <a:stretch>
            <a:fillRect/>
          </a:stretch>
        </p:blipFill>
        <p:spPr>
          <a:xfrm>
            <a:off x="500034" y="1571612"/>
            <a:ext cx="814393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861048"/>
            <a:ext cx="8352928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Колониальный организм – это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организмы, состоящие из множества клеток, слабо дифференцированных и не разделенных на ткани;</a:t>
            </a:r>
          </a:p>
          <a:p>
            <a:r>
              <a:rPr lang="ru-RU" dirty="0" smtClean="0"/>
              <a:t>многоклеточные организмы, образующие колонии из нескольких особей.</a:t>
            </a:r>
            <a:endParaRPr lang="ru-RU" dirty="0"/>
          </a:p>
        </p:txBody>
      </p:sp>
      <p:pic>
        <p:nvPicPr>
          <p:cNvPr id="2050" name="Picture 2" descr="C:\Documents and Settings\Admin\Рабочий стол\sp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877626" cy="307786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ee40f344312a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836712"/>
            <a:ext cx="3352800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566882"/>
          </a:xfrm>
        </p:spPr>
        <p:txBody>
          <a:bodyPr>
            <a:normAutofit/>
          </a:bodyPr>
          <a:lstStyle/>
          <a:p>
            <a:r>
              <a:rPr lang="ru-RU" b="1" dirty="0" smtClean="0"/>
              <a:t>Отличительные особенности колониальных организмов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 истинно многоклеточных организмов колониальные отличаются прежде всего более низким уровнем целостности (например, на отдельные раздражители часто реагируют отдельные особи, а не вся колония как целое), а колониальные протисты — также более низким уровнем дифференциации клеток. </a:t>
            </a:r>
          </a:p>
          <a:p>
            <a:r>
              <a:rPr lang="ru-RU" dirty="0" smtClean="0"/>
              <a:t>У многих колоний имеется общая часть (например цитоплазматические мостики), которая не принадлежит ни одной из особей.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383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Образование колоний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большинства колониальных организмов в жизненном цикле присутствуют одиночные стадии. Обычно после полового размножения развитие начинается с одной клетки, которая у многоклеточных животных дает начало исходной многоклеточной особи. Она, в свою очередь, дает начало колонии в результате не доведенного до конца бесполого или вегетативного размножения.</a:t>
            </a:r>
            <a:br>
              <a:rPr lang="ru-RU" dirty="0" smtClean="0"/>
            </a:br>
            <a:r>
              <a:rPr lang="ru-RU" dirty="0" smtClean="0"/>
              <a:t>У некоторых протистов и бактерий сходные с колониями образования могут образовываться и другим путем - соединением исходно независимых одиночных особей.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3826768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Яркими представителями колониальных организмов являются колониальные зеленые водоросли (напр., </a:t>
            </a:r>
            <a:r>
              <a:rPr lang="ru-RU" dirty="0" err="1" smtClean="0"/>
              <a:t>эудорина</a:t>
            </a:r>
            <a:r>
              <a:rPr lang="ru-RU" dirty="0" smtClean="0"/>
              <a:t>, </a:t>
            </a:r>
            <a:r>
              <a:rPr lang="ru-RU" dirty="0" err="1" smtClean="0"/>
              <a:t>пандорина</a:t>
            </a:r>
            <a:r>
              <a:rPr lang="ru-RU" dirty="0" smtClean="0"/>
              <a:t>, а также вольвокс, представляющий переходную форму к настоящим многоклеточным организмам).</a:t>
            </a:r>
            <a:endParaRPr lang="ru-RU" dirty="0"/>
          </a:p>
        </p:txBody>
      </p:sp>
      <p:pic>
        <p:nvPicPr>
          <p:cNvPr id="1026" name="Picture 2" descr="C:\Documents and Settings\Admin\Рабочий стол\4-12_Volv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85926"/>
            <a:ext cx="2381250" cy="219075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volvox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21088"/>
            <a:ext cx="2304256" cy="230425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volv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852936"/>
            <a:ext cx="2349180" cy="24221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Шаблон fon.presen.ru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A060CA3E-2F0B-4D42-8CDD-1F2E9EB12046}" vid="{30F8E240-81B2-46CA-B08D-270D28795C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Учебник биологии на английском 1304151037</Template>
  <TotalTime>22</TotalTime>
  <Words>95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Шаблон fon.presen.ru 1</vt:lpstr>
      <vt:lpstr>Многообразие одноклеточных колониальных организмов</vt:lpstr>
      <vt:lpstr>Слайд 2</vt:lpstr>
      <vt:lpstr>Отличительные особенности колониальных организмов</vt:lpstr>
      <vt:lpstr>Образование колоний</vt:lpstr>
      <vt:lpstr>Примеры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одноклеточных колониальных организмов</dc:title>
  <dc:creator>User</dc:creator>
  <cp:lastModifiedBy>Liss</cp:lastModifiedBy>
  <cp:revision>5</cp:revision>
  <dcterms:created xsi:type="dcterms:W3CDTF">2012-01-15T10:45:53Z</dcterms:created>
  <dcterms:modified xsi:type="dcterms:W3CDTF">2014-04-07T18:33:48Z</dcterms:modified>
</cp:coreProperties>
</file>