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Селекц</a:t>
            </a:r>
            <a:r>
              <a:rPr lang="uk-UA" dirty="0" err="1" smtClean="0"/>
              <a:t>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 гібридизація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(фото)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91525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elekciya_rasten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  <p:sp>
        <p:nvSpPr>
          <p:cNvPr id="9" name="Стрелка вверх 8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356568_3ef4b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70" y="0"/>
            <a:ext cx="8286808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53968616_28f1ce49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91525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15338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z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91525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43901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8191525" cy="6858000"/>
          </a:xfrm>
        </p:spPr>
      </p:pic>
      <p:sp>
        <p:nvSpPr>
          <p:cNvPr id="5" name="Стрелка вверх 4">
            <a:hlinkClick r:id="" action="ppaction://hlinkshowjump?jump=previousslide"/>
          </p:cNvPr>
          <p:cNvSpPr/>
          <p:nvPr/>
        </p:nvSpPr>
        <p:spPr>
          <a:xfrm>
            <a:off x="8358214" y="5214950"/>
            <a:ext cx="642942" cy="142876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Селекція та гібридизація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2013-12-24T20:59:26Z</dcterms:created>
  <dcterms:modified xsi:type="dcterms:W3CDTF">2013-12-24T21:26:37Z</dcterms:modified>
</cp:coreProperties>
</file>