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8" r:id="rId3"/>
    <p:sldId id="270" r:id="rId4"/>
    <p:sldId id="260" r:id="rId5"/>
    <p:sldId id="272" r:id="rId6"/>
    <p:sldId id="279" r:id="rId7"/>
    <p:sldId id="280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F55F20-A39E-41CB-9B75-5BE5D3ADDB75}">
          <p14:sldIdLst>
            <p14:sldId id="258"/>
            <p14:sldId id="270"/>
            <p14:sldId id="260"/>
            <p14:sldId id="272"/>
          </p14:sldIdLst>
        </p14:section>
        <p14:section name="Раздел без заголовка" id="{0B0FC80C-C295-4B89-B443-FD0D63C7A05F}">
          <p14:sldIdLst>
            <p14:sldId id="279"/>
            <p14:sldId id="280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9BE38-1172-46DD-8AA2-81AF31CCE66F}" type="doc">
      <dgm:prSet loTypeId="urn:microsoft.com/office/officeart/2005/8/layout/hList7" loCatId="list" qsTypeId="urn:microsoft.com/office/officeart/2005/8/quickstyle/simple5" qsCatId="simple" csTypeId="urn:microsoft.com/office/officeart/2005/8/colors/accent5_3" csCatId="accent5" phldr="1"/>
      <dgm:spPr/>
    </dgm:pt>
    <dgm:pt modelId="{7FF6E464-18AF-41AE-8023-E17091D749A9}">
      <dgm:prSet phldrT="[Текст]"/>
      <dgm:spPr/>
      <dgm:t>
        <a:bodyPr/>
        <a:lstStyle/>
        <a:p>
          <a:r>
            <a:rPr lang="uk-UA" dirty="0" smtClean="0"/>
            <a:t>М’ясі продукти</a:t>
          </a:r>
          <a:endParaRPr lang="uk-UA" dirty="0"/>
        </a:p>
      </dgm:t>
    </dgm:pt>
    <dgm:pt modelId="{4917500A-C3CA-45AA-AA51-D91C8BD732C3}" type="parTrans" cxnId="{A76E7D45-748A-4DED-B0C2-2B6E93F51B1F}">
      <dgm:prSet/>
      <dgm:spPr/>
      <dgm:t>
        <a:bodyPr/>
        <a:lstStyle/>
        <a:p>
          <a:endParaRPr lang="uk-UA"/>
        </a:p>
      </dgm:t>
    </dgm:pt>
    <dgm:pt modelId="{9DEAFBE0-3FD6-4C97-9A3F-E3743D691CD3}" type="sibTrans" cxnId="{A76E7D45-748A-4DED-B0C2-2B6E93F51B1F}">
      <dgm:prSet/>
      <dgm:spPr/>
      <dgm:t>
        <a:bodyPr/>
        <a:lstStyle/>
        <a:p>
          <a:endParaRPr lang="uk-UA"/>
        </a:p>
      </dgm:t>
    </dgm:pt>
    <dgm:pt modelId="{A7BDA6D7-CE08-476B-AC30-C41D5A104DD0}">
      <dgm:prSet phldrT="[Текст]"/>
      <dgm:spPr/>
      <dgm:t>
        <a:bodyPr/>
        <a:lstStyle/>
        <a:p>
          <a:r>
            <a:rPr lang="uk-UA" dirty="0" smtClean="0"/>
            <a:t>Кисломолочні продукти</a:t>
          </a:r>
          <a:endParaRPr lang="uk-UA" dirty="0"/>
        </a:p>
      </dgm:t>
    </dgm:pt>
    <dgm:pt modelId="{08324B91-CE34-4E1A-9269-8F4F46C882F4}" type="parTrans" cxnId="{8EC95D0D-702F-45D7-85D2-32893604018B}">
      <dgm:prSet/>
      <dgm:spPr/>
      <dgm:t>
        <a:bodyPr/>
        <a:lstStyle/>
        <a:p>
          <a:endParaRPr lang="uk-UA"/>
        </a:p>
      </dgm:t>
    </dgm:pt>
    <dgm:pt modelId="{09ABE971-B9A0-4B99-B958-767A03B17A3B}" type="sibTrans" cxnId="{8EC95D0D-702F-45D7-85D2-32893604018B}">
      <dgm:prSet/>
      <dgm:spPr/>
      <dgm:t>
        <a:bodyPr/>
        <a:lstStyle/>
        <a:p>
          <a:endParaRPr lang="uk-UA"/>
        </a:p>
      </dgm:t>
    </dgm:pt>
    <dgm:pt modelId="{E7097440-F044-48B5-A180-28A0B59E567B}">
      <dgm:prSet phldrT="[Текст]"/>
      <dgm:spPr/>
      <dgm:t>
        <a:bodyPr/>
        <a:lstStyle/>
        <a:p>
          <a:r>
            <a:rPr lang="uk-UA" dirty="0" smtClean="0"/>
            <a:t>Яйця</a:t>
          </a:r>
          <a:endParaRPr lang="uk-UA" dirty="0"/>
        </a:p>
      </dgm:t>
    </dgm:pt>
    <dgm:pt modelId="{85E1969B-17BA-4D15-AA68-FC2B2221FFB6}" type="parTrans" cxnId="{0305EF2A-E86F-4F81-8929-9661B03B8445}">
      <dgm:prSet/>
      <dgm:spPr/>
      <dgm:t>
        <a:bodyPr/>
        <a:lstStyle/>
        <a:p>
          <a:endParaRPr lang="uk-UA"/>
        </a:p>
      </dgm:t>
    </dgm:pt>
    <dgm:pt modelId="{204AFC08-1517-4CE2-9172-1E281139C5CF}" type="sibTrans" cxnId="{0305EF2A-E86F-4F81-8929-9661B03B8445}">
      <dgm:prSet/>
      <dgm:spPr/>
      <dgm:t>
        <a:bodyPr/>
        <a:lstStyle/>
        <a:p>
          <a:endParaRPr lang="uk-UA"/>
        </a:p>
      </dgm:t>
    </dgm:pt>
    <dgm:pt modelId="{55B1ACF9-3F1F-42EE-B652-D26AD3084204}" type="pres">
      <dgm:prSet presAssocID="{3F09BE38-1172-46DD-8AA2-81AF31CCE66F}" presName="Name0" presStyleCnt="0">
        <dgm:presLayoutVars>
          <dgm:dir/>
          <dgm:resizeHandles val="exact"/>
        </dgm:presLayoutVars>
      </dgm:prSet>
      <dgm:spPr/>
    </dgm:pt>
    <dgm:pt modelId="{B6293E8C-DCE3-42C4-B502-C420D1ADA9A3}" type="pres">
      <dgm:prSet presAssocID="{3F09BE38-1172-46DD-8AA2-81AF31CCE66F}" presName="fgShape" presStyleLbl="fgShp" presStyleIdx="0" presStyleCnt="1"/>
      <dgm:spPr/>
    </dgm:pt>
    <dgm:pt modelId="{8ECF36DB-03E4-45EA-BD98-7E0429F204EC}" type="pres">
      <dgm:prSet presAssocID="{3F09BE38-1172-46DD-8AA2-81AF31CCE66F}" presName="linComp" presStyleCnt="0"/>
      <dgm:spPr/>
    </dgm:pt>
    <dgm:pt modelId="{A33C7A1C-F577-4F39-B1E8-6C09C71E07AF}" type="pres">
      <dgm:prSet presAssocID="{7FF6E464-18AF-41AE-8023-E17091D749A9}" presName="compNode" presStyleCnt="0"/>
      <dgm:spPr/>
    </dgm:pt>
    <dgm:pt modelId="{8B9F6F56-6B85-4E3E-8C14-AF7D658D93BF}" type="pres">
      <dgm:prSet presAssocID="{7FF6E464-18AF-41AE-8023-E17091D749A9}" presName="bkgdShape" presStyleLbl="node1" presStyleIdx="0" presStyleCnt="3"/>
      <dgm:spPr/>
      <dgm:t>
        <a:bodyPr/>
        <a:lstStyle/>
        <a:p>
          <a:endParaRPr lang="uk-UA"/>
        </a:p>
      </dgm:t>
    </dgm:pt>
    <dgm:pt modelId="{52B8D5FB-0571-4360-A52B-F4AA9AAC0465}" type="pres">
      <dgm:prSet presAssocID="{7FF6E464-18AF-41AE-8023-E17091D749A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3EBF5A-D293-4B4B-921F-E89003FE27B6}" type="pres">
      <dgm:prSet presAssocID="{7FF6E464-18AF-41AE-8023-E17091D749A9}" presName="invisiNode" presStyleLbl="node1" presStyleIdx="0" presStyleCnt="3"/>
      <dgm:spPr/>
    </dgm:pt>
    <dgm:pt modelId="{FE9C2FB4-D449-4234-BDD1-AD906A626D3D}" type="pres">
      <dgm:prSet presAssocID="{7FF6E464-18AF-41AE-8023-E17091D749A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93A940-F527-4999-9B6F-214EA46BA1EC}" type="pres">
      <dgm:prSet presAssocID="{9DEAFBE0-3FD6-4C97-9A3F-E3743D691CD3}" presName="sibTrans" presStyleLbl="sibTrans2D1" presStyleIdx="0" presStyleCnt="0"/>
      <dgm:spPr/>
    </dgm:pt>
    <dgm:pt modelId="{01731D88-46E4-4D07-B7BD-A3D223041347}" type="pres">
      <dgm:prSet presAssocID="{A7BDA6D7-CE08-476B-AC30-C41D5A104DD0}" presName="compNode" presStyleCnt="0"/>
      <dgm:spPr/>
    </dgm:pt>
    <dgm:pt modelId="{ECD7A4E7-9E36-4A75-92FB-12C97BA35347}" type="pres">
      <dgm:prSet presAssocID="{A7BDA6D7-CE08-476B-AC30-C41D5A104DD0}" presName="bkgdShape" presStyleLbl="node1" presStyleIdx="1" presStyleCnt="3"/>
      <dgm:spPr/>
      <dgm:t>
        <a:bodyPr/>
        <a:lstStyle/>
        <a:p>
          <a:endParaRPr lang="uk-UA"/>
        </a:p>
      </dgm:t>
    </dgm:pt>
    <dgm:pt modelId="{9BF132F6-A837-4BD0-9CF7-5F7D89A930DD}" type="pres">
      <dgm:prSet presAssocID="{A7BDA6D7-CE08-476B-AC30-C41D5A104D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D82DA3-D93C-47E2-B5F4-E0B87AB128C5}" type="pres">
      <dgm:prSet presAssocID="{A7BDA6D7-CE08-476B-AC30-C41D5A104DD0}" presName="invisiNode" presStyleLbl="node1" presStyleIdx="1" presStyleCnt="3"/>
      <dgm:spPr/>
    </dgm:pt>
    <dgm:pt modelId="{AE73F4A3-3B5C-4322-916F-52F4A6C78D1B}" type="pres">
      <dgm:prSet presAssocID="{A7BDA6D7-CE08-476B-AC30-C41D5A104DD0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AF30DE3D-1745-46F7-8612-A90AE588A764}" type="pres">
      <dgm:prSet presAssocID="{09ABE971-B9A0-4B99-B958-767A03B17A3B}" presName="sibTrans" presStyleLbl="sibTrans2D1" presStyleIdx="0" presStyleCnt="0"/>
      <dgm:spPr/>
    </dgm:pt>
    <dgm:pt modelId="{72AC187D-A764-4B19-A41C-29ABE4D186E5}" type="pres">
      <dgm:prSet presAssocID="{E7097440-F044-48B5-A180-28A0B59E567B}" presName="compNode" presStyleCnt="0"/>
      <dgm:spPr/>
    </dgm:pt>
    <dgm:pt modelId="{6414D223-5F13-4D05-A086-6D212584C7F6}" type="pres">
      <dgm:prSet presAssocID="{E7097440-F044-48B5-A180-28A0B59E567B}" presName="bkgdShape" presStyleLbl="node1" presStyleIdx="2" presStyleCnt="3"/>
      <dgm:spPr/>
    </dgm:pt>
    <dgm:pt modelId="{E1BBF149-EF01-4369-9744-43329E233DB5}" type="pres">
      <dgm:prSet presAssocID="{E7097440-F044-48B5-A180-28A0B59E567B}" presName="nodeTx" presStyleLbl="node1" presStyleIdx="2" presStyleCnt="3">
        <dgm:presLayoutVars>
          <dgm:bulletEnabled val="1"/>
        </dgm:presLayoutVars>
      </dgm:prSet>
      <dgm:spPr/>
    </dgm:pt>
    <dgm:pt modelId="{CF021C34-3E42-4E4D-BBDA-46C72B11870F}" type="pres">
      <dgm:prSet presAssocID="{E7097440-F044-48B5-A180-28A0B59E567B}" presName="invisiNode" presStyleLbl="node1" presStyleIdx="2" presStyleCnt="3"/>
      <dgm:spPr/>
    </dgm:pt>
    <dgm:pt modelId="{4F558BFC-6688-4655-9DF3-DB432CD82EC4}" type="pres">
      <dgm:prSet presAssocID="{E7097440-F044-48B5-A180-28A0B59E567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A8248BF2-4527-4D22-8F46-266549D31090}" type="presOf" srcId="{7FF6E464-18AF-41AE-8023-E17091D749A9}" destId="{8B9F6F56-6B85-4E3E-8C14-AF7D658D93BF}" srcOrd="0" destOrd="0" presId="urn:microsoft.com/office/officeart/2005/8/layout/hList7"/>
    <dgm:cxn modelId="{8EC95D0D-702F-45D7-85D2-32893604018B}" srcId="{3F09BE38-1172-46DD-8AA2-81AF31CCE66F}" destId="{A7BDA6D7-CE08-476B-AC30-C41D5A104DD0}" srcOrd="1" destOrd="0" parTransId="{08324B91-CE34-4E1A-9269-8F4F46C882F4}" sibTransId="{09ABE971-B9A0-4B99-B958-767A03B17A3B}"/>
    <dgm:cxn modelId="{F7D299FB-7844-40B7-B93C-DDCE6584F789}" type="presOf" srcId="{9DEAFBE0-3FD6-4C97-9A3F-E3743D691CD3}" destId="{DC93A940-F527-4999-9B6F-214EA46BA1EC}" srcOrd="0" destOrd="0" presId="urn:microsoft.com/office/officeart/2005/8/layout/hList7"/>
    <dgm:cxn modelId="{87B2CFC1-4846-43B1-BE14-6F385D94C1C4}" type="presOf" srcId="{E7097440-F044-48B5-A180-28A0B59E567B}" destId="{E1BBF149-EF01-4369-9744-43329E233DB5}" srcOrd="1" destOrd="0" presId="urn:microsoft.com/office/officeart/2005/8/layout/hList7"/>
    <dgm:cxn modelId="{3EC11701-923B-4583-8777-B425975341EA}" type="presOf" srcId="{E7097440-F044-48B5-A180-28A0B59E567B}" destId="{6414D223-5F13-4D05-A086-6D212584C7F6}" srcOrd="0" destOrd="0" presId="urn:microsoft.com/office/officeart/2005/8/layout/hList7"/>
    <dgm:cxn modelId="{5279ABE9-18CE-4EC8-B670-64AC794A4924}" type="presOf" srcId="{A7BDA6D7-CE08-476B-AC30-C41D5A104DD0}" destId="{ECD7A4E7-9E36-4A75-92FB-12C97BA35347}" srcOrd="0" destOrd="0" presId="urn:microsoft.com/office/officeart/2005/8/layout/hList7"/>
    <dgm:cxn modelId="{62E29445-6501-42C5-9935-5F3E2AD35C1A}" type="presOf" srcId="{3F09BE38-1172-46DD-8AA2-81AF31CCE66F}" destId="{55B1ACF9-3F1F-42EE-B652-D26AD3084204}" srcOrd="0" destOrd="0" presId="urn:microsoft.com/office/officeart/2005/8/layout/hList7"/>
    <dgm:cxn modelId="{97003AE7-C5D1-42E4-9A79-6DC74C766EA3}" type="presOf" srcId="{7FF6E464-18AF-41AE-8023-E17091D749A9}" destId="{52B8D5FB-0571-4360-A52B-F4AA9AAC0465}" srcOrd="1" destOrd="0" presId="urn:microsoft.com/office/officeart/2005/8/layout/hList7"/>
    <dgm:cxn modelId="{50DFDD5C-FA8E-4CBD-B8D5-3506C5CA25F4}" type="presOf" srcId="{A7BDA6D7-CE08-476B-AC30-C41D5A104DD0}" destId="{9BF132F6-A837-4BD0-9CF7-5F7D89A930DD}" srcOrd="1" destOrd="0" presId="urn:microsoft.com/office/officeart/2005/8/layout/hList7"/>
    <dgm:cxn modelId="{0305EF2A-E86F-4F81-8929-9661B03B8445}" srcId="{3F09BE38-1172-46DD-8AA2-81AF31CCE66F}" destId="{E7097440-F044-48B5-A180-28A0B59E567B}" srcOrd="2" destOrd="0" parTransId="{85E1969B-17BA-4D15-AA68-FC2B2221FFB6}" sibTransId="{204AFC08-1517-4CE2-9172-1E281139C5CF}"/>
    <dgm:cxn modelId="{FE53E52F-806E-4DFA-B24C-CFF92E610062}" type="presOf" srcId="{09ABE971-B9A0-4B99-B958-767A03B17A3B}" destId="{AF30DE3D-1745-46F7-8612-A90AE588A764}" srcOrd="0" destOrd="0" presId="urn:microsoft.com/office/officeart/2005/8/layout/hList7"/>
    <dgm:cxn modelId="{A76E7D45-748A-4DED-B0C2-2B6E93F51B1F}" srcId="{3F09BE38-1172-46DD-8AA2-81AF31CCE66F}" destId="{7FF6E464-18AF-41AE-8023-E17091D749A9}" srcOrd="0" destOrd="0" parTransId="{4917500A-C3CA-45AA-AA51-D91C8BD732C3}" sibTransId="{9DEAFBE0-3FD6-4C97-9A3F-E3743D691CD3}"/>
    <dgm:cxn modelId="{EB0DA798-8D86-4655-BAB1-7D73C5878E61}" type="presParOf" srcId="{55B1ACF9-3F1F-42EE-B652-D26AD3084204}" destId="{B6293E8C-DCE3-42C4-B502-C420D1ADA9A3}" srcOrd="0" destOrd="0" presId="urn:microsoft.com/office/officeart/2005/8/layout/hList7"/>
    <dgm:cxn modelId="{786F3AA0-96D2-4C39-8957-B2B16B08997F}" type="presParOf" srcId="{55B1ACF9-3F1F-42EE-B652-D26AD3084204}" destId="{8ECF36DB-03E4-45EA-BD98-7E0429F204EC}" srcOrd="1" destOrd="0" presId="urn:microsoft.com/office/officeart/2005/8/layout/hList7"/>
    <dgm:cxn modelId="{A09ABA16-E3FC-431A-8501-00D55F8987C9}" type="presParOf" srcId="{8ECF36DB-03E4-45EA-BD98-7E0429F204EC}" destId="{A33C7A1C-F577-4F39-B1E8-6C09C71E07AF}" srcOrd="0" destOrd="0" presId="urn:microsoft.com/office/officeart/2005/8/layout/hList7"/>
    <dgm:cxn modelId="{7C1A15B4-3BC1-4D33-B682-E1C0CBF733C1}" type="presParOf" srcId="{A33C7A1C-F577-4F39-B1E8-6C09C71E07AF}" destId="{8B9F6F56-6B85-4E3E-8C14-AF7D658D93BF}" srcOrd="0" destOrd="0" presId="urn:microsoft.com/office/officeart/2005/8/layout/hList7"/>
    <dgm:cxn modelId="{EB4223C4-97C0-4361-ABB1-F2BAB0EE541D}" type="presParOf" srcId="{A33C7A1C-F577-4F39-B1E8-6C09C71E07AF}" destId="{52B8D5FB-0571-4360-A52B-F4AA9AAC0465}" srcOrd="1" destOrd="0" presId="urn:microsoft.com/office/officeart/2005/8/layout/hList7"/>
    <dgm:cxn modelId="{CAC91350-A677-45C3-A86C-0BA2B89B0F39}" type="presParOf" srcId="{A33C7A1C-F577-4F39-B1E8-6C09C71E07AF}" destId="{CD3EBF5A-D293-4B4B-921F-E89003FE27B6}" srcOrd="2" destOrd="0" presId="urn:microsoft.com/office/officeart/2005/8/layout/hList7"/>
    <dgm:cxn modelId="{D8629051-7522-499D-B831-7BA08B8BED76}" type="presParOf" srcId="{A33C7A1C-F577-4F39-B1E8-6C09C71E07AF}" destId="{FE9C2FB4-D449-4234-BDD1-AD906A626D3D}" srcOrd="3" destOrd="0" presId="urn:microsoft.com/office/officeart/2005/8/layout/hList7"/>
    <dgm:cxn modelId="{4BF270B6-D3B1-4CC6-96CA-E4DF92B50643}" type="presParOf" srcId="{8ECF36DB-03E4-45EA-BD98-7E0429F204EC}" destId="{DC93A940-F527-4999-9B6F-214EA46BA1EC}" srcOrd="1" destOrd="0" presId="urn:microsoft.com/office/officeart/2005/8/layout/hList7"/>
    <dgm:cxn modelId="{FA42D4E1-B044-4496-B24C-49DF9DE252D9}" type="presParOf" srcId="{8ECF36DB-03E4-45EA-BD98-7E0429F204EC}" destId="{01731D88-46E4-4D07-B7BD-A3D223041347}" srcOrd="2" destOrd="0" presId="urn:microsoft.com/office/officeart/2005/8/layout/hList7"/>
    <dgm:cxn modelId="{8484E9CA-398F-4F7C-BF88-3BDAC8FD877B}" type="presParOf" srcId="{01731D88-46E4-4D07-B7BD-A3D223041347}" destId="{ECD7A4E7-9E36-4A75-92FB-12C97BA35347}" srcOrd="0" destOrd="0" presId="urn:microsoft.com/office/officeart/2005/8/layout/hList7"/>
    <dgm:cxn modelId="{36EFE89A-EBF2-4182-8D98-053E1468F211}" type="presParOf" srcId="{01731D88-46E4-4D07-B7BD-A3D223041347}" destId="{9BF132F6-A837-4BD0-9CF7-5F7D89A930DD}" srcOrd="1" destOrd="0" presId="urn:microsoft.com/office/officeart/2005/8/layout/hList7"/>
    <dgm:cxn modelId="{C2D1925F-7F16-43B7-9D01-A726095DE16C}" type="presParOf" srcId="{01731D88-46E4-4D07-B7BD-A3D223041347}" destId="{3BD82DA3-D93C-47E2-B5F4-E0B87AB128C5}" srcOrd="2" destOrd="0" presId="urn:microsoft.com/office/officeart/2005/8/layout/hList7"/>
    <dgm:cxn modelId="{BD248E1C-3177-48BE-8281-C8E2834967EF}" type="presParOf" srcId="{01731D88-46E4-4D07-B7BD-A3D223041347}" destId="{AE73F4A3-3B5C-4322-916F-52F4A6C78D1B}" srcOrd="3" destOrd="0" presId="urn:microsoft.com/office/officeart/2005/8/layout/hList7"/>
    <dgm:cxn modelId="{0354BE04-6F58-4713-9493-B606E54A8FC1}" type="presParOf" srcId="{8ECF36DB-03E4-45EA-BD98-7E0429F204EC}" destId="{AF30DE3D-1745-46F7-8612-A90AE588A764}" srcOrd="3" destOrd="0" presId="urn:microsoft.com/office/officeart/2005/8/layout/hList7"/>
    <dgm:cxn modelId="{A0B72B6A-DAD0-45C4-B189-3B8289175439}" type="presParOf" srcId="{8ECF36DB-03E4-45EA-BD98-7E0429F204EC}" destId="{72AC187D-A764-4B19-A41C-29ABE4D186E5}" srcOrd="4" destOrd="0" presId="urn:microsoft.com/office/officeart/2005/8/layout/hList7"/>
    <dgm:cxn modelId="{FD0AEA80-F5AF-48C7-96CB-25460983AF81}" type="presParOf" srcId="{72AC187D-A764-4B19-A41C-29ABE4D186E5}" destId="{6414D223-5F13-4D05-A086-6D212584C7F6}" srcOrd="0" destOrd="0" presId="urn:microsoft.com/office/officeart/2005/8/layout/hList7"/>
    <dgm:cxn modelId="{6D75CCA5-913B-4841-92C3-DC6A05FCA251}" type="presParOf" srcId="{72AC187D-A764-4B19-A41C-29ABE4D186E5}" destId="{E1BBF149-EF01-4369-9744-43329E233DB5}" srcOrd="1" destOrd="0" presId="urn:microsoft.com/office/officeart/2005/8/layout/hList7"/>
    <dgm:cxn modelId="{D8054995-8287-4C3F-80D1-B151EB3C4888}" type="presParOf" srcId="{72AC187D-A764-4B19-A41C-29ABE4D186E5}" destId="{CF021C34-3E42-4E4D-BBDA-46C72B11870F}" srcOrd="2" destOrd="0" presId="urn:microsoft.com/office/officeart/2005/8/layout/hList7"/>
    <dgm:cxn modelId="{BE1A8CEF-221F-4F72-942E-F72255B0CB77}" type="presParOf" srcId="{72AC187D-A764-4B19-A41C-29ABE4D186E5}" destId="{4F558BFC-6688-4655-9DF3-DB432CD82EC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3561B-F033-4D6F-B88E-5A6915A5DB99}" type="doc">
      <dgm:prSet loTypeId="urn:microsoft.com/office/officeart/2005/8/layout/hList7" loCatId="process" qsTypeId="urn:microsoft.com/office/officeart/2005/8/quickstyle/simple5" qsCatId="simple" csTypeId="urn:microsoft.com/office/officeart/2005/8/colors/accent6_2" csCatId="accent6" phldr="1"/>
      <dgm:spPr/>
    </dgm:pt>
    <dgm:pt modelId="{8D4CBB50-E4EB-4D39-BCCC-4AC7169EE375}">
      <dgm:prSet phldrT="[Текст]" custT="1"/>
      <dgm:spPr/>
      <dgm:t>
        <a:bodyPr/>
        <a:lstStyle/>
        <a:p>
          <a:r>
            <a:rPr lang="uk-UA" sz="2000" dirty="0" smtClean="0"/>
            <a:t>Фаст-фуд</a:t>
          </a:r>
          <a:endParaRPr lang="uk-UA" sz="2000" dirty="0"/>
        </a:p>
      </dgm:t>
    </dgm:pt>
    <dgm:pt modelId="{61E6718A-E5D6-4EA1-9BD5-D8F4B21AC0FE}" type="parTrans" cxnId="{41596732-062E-4593-9F3E-0552718996FB}">
      <dgm:prSet/>
      <dgm:spPr/>
      <dgm:t>
        <a:bodyPr/>
        <a:lstStyle/>
        <a:p>
          <a:endParaRPr lang="uk-UA"/>
        </a:p>
      </dgm:t>
    </dgm:pt>
    <dgm:pt modelId="{0EF4521B-E359-4105-A3F1-D8227134A014}" type="sibTrans" cxnId="{41596732-062E-4593-9F3E-0552718996FB}">
      <dgm:prSet/>
      <dgm:spPr/>
      <dgm:t>
        <a:bodyPr/>
        <a:lstStyle/>
        <a:p>
          <a:endParaRPr lang="uk-UA"/>
        </a:p>
      </dgm:t>
    </dgm:pt>
    <dgm:pt modelId="{1010377E-0062-4304-9862-D9F926868656}">
      <dgm:prSet phldrT="[Текст]" custT="1"/>
      <dgm:spPr/>
      <dgm:t>
        <a:bodyPr/>
        <a:lstStyle/>
        <a:p>
          <a:r>
            <a:rPr lang="uk-UA" sz="2000" dirty="0" smtClean="0"/>
            <a:t>Ковбаси та сосиски</a:t>
          </a:r>
          <a:endParaRPr lang="uk-UA" sz="2000" dirty="0"/>
        </a:p>
      </dgm:t>
    </dgm:pt>
    <dgm:pt modelId="{A4DA576F-12B3-4A6D-AE7F-3BE7E5FC7CEA}" type="parTrans" cxnId="{4E68B770-45B5-4BAE-AC57-B970535C4208}">
      <dgm:prSet/>
      <dgm:spPr/>
      <dgm:t>
        <a:bodyPr/>
        <a:lstStyle/>
        <a:p>
          <a:endParaRPr lang="uk-UA"/>
        </a:p>
      </dgm:t>
    </dgm:pt>
    <dgm:pt modelId="{BEAA3114-ADB8-469A-B358-9E17B596B713}" type="sibTrans" cxnId="{4E68B770-45B5-4BAE-AC57-B970535C4208}">
      <dgm:prSet/>
      <dgm:spPr/>
      <dgm:t>
        <a:bodyPr/>
        <a:lstStyle/>
        <a:p>
          <a:endParaRPr lang="uk-UA"/>
        </a:p>
      </dgm:t>
    </dgm:pt>
    <dgm:pt modelId="{1AF07D20-015E-4556-9886-034A362B38A6}">
      <dgm:prSet phldrT="[Текст]" custT="1"/>
      <dgm:spPr/>
      <dgm:t>
        <a:bodyPr/>
        <a:lstStyle/>
        <a:p>
          <a:r>
            <a:rPr lang="uk-UA" sz="2000" dirty="0" err="1" smtClean="0"/>
            <a:t>Напівфаб</a:t>
          </a:r>
          <a:r>
            <a:rPr lang="uk-UA" sz="2000" dirty="0" smtClean="0"/>
            <a:t>-рикати</a:t>
          </a:r>
          <a:endParaRPr lang="uk-UA" sz="2000" dirty="0"/>
        </a:p>
      </dgm:t>
    </dgm:pt>
    <dgm:pt modelId="{CAF166FC-1006-4ABC-A8A4-44E2749D5442}" type="parTrans" cxnId="{2883867F-2098-4F72-8C3B-DB0F655467AA}">
      <dgm:prSet/>
      <dgm:spPr/>
      <dgm:t>
        <a:bodyPr/>
        <a:lstStyle/>
        <a:p>
          <a:endParaRPr lang="uk-UA"/>
        </a:p>
      </dgm:t>
    </dgm:pt>
    <dgm:pt modelId="{7CEB5420-8EC0-4E9E-B53D-EB2C71A706B6}" type="sibTrans" cxnId="{2883867F-2098-4F72-8C3B-DB0F655467AA}">
      <dgm:prSet/>
      <dgm:spPr/>
      <dgm:t>
        <a:bodyPr/>
        <a:lstStyle/>
        <a:p>
          <a:endParaRPr lang="uk-UA"/>
        </a:p>
      </dgm:t>
    </dgm:pt>
    <dgm:pt modelId="{6B06D6A8-C33F-4AA3-A97E-F45E72FE297A}" type="pres">
      <dgm:prSet presAssocID="{CE43561B-F033-4D6F-B88E-5A6915A5DB99}" presName="Name0" presStyleCnt="0">
        <dgm:presLayoutVars>
          <dgm:dir/>
          <dgm:resizeHandles val="exact"/>
        </dgm:presLayoutVars>
      </dgm:prSet>
      <dgm:spPr/>
    </dgm:pt>
    <dgm:pt modelId="{84C82B08-F60C-41F9-A9CC-AC1FD0F535D2}" type="pres">
      <dgm:prSet presAssocID="{CE43561B-F033-4D6F-B88E-5A6915A5DB99}" presName="fgShape" presStyleLbl="fgShp" presStyleIdx="0" presStyleCnt="1"/>
      <dgm:spPr/>
    </dgm:pt>
    <dgm:pt modelId="{C3D63D75-A3B4-4E25-A47D-A1E52F18E9FE}" type="pres">
      <dgm:prSet presAssocID="{CE43561B-F033-4D6F-B88E-5A6915A5DB99}" presName="linComp" presStyleCnt="0"/>
      <dgm:spPr/>
    </dgm:pt>
    <dgm:pt modelId="{B16E6600-2F12-47A7-AC63-E26A3803E928}" type="pres">
      <dgm:prSet presAssocID="{8D4CBB50-E4EB-4D39-BCCC-4AC7169EE375}" presName="compNode" presStyleCnt="0"/>
      <dgm:spPr/>
    </dgm:pt>
    <dgm:pt modelId="{6A95E810-D830-4530-A6AC-A6C9807240FA}" type="pres">
      <dgm:prSet presAssocID="{8D4CBB50-E4EB-4D39-BCCC-4AC7169EE375}" presName="bkgdShape" presStyleLbl="node1" presStyleIdx="0" presStyleCnt="3"/>
      <dgm:spPr/>
      <dgm:t>
        <a:bodyPr/>
        <a:lstStyle/>
        <a:p>
          <a:endParaRPr lang="uk-UA"/>
        </a:p>
      </dgm:t>
    </dgm:pt>
    <dgm:pt modelId="{0C2E8A16-F524-4428-B892-902852C10738}" type="pres">
      <dgm:prSet presAssocID="{8D4CBB50-E4EB-4D39-BCCC-4AC7169EE37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791BF-9CD6-4BF6-88D7-5A6437BED97D}" type="pres">
      <dgm:prSet presAssocID="{8D4CBB50-E4EB-4D39-BCCC-4AC7169EE375}" presName="invisiNode" presStyleLbl="node1" presStyleIdx="0" presStyleCnt="3"/>
      <dgm:spPr/>
    </dgm:pt>
    <dgm:pt modelId="{D307EF0C-DD84-435C-8014-E6C1BD10A3B5}" type="pres">
      <dgm:prSet presAssocID="{8D4CBB50-E4EB-4D39-BCCC-4AC7169EE37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36CCF51A-9EB2-4733-9D06-300CE238A777}" type="pres">
      <dgm:prSet presAssocID="{0EF4521B-E359-4105-A3F1-D8227134A014}" presName="sibTrans" presStyleLbl="sibTrans2D1" presStyleIdx="0" presStyleCnt="0"/>
      <dgm:spPr/>
    </dgm:pt>
    <dgm:pt modelId="{A70C3A95-1AB2-4854-82BC-22800B37F3F7}" type="pres">
      <dgm:prSet presAssocID="{1010377E-0062-4304-9862-D9F926868656}" presName="compNode" presStyleCnt="0"/>
      <dgm:spPr/>
    </dgm:pt>
    <dgm:pt modelId="{81CF7D83-E0E2-4BF8-BAEE-56A16BAB3555}" type="pres">
      <dgm:prSet presAssocID="{1010377E-0062-4304-9862-D9F926868656}" presName="bkgdShape" presStyleLbl="node1" presStyleIdx="1" presStyleCnt="3"/>
      <dgm:spPr/>
    </dgm:pt>
    <dgm:pt modelId="{1DFEA05F-80A1-4419-8F3C-49F88F84DF9E}" type="pres">
      <dgm:prSet presAssocID="{1010377E-0062-4304-9862-D9F926868656}" presName="nodeTx" presStyleLbl="node1" presStyleIdx="1" presStyleCnt="3">
        <dgm:presLayoutVars>
          <dgm:bulletEnabled val="1"/>
        </dgm:presLayoutVars>
      </dgm:prSet>
      <dgm:spPr/>
    </dgm:pt>
    <dgm:pt modelId="{A3698E23-2B97-4AE1-9ED5-7A5C13BE5FF7}" type="pres">
      <dgm:prSet presAssocID="{1010377E-0062-4304-9862-D9F926868656}" presName="invisiNode" presStyleLbl="node1" presStyleIdx="1" presStyleCnt="3"/>
      <dgm:spPr/>
    </dgm:pt>
    <dgm:pt modelId="{E53106F7-8518-4F77-AD56-77C1AD11226C}" type="pres">
      <dgm:prSet presAssocID="{1010377E-0062-4304-9862-D9F92686865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5F08C81F-FB53-4035-9F39-35F40C31AC9C}" type="pres">
      <dgm:prSet presAssocID="{BEAA3114-ADB8-469A-B358-9E17B596B713}" presName="sibTrans" presStyleLbl="sibTrans2D1" presStyleIdx="0" presStyleCnt="0"/>
      <dgm:spPr/>
    </dgm:pt>
    <dgm:pt modelId="{94518483-B74F-438E-A03E-80DCD24CEF71}" type="pres">
      <dgm:prSet presAssocID="{1AF07D20-015E-4556-9886-034A362B38A6}" presName="compNode" presStyleCnt="0"/>
      <dgm:spPr/>
    </dgm:pt>
    <dgm:pt modelId="{79D307DC-9E19-4982-A474-B128752E3AE1}" type="pres">
      <dgm:prSet presAssocID="{1AF07D20-015E-4556-9886-034A362B38A6}" presName="bkgdShape" presStyleLbl="node1" presStyleIdx="2" presStyleCnt="3"/>
      <dgm:spPr/>
      <dgm:t>
        <a:bodyPr/>
        <a:lstStyle/>
        <a:p>
          <a:endParaRPr lang="uk-UA"/>
        </a:p>
      </dgm:t>
    </dgm:pt>
    <dgm:pt modelId="{5DD6065C-AA9D-42A6-9FA9-7E9C32F6FD9B}" type="pres">
      <dgm:prSet presAssocID="{1AF07D20-015E-4556-9886-034A362B38A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C85F6-7147-453E-846F-9E682ACB6586}" type="pres">
      <dgm:prSet presAssocID="{1AF07D20-015E-4556-9886-034A362B38A6}" presName="invisiNode" presStyleLbl="node1" presStyleIdx="2" presStyleCnt="3"/>
      <dgm:spPr/>
    </dgm:pt>
    <dgm:pt modelId="{1DBA86C2-47D5-4D15-BE2B-D70332AE83BD}" type="pres">
      <dgm:prSet presAssocID="{1AF07D20-015E-4556-9886-034A362B38A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ACA5F22F-5904-4ED9-A3A4-F0A2E45448FD}" type="presOf" srcId="{1010377E-0062-4304-9862-D9F926868656}" destId="{1DFEA05F-80A1-4419-8F3C-49F88F84DF9E}" srcOrd="1" destOrd="0" presId="urn:microsoft.com/office/officeart/2005/8/layout/hList7"/>
    <dgm:cxn modelId="{4E68B770-45B5-4BAE-AC57-B970535C4208}" srcId="{CE43561B-F033-4D6F-B88E-5A6915A5DB99}" destId="{1010377E-0062-4304-9862-D9F926868656}" srcOrd="1" destOrd="0" parTransId="{A4DA576F-12B3-4A6D-AE7F-3BE7E5FC7CEA}" sibTransId="{BEAA3114-ADB8-469A-B358-9E17B596B713}"/>
    <dgm:cxn modelId="{0554B5CF-445B-4F5E-8B4E-6BFB5BB1F42E}" type="presOf" srcId="{8D4CBB50-E4EB-4D39-BCCC-4AC7169EE375}" destId="{0C2E8A16-F524-4428-B892-902852C10738}" srcOrd="1" destOrd="0" presId="urn:microsoft.com/office/officeart/2005/8/layout/hList7"/>
    <dgm:cxn modelId="{FF452CBE-C612-4E5A-8EB9-B805B325A69D}" type="presOf" srcId="{1AF07D20-015E-4556-9886-034A362B38A6}" destId="{5DD6065C-AA9D-42A6-9FA9-7E9C32F6FD9B}" srcOrd="1" destOrd="0" presId="urn:microsoft.com/office/officeart/2005/8/layout/hList7"/>
    <dgm:cxn modelId="{39CAF0E7-0DBE-40F1-894A-D6558370A0E5}" type="presOf" srcId="{8D4CBB50-E4EB-4D39-BCCC-4AC7169EE375}" destId="{6A95E810-D830-4530-A6AC-A6C9807240FA}" srcOrd="0" destOrd="0" presId="urn:microsoft.com/office/officeart/2005/8/layout/hList7"/>
    <dgm:cxn modelId="{2883867F-2098-4F72-8C3B-DB0F655467AA}" srcId="{CE43561B-F033-4D6F-B88E-5A6915A5DB99}" destId="{1AF07D20-015E-4556-9886-034A362B38A6}" srcOrd="2" destOrd="0" parTransId="{CAF166FC-1006-4ABC-A8A4-44E2749D5442}" sibTransId="{7CEB5420-8EC0-4E9E-B53D-EB2C71A706B6}"/>
    <dgm:cxn modelId="{6882AB73-270C-4734-B340-F3A7F9039957}" type="presOf" srcId="{BEAA3114-ADB8-469A-B358-9E17B596B713}" destId="{5F08C81F-FB53-4035-9F39-35F40C31AC9C}" srcOrd="0" destOrd="0" presId="urn:microsoft.com/office/officeart/2005/8/layout/hList7"/>
    <dgm:cxn modelId="{41596732-062E-4593-9F3E-0552718996FB}" srcId="{CE43561B-F033-4D6F-B88E-5A6915A5DB99}" destId="{8D4CBB50-E4EB-4D39-BCCC-4AC7169EE375}" srcOrd="0" destOrd="0" parTransId="{61E6718A-E5D6-4EA1-9BD5-D8F4B21AC0FE}" sibTransId="{0EF4521B-E359-4105-A3F1-D8227134A014}"/>
    <dgm:cxn modelId="{0BFC87C1-693C-4414-B196-211263F7CB0E}" type="presOf" srcId="{1010377E-0062-4304-9862-D9F926868656}" destId="{81CF7D83-E0E2-4BF8-BAEE-56A16BAB3555}" srcOrd="0" destOrd="0" presId="urn:microsoft.com/office/officeart/2005/8/layout/hList7"/>
    <dgm:cxn modelId="{B216E28B-EF8D-40DB-B33F-2F9FE8475981}" type="presOf" srcId="{1AF07D20-015E-4556-9886-034A362B38A6}" destId="{79D307DC-9E19-4982-A474-B128752E3AE1}" srcOrd="0" destOrd="0" presId="urn:microsoft.com/office/officeart/2005/8/layout/hList7"/>
    <dgm:cxn modelId="{CDD47BFB-EEC2-4C74-A614-023CB655AEC5}" type="presOf" srcId="{CE43561B-F033-4D6F-B88E-5A6915A5DB99}" destId="{6B06D6A8-C33F-4AA3-A97E-F45E72FE297A}" srcOrd="0" destOrd="0" presId="urn:microsoft.com/office/officeart/2005/8/layout/hList7"/>
    <dgm:cxn modelId="{5F2BFEE3-ECCF-4082-ADCA-BE3D881FD0D3}" type="presOf" srcId="{0EF4521B-E359-4105-A3F1-D8227134A014}" destId="{36CCF51A-9EB2-4733-9D06-300CE238A777}" srcOrd="0" destOrd="0" presId="urn:microsoft.com/office/officeart/2005/8/layout/hList7"/>
    <dgm:cxn modelId="{809B4941-9DBF-4438-84CA-A36B49911ABB}" type="presParOf" srcId="{6B06D6A8-C33F-4AA3-A97E-F45E72FE297A}" destId="{84C82B08-F60C-41F9-A9CC-AC1FD0F535D2}" srcOrd="0" destOrd="0" presId="urn:microsoft.com/office/officeart/2005/8/layout/hList7"/>
    <dgm:cxn modelId="{A6FE8E95-9F67-4237-9124-2B6321496A61}" type="presParOf" srcId="{6B06D6A8-C33F-4AA3-A97E-F45E72FE297A}" destId="{C3D63D75-A3B4-4E25-A47D-A1E52F18E9FE}" srcOrd="1" destOrd="0" presId="urn:microsoft.com/office/officeart/2005/8/layout/hList7"/>
    <dgm:cxn modelId="{8CB9C68A-1646-4534-BBC1-F26DD6E36F90}" type="presParOf" srcId="{C3D63D75-A3B4-4E25-A47D-A1E52F18E9FE}" destId="{B16E6600-2F12-47A7-AC63-E26A3803E928}" srcOrd="0" destOrd="0" presId="urn:microsoft.com/office/officeart/2005/8/layout/hList7"/>
    <dgm:cxn modelId="{BA090C3C-C280-4B2C-84F5-EB6D78B66843}" type="presParOf" srcId="{B16E6600-2F12-47A7-AC63-E26A3803E928}" destId="{6A95E810-D830-4530-A6AC-A6C9807240FA}" srcOrd="0" destOrd="0" presId="urn:microsoft.com/office/officeart/2005/8/layout/hList7"/>
    <dgm:cxn modelId="{D209CF77-4117-47EE-A9F1-AF960AEEC9D3}" type="presParOf" srcId="{B16E6600-2F12-47A7-AC63-E26A3803E928}" destId="{0C2E8A16-F524-4428-B892-902852C10738}" srcOrd="1" destOrd="0" presId="urn:microsoft.com/office/officeart/2005/8/layout/hList7"/>
    <dgm:cxn modelId="{FC94D934-09F9-4670-BF5D-1B3B7BB2AA72}" type="presParOf" srcId="{B16E6600-2F12-47A7-AC63-E26A3803E928}" destId="{00A791BF-9CD6-4BF6-88D7-5A6437BED97D}" srcOrd="2" destOrd="0" presId="urn:microsoft.com/office/officeart/2005/8/layout/hList7"/>
    <dgm:cxn modelId="{CDF089D9-63D2-4A8E-9031-04FC990475A2}" type="presParOf" srcId="{B16E6600-2F12-47A7-AC63-E26A3803E928}" destId="{D307EF0C-DD84-435C-8014-E6C1BD10A3B5}" srcOrd="3" destOrd="0" presId="urn:microsoft.com/office/officeart/2005/8/layout/hList7"/>
    <dgm:cxn modelId="{56D0681D-B971-4244-AE38-C71D022BAFD3}" type="presParOf" srcId="{C3D63D75-A3B4-4E25-A47D-A1E52F18E9FE}" destId="{36CCF51A-9EB2-4733-9D06-300CE238A777}" srcOrd="1" destOrd="0" presId="urn:microsoft.com/office/officeart/2005/8/layout/hList7"/>
    <dgm:cxn modelId="{6BB917B0-3D27-4E80-93D0-70019A83A464}" type="presParOf" srcId="{C3D63D75-A3B4-4E25-A47D-A1E52F18E9FE}" destId="{A70C3A95-1AB2-4854-82BC-22800B37F3F7}" srcOrd="2" destOrd="0" presId="urn:microsoft.com/office/officeart/2005/8/layout/hList7"/>
    <dgm:cxn modelId="{E936ADD5-662A-40A2-91AA-0DEE7A5DBF06}" type="presParOf" srcId="{A70C3A95-1AB2-4854-82BC-22800B37F3F7}" destId="{81CF7D83-E0E2-4BF8-BAEE-56A16BAB3555}" srcOrd="0" destOrd="0" presId="urn:microsoft.com/office/officeart/2005/8/layout/hList7"/>
    <dgm:cxn modelId="{25D010E5-8964-489F-A6E9-5EF00472471C}" type="presParOf" srcId="{A70C3A95-1AB2-4854-82BC-22800B37F3F7}" destId="{1DFEA05F-80A1-4419-8F3C-49F88F84DF9E}" srcOrd="1" destOrd="0" presId="urn:microsoft.com/office/officeart/2005/8/layout/hList7"/>
    <dgm:cxn modelId="{1C2D725E-8AFD-4DC7-8494-DB6E532EFAFF}" type="presParOf" srcId="{A70C3A95-1AB2-4854-82BC-22800B37F3F7}" destId="{A3698E23-2B97-4AE1-9ED5-7A5C13BE5FF7}" srcOrd="2" destOrd="0" presId="urn:microsoft.com/office/officeart/2005/8/layout/hList7"/>
    <dgm:cxn modelId="{D5DFAFFA-FFCB-4B20-B7AA-413E0E684DCE}" type="presParOf" srcId="{A70C3A95-1AB2-4854-82BC-22800B37F3F7}" destId="{E53106F7-8518-4F77-AD56-77C1AD11226C}" srcOrd="3" destOrd="0" presId="urn:microsoft.com/office/officeart/2005/8/layout/hList7"/>
    <dgm:cxn modelId="{1B9EAFB7-D646-492B-8C3C-6E2CEA92B044}" type="presParOf" srcId="{C3D63D75-A3B4-4E25-A47D-A1E52F18E9FE}" destId="{5F08C81F-FB53-4035-9F39-35F40C31AC9C}" srcOrd="3" destOrd="0" presId="urn:microsoft.com/office/officeart/2005/8/layout/hList7"/>
    <dgm:cxn modelId="{ACB56C0F-F676-4A78-9517-22A5F9881DE0}" type="presParOf" srcId="{C3D63D75-A3B4-4E25-A47D-A1E52F18E9FE}" destId="{94518483-B74F-438E-A03E-80DCD24CEF71}" srcOrd="4" destOrd="0" presId="urn:microsoft.com/office/officeart/2005/8/layout/hList7"/>
    <dgm:cxn modelId="{9EAC0F35-47E7-4546-945E-17042AE014F3}" type="presParOf" srcId="{94518483-B74F-438E-A03E-80DCD24CEF71}" destId="{79D307DC-9E19-4982-A474-B128752E3AE1}" srcOrd="0" destOrd="0" presId="urn:microsoft.com/office/officeart/2005/8/layout/hList7"/>
    <dgm:cxn modelId="{E24E636A-AF01-40D8-BA87-FB68FEE634BD}" type="presParOf" srcId="{94518483-B74F-438E-A03E-80DCD24CEF71}" destId="{5DD6065C-AA9D-42A6-9FA9-7E9C32F6FD9B}" srcOrd="1" destOrd="0" presId="urn:microsoft.com/office/officeart/2005/8/layout/hList7"/>
    <dgm:cxn modelId="{7EAD8561-F90E-43AC-A4B0-17A038CC0EA9}" type="presParOf" srcId="{94518483-B74F-438E-A03E-80DCD24CEF71}" destId="{9B2C85F6-7147-453E-846F-9E682ACB6586}" srcOrd="2" destOrd="0" presId="urn:microsoft.com/office/officeart/2005/8/layout/hList7"/>
    <dgm:cxn modelId="{2A486C1B-AC62-400E-9CDD-0FCF1AE98316}" type="presParOf" srcId="{94518483-B74F-438E-A03E-80DCD24CEF71}" destId="{1DBA86C2-47D5-4D15-BE2B-D70332AE83B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0F188-531C-4F2A-BA62-A9A88E8EF96A}" type="doc">
      <dgm:prSet loTypeId="urn:microsoft.com/office/officeart/2005/8/layout/hList1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uk-UA"/>
        </a:p>
      </dgm:t>
    </dgm:pt>
    <dgm:pt modelId="{37779363-60F1-4F02-B8AE-E1B1C6D30632}">
      <dgm:prSet phldrT="[Текст]"/>
      <dgm:spPr/>
      <dgm:t>
        <a:bodyPr/>
        <a:lstStyle/>
        <a:p>
          <a:r>
            <a:rPr lang="ru-RU" b="0" i="0" dirty="0" err="1" smtClean="0"/>
            <a:t>Вітаміну</a:t>
          </a:r>
          <a:r>
            <a:rPr lang="ru-RU" b="0" i="0" dirty="0" smtClean="0"/>
            <a:t> А</a:t>
          </a:r>
          <a:endParaRPr lang="uk-UA" dirty="0"/>
        </a:p>
      </dgm:t>
    </dgm:pt>
    <dgm:pt modelId="{4C346143-E06F-4B3B-8D62-246E0A8226F9}" type="parTrans" cxnId="{1D1A743E-EBC3-45C8-9A8F-6125A3817658}">
      <dgm:prSet/>
      <dgm:spPr/>
      <dgm:t>
        <a:bodyPr/>
        <a:lstStyle/>
        <a:p>
          <a:endParaRPr lang="uk-UA"/>
        </a:p>
      </dgm:t>
    </dgm:pt>
    <dgm:pt modelId="{34F998FB-436D-4C17-BDEE-813DD6774E5C}" type="sibTrans" cxnId="{1D1A743E-EBC3-45C8-9A8F-6125A3817658}">
      <dgm:prSet/>
      <dgm:spPr/>
      <dgm:t>
        <a:bodyPr/>
        <a:lstStyle/>
        <a:p>
          <a:endParaRPr lang="uk-UA"/>
        </a:p>
      </dgm:t>
    </dgm:pt>
    <dgm:pt modelId="{57DDC5CB-C9D9-4915-A363-4DDC9E052F83}">
      <dgm:prSet phldrT="[Текст]"/>
      <dgm:spPr/>
      <dgm:t>
        <a:bodyPr/>
        <a:lstStyle/>
        <a:p>
          <a:r>
            <a:rPr lang="uk-UA" dirty="0" smtClean="0"/>
            <a:t>Фурункульоз</a:t>
          </a:r>
          <a:endParaRPr lang="uk-UA" dirty="0"/>
        </a:p>
      </dgm:t>
    </dgm:pt>
    <dgm:pt modelId="{892BB8D1-4E81-4D6F-A3C3-CF384ECB76A9}" type="parTrans" cxnId="{8D64F725-95DC-46B3-AED1-A4887E669E6C}">
      <dgm:prSet/>
      <dgm:spPr/>
      <dgm:t>
        <a:bodyPr/>
        <a:lstStyle/>
        <a:p>
          <a:endParaRPr lang="uk-UA"/>
        </a:p>
      </dgm:t>
    </dgm:pt>
    <dgm:pt modelId="{203DCF09-61E3-4044-829C-AAC42E67BA88}" type="sibTrans" cxnId="{8D64F725-95DC-46B3-AED1-A4887E669E6C}">
      <dgm:prSet/>
      <dgm:spPr/>
      <dgm:t>
        <a:bodyPr/>
        <a:lstStyle/>
        <a:p>
          <a:endParaRPr lang="uk-UA"/>
        </a:p>
      </dgm:t>
    </dgm:pt>
    <dgm:pt modelId="{7DA05FC6-92A0-4596-B149-F45D3DCC7B3F}">
      <dgm:prSet phldrT="[Текст]"/>
      <dgm:spPr/>
      <dgm:t>
        <a:bodyPr/>
        <a:lstStyle/>
        <a:p>
          <a:r>
            <a:rPr lang="ru-RU" b="0" i="0" dirty="0" err="1" smtClean="0"/>
            <a:t>Вітаміну</a:t>
          </a:r>
          <a:r>
            <a:rPr lang="ru-RU" b="0" i="0" dirty="0" smtClean="0"/>
            <a:t> В</a:t>
          </a:r>
          <a:endParaRPr lang="uk-UA" dirty="0"/>
        </a:p>
      </dgm:t>
    </dgm:pt>
    <dgm:pt modelId="{E85A79F9-AA73-489C-9A46-69CF686F981A}" type="parTrans" cxnId="{478CCACC-D536-467B-B6EB-70EB0F094E34}">
      <dgm:prSet/>
      <dgm:spPr/>
      <dgm:t>
        <a:bodyPr/>
        <a:lstStyle/>
        <a:p>
          <a:endParaRPr lang="uk-UA"/>
        </a:p>
      </dgm:t>
    </dgm:pt>
    <dgm:pt modelId="{A8F85E74-977D-432E-8E95-DE9A97573215}" type="sibTrans" cxnId="{478CCACC-D536-467B-B6EB-70EB0F094E34}">
      <dgm:prSet/>
      <dgm:spPr/>
      <dgm:t>
        <a:bodyPr/>
        <a:lstStyle/>
        <a:p>
          <a:endParaRPr lang="uk-UA"/>
        </a:p>
      </dgm:t>
    </dgm:pt>
    <dgm:pt modelId="{54789D80-75C6-4FC4-8CED-DCB9646FA950}">
      <dgm:prSet phldrT="[Текст]"/>
      <dgm:spPr/>
      <dgm:t>
        <a:bodyPr/>
        <a:lstStyle/>
        <a:p>
          <a:r>
            <a:rPr lang="ru-RU" b="0" i="0" dirty="0" err="1" smtClean="0"/>
            <a:t>Діатез</a:t>
          </a:r>
          <a:endParaRPr lang="uk-UA" dirty="0"/>
        </a:p>
      </dgm:t>
    </dgm:pt>
    <dgm:pt modelId="{86F9A003-CD08-4D1C-AC23-F5441C9782E0}" type="parTrans" cxnId="{68A79FA3-F182-4752-9EE4-23E3BA154F2E}">
      <dgm:prSet/>
      <dgm:spPr/>
      <dgm:t>
        <a:bodyPr/>
        <a:lstStyle/>
        <a:p>
          <a:endParaRPr lang="uk-UA"/>
        </a:p>
      </dgm:t>
    </dgm:pt>
    <dgm:pt modelId="{F892B568-E4AD-420A-9E27-55491F7807B9}" type="sibTrans" cxnId="{68A79FA3-F182-4752-9EE4-23E3BA154F2E}">
      <dgm:prSet/>
      <dgm:spPr/>
      <dgm:t>
        <a:bodyPr/>
        <a:lstStyle/>
        <a:p>
          <a:endParaRPr lang="uk-UA"/>
        </a:p>
      </dgm:t>
    </dgm:pt>
    <dgm:pt modelId="{3C756E72-36C7-488E-AB83-68761F1E0D0D}">
      <dgm:prSet phldrT="[Текст]"/>
      <dgm:spPr/>
      <dgm:t>
        <a:bodyPr/>
        <a:lstStyle/>
        <a:p>
          <a:r>
            <a:rPr lang="uk-UA" dirty="0" err="1" smtClean="0"/>
            <a:t>Трахеобронхіт</a:t>
          </a:r>
          <a:endParaRPr lang="uk-UA" dirty="0"/>
        </a:p>
      </dgm:t>
    </dgm:pt>
    <dgm:pt modelId="{C3498899-7829-4EAA-992B-8B5D0525B7EE}" type="parTrans" cxnId="{CD8030CE-EFAD-46D4-9007-C8489AAD6AE4}">
      <dgm:prSet/>
      <dgm:spPr/>
      <dgm:t>
        <a:bodyPr/>
        <a:lstStyle/>
        <a:p>
          <a:endParaRPr lang="uk-UA"/>
        </a:p>
      </dgm:t>
    </dgm:pt>
    <dgm:pt modelId="{DC03C4DC-0301-42E1-800F-D17086992372}" type="sibTrans" cxnId="{CD8030CE-EFAD-46D4-9007-C8489AAD6AE4}">
      <dgm:prSet/>
      <dgm:spPr/>
      <dgm:t>
        <a:bodyPr/>
        <a:lstStyle/>
        <a:p>
          <a:endParaRPr lang="uk-UA"/>
        </a:p>
      </dgm:t>
    </dgm:pt>
    <dgm:pt modelId="{D1855120-D339-4CA4-9658-B0AE3F852FB5}">
      <dgm:prSet phldrT="[Текст]"/>
      <dgm:spPr/>
      <dgm:t>
        <a:bodyPr/>
        <a:lstStyle/>
        <a:p>
          <a:r>
            <a:rPr lang="uk-UA" dirty="0" smtClean="0"/>
            <a:t>Цистит</a:t>
          </a:r>
          <a:endParaRPr lang="uk-UA" dirty="0"/>
        </a:p>
      </dgm:t>
    </dgm:pt>
    <dgm:pt modelId="{09818DD9-913B-41C8-8DA5-1909615355C4}" type="parTrans" cxnId="{FDB5557E-95AF-40BA-9BFE-1B1BC67F9EC3}">
      <dgm:prSet/>
      <dgm:spPr/>
      <dgm:t>
        <a:bodyPr/>
        <a:lstStyle/>
        <a:p>
          <a:endParaRPr lang="uk-UA"/>
        </a:p>
      </dgm:t>
    </dgm:pt>
    <dgm:pt modelId="{32345C69-56CD-4C73-AD3E-858AA3F76558}" type="sibTrans" cxnId="{FDB5557E-95AF-40BA-9BFE-1B1BC67F9EC3}">
      <dgm:prSet/>
      <dgm:spPr/>
      <dgm:t>
        <a:bodyPr/>
        <a:lstStyle/>
        <a:p>
          <a:endParaRPr lang="uk-UA"/>
        </a:p>
      </dgm:t>
    </dgm:pt>
    <dgm:pt modelId="{1998C638-1F2B-4E74-BA7F-8C4776665B9B}">
      <dgm:prSet phldrT="[Текст]"/>
      <dgm:spPr/>
      <dgm:t>
        <a:bodyPr/>
        <a:lstStyle/>
        <a:p>
          <a:r>
            <a:rPr lang="uk-UA" dirty="0" smtClean="0"/>
            <a:t>Анемія</a:t>
          </a:r>
          <a:endParaRPr lang="uk-UA" dirty="0"/>
        </a:p>
      </dgm:t>
    </dgm:pt>
    <dgm:pt modelId="{94FF957D-39CA-4CBB-8D15-3E806E2FF8BE}" type="parTrans" cxnId="{7849828F-A585-42B4-9A87-7EFA70FCF083}">
      <dgm:prSet/>
      <dgm:spPr/>
      <dgm:t>
        <a:bodyPr/>
        <a:lstStyle/>
        <a:p>
          <a:endParaRPr lang="uk-UA"/>
        </a:p>
      </dgm:t>
    </dgm:pt>
    <dgm:pt modelId="{47290FC3-187E-4194-871C-8ACBD21E9290}" type="sibTrans" cxnId="{7849828F-A585-42B4-9A87-7EFA70FCF083}">
      <dgm:prSet/>
      <dgm:spPr/>
      <dgm:t>
        <a:bodyPr/>
        <a:lstStyle/>
        <a:p>
          <a:endParaRPr lang="uk-UA"/>
        </a:p>
      </dgm:t>
    </dgm:pt>
    <dgm:pt modelId="{E11DE8BA-2D34-4BF2-9A20-9ACE2C7B0244}">
      <dgm:prSet/>
      <dgm:spPr/>
      <dgm:t>
        <a:bodyPr/>
        <a:lstStyle/>
        <a:p>
          <a:r>
            <a:rPr lang="ru-RU" b="0" i="0" dirty="0" err="1" smtClean="0"/>
            <a:t>Вітаміну</a:t>
          </a:r>
          <a:r>
            <a:rPr lang="ru-RU" b="0" i="0" dirty="0" smtClean="0"/>
            <a:t> С</a:t>
          </a:r>
          <a:endParaRPr lang="ru-RU" b="0" i="0" dirty="0"/>
        </a:p>
      </dgm:t>
    </dgm:pt>
    <dgm:pt modelId="{6947783C-2F71-4E1A-B189-EC471AF0B32A}" type="parTrans" cxnId="{228E8248-4A97-4C1D-99ED-7A47E9078592}">
      <dgm:prSet/>
      <dgm:spPr/>
      <dgm:t>
        <a:bodyPr/>
        <a:lstStyle/>
        <a:p>
          <a:endParaRPr lang="uk-UA"/>
        </a:p>
      </dgm:t>
    </dgm:pt>
    <dgm:pt modelId="{C67014DA-4943-48DB-AEA4-F75164C1D827}" type="sibTrans" cxnId="{228E8248-4A97-4C1D-99ED-7A47E9078592}">
      <dgm:prSet/>
      <dgm:spPr/>
      <dgm:t>
        <a:bodyPr/>
        <a:lstStyle/>
        <a:p>
          <a:endParaRPr lang="uk-UA"/>
        </a:p>
      </dgm:t>
    </dgm:pt>
    <dgm:pt modelId="{BE90889F-A857-4850-BD4F-7A920D3D2395}">
      <dgm:prSet phldrT="[Текст]"/>
      <dgm:spPr/>
      <dgm:t>
        <a:bodyPr/>
        <a:lstStyle/>
        <a:p>
          <a:r>
            <a:rPr lang="uk-UA" dirty="0" smtClean="0"/>
            <a:t>Судоми</a:t>
          </a:r>
          <a:endParaRPr lang="uk-UA" dirty="0"/>
        </a:p>
      </dgm:t>
    </dgm:pt>
    <dgm:pt modelId="{ADD4CD25-2927-412F-8DDF-1D50D46ED03F}" type="sibTrans" cxnId="{0A4E3757-7247-43EE-94D0-57E3EF213C48}">
      <dgm:prSet/>
      <dgm:spPr/>
      <dgm:t>
        <a:bodyPr/>
        <a:lstStyle/>
        <a:p>
          <a:endParaRPr lang="uk-UA"/>
        </a:p>
      </dgm:t>
    </dgm:pt>
    <dgm:pt modelId="{1383381A-5B03-4B6E-8788-4C6B091D413A}" type="parTrans" cxnId="{0A4E3757-7247-43EE-94D0-57E3EF213C48}">
      <dgm:prSet/>
      <dgm:spPr/>
      <dgm:t>
        <a:bodyPr/>
        <a:lstStyle/>
        <a:p>
          <a:endParaRPr lang="uk-UA"/>
        </a:p>
      </dgm:t>
    </dgm:pt>
    <dgm:pt modelId="{A44F7987-5581-489B-B821-49F05337CBAA}">
      <dgm:prSet phldrT="[Текст]"/>
      <dgm:spPr/>
      <dgm:t>
        <a:bodyPr/>
        <a:lstStyle/>
        <a:p>
          <a:r>
            <a:rPr lang="uk-UA" dirty="0" err="1" smtClean="0"/>
            <a:t>Лімфопенія</a:t>
          </a:r>
          <a:endParaRPr lang="uk-UA" dirty="0"/>
        </a:p>
      </dgm:t>
    </dgm:pt>
    <dgm:pt modelId="{8FAE3FD0-4077-4883-9679-F86A94D1FE13}" type="sibTrans" cxnId="{B6132931-C47A-43BD-BDAC-DD0CFFEEF96B}">
      <dgm:prSet/>
      <dgm:spPr/>
      <dgm:t>
        <a:bodyPr/>
        <a:lstStyle/>
        <a:p>
          <a:endParaRPr lang="uk-UA"/>
        </a:p>
      </dgm:t>
    </dgm:pt>
    <dgm:pt modelId="{70B1BA87-A183-47E0-B4D8-CBAD8DA75333}" type="parTrans" cxnId="{B6132931-C47A-43BD-BDAC-DD0CFFEEF96B}">
      <dgm:prSet/>
      <dgm:spPr/>
      <dgm:t>
        <a:bodyPr/>
        <a:lstStyle/>
        <a:p>
          <a:endParaRPr lang="uk-UA"/>
        </a:p>
      </dgm:t>
    </dgm:pt>
    <dgm:pt modelId="{94ED8457-78A7-44F0-830E-057B35EE4BA8}">
      <dgm:prSet phldrT="[Текст]"/>
      <dgm:spPr/>
      <dgm:t>
        <a:bodyPr/>
        <a:lstStyle/>
        <a:p>
          <a:r>
            <a:rPr lang="uk-UA" dirty="0" smtClean="0"/>
            <a:t>Глосит</a:t>
          </a:r>
          <a:endParaRPr lang="uk-UA" dirty="0"/>
        </a:p>
      </dgm:t>
    </dgm:pt>
    <dgm:pt modelId="{9DED2C28-CC38-436A-863A-95F7A6A68187}" type="sibTrans" cxnId="{B51B182E-1E5B-426E-8243-90DAB6BFAAEA}">
      <dgm:prSet/>
      <dgm:spPr/>
      <dgm:t>
        <a:bodyPr/>
        <a:lstStyle/>
        <a:p>
          <a:endParaRPr lang="uk-UA"/>
        </a:p>
      </dgm:t>
    </dgm:pt>
    <dgm:pt modelId="{00CCBCD0-3CFA-4D5E-A8A1-1C96B832F061}" type="parTrans" cxnId="{B51B182E-1E5B-426E-8243-90DAB6BFAAEA}">
      <dgm:prSet/>
      <dgm:spPr/>
      <dgm:t>
        <a:bodyPr/>
        <a:lstStyle/>
        <a:p>
          <a:endParaRPr lang="uk-UA"/>
        </a:p>
      </dgm:t>
    </dgm:pt>
    <dgm:pt modelId="{C12ADD9F-8D78-4918-A7CB-434248219B40}">
      <dgm:prSet phldrT="[Текст]"/>
      <dgm:spPr/>
      <dgm:t>
        <a:bodyPr/>
        <a:lstStyle/>
        <a:p>
          <a:r>
            <a:rPr lang="uk-UA" dirty="0" smtClean="0"/>
            <a:t>Анемія</a:t>
          </a:r>
          <a:endParaRPr lang="uk-UA" dirty="0"/>
        </a:p>
      </dgm:t>
    </dgm:pt>
    <dgm:pt modelId="{A1E07219-FDAF-4F1A-8187-5BEE82BE6B38}" type="sibTrans" cxnId="{42B1AA3C-3608-438E-AA03-C6AB6376B4CC}">
      <dgm:prSet/>
      <dgm:spPr/>
      <dgm:t>
        <a:bodyPr/>
        <a:lstStyle/>
        <a:p>
          <a:endParaRPr lang="uk-UA"/>
        </a:p>
      </dgm:t>
    </dgm:pt>
    <dgm:pt modelId="{1903F647-5BC7-4B30-AE3F-42A25F2F9F6F}" type="parTrans" cxnId="{42B1AA3C-3608-438E-AA03-C6AB6376B4CC}">
      <dgm:prSet/>
      <dgm:spPr/>
      <dgm:t>
        <a:bodyPr/>
        <a:lstStyle/>
        <a:p>
          <a:endParaRPr lang="uk-UA"/>
        </a:p>
      </dgm:t>
    </dgm:pt>
    <dgm:pt modelId="{E2AC77C7-6CAC-4381-A624-4EAF25AA0F7F}">
      <dgm:prSet phldrT="[Текст]"/>
      <dgm:spPr/>
      <dgm:t>
        <a:bodyPr/>
        <a:lstStyle/>
        <a:p>
          <a:r>
            <a:rPr lang="uk-UA" dirty="0" smtClean="0"/>
            <a:t>Поліневрит</a:t>
          </a:r>
          <a:endParaRPr lang="uk-UA" dirty="0"/>
        </a:p>
      </dgm:t>
    </dgm:pt>
    <dgm:pt modelId="{AE36827A-DD39-42CD-91F7-B31250E3A7A2}" type="sibTrans" cxnId="{92F523A3-F061-4330-8745-398E5F8DB5B6}">
      <dgm:prSet/>
      <dgm:spPr/>
      <dgm:t>
        <a:bodyPr/>
        <a:lstStyle/>
        <a:p>
          <a:endParaRPr lang="uk-UA"/>
        </a:p>
      </dgm:t>
    </dgm:pt>
    <dgm:pt modelId="{4F520F55-C0EE-492A-957E-BA54F0870BC1}" type="parTrans" cxnId="{92F523A3-F061-4330-8745-398E5F8DB5B6}">
      <dgm:prSet/>
      <dgm:spPr/>
      <dgm:t>
        <a:bodyPr/>
        <a:lstStyle/>
        <a:p>
          <a:endParaRPr lang="uk-UA"/>
        </a:p>
      </dgm:t>
    </dgm:pt>
    <dgm:pt modelId="{D4F28FEA-6F45-44D1-85EC-F52481B8F208}">
      <dgm:prSet phldrT="[Текст]"/>
      <dgm:spPr/>
      <dgm:t>
        <a:bodyPr/>
        <a:lstStyle/>
        <a:p>
          <a:r>
            <a:rPr lang="uk-UA" dirty="0" smtClean="0"/>
            <a:t>Гарячка</a:t>
          </a:r>
          <a:endParaRPr lang="uk-UA" dirty="0"/>
        </a:p>
      </dgm:t>
    </dgm:pt>
    <dgm:pt modelId="{4A989CAD-5BC8-423B-91AD-C9B61620E6B5}" type="parTrans" cxnId="{7668BE97-55C1-4CB1-9B30-CCDC5ECADFA2}">
      <dgm:prSet/>
      <dgm:spPr/>
      <dgm:t>
        <a:bodyPr/>
        <a:lstStyle/>
        <a:p>
          <a:endParaRPr lang="uk-UA"/>
        </a:p>
      </dgm:t>
    </dgm:pt>
    <dgm:pt modelId="{B2DC65AF-0366-4CD7-ABC3-912FC9450278}" type="sibTrans" cxnId="{7668BE97-55C1-4CB1-9B30-CCDC5ECADFA2}">
      <dgm:prSet/>
      <dgm:spPr/>
      <dgm:t>
        <a:bodyPr/>
        <a:lstStyle/>
        <a:p>
          <a:endParaRPr lang="uk-UA"/>
        </a:p>
      </dgm:t>
    </dgm:pt>
    <dgm:pt modelId="{55EACD5A-0D74-4EB4-A822-AE5F1C0469ED}">
      <dgm:prSet phldrT="[Текст]"/>
      <dgm:spPr/>
      <dgm:t>
        <a:bodyPr/>
        <a:lstStyle/>
        <a:p>
          <a:r>
            <a:rPr lang="uk-UA" dirty="0" err="1" smtClean="0"/>
            <a:t>Тахікарді</a:t>
          </a:r>
          <a:r>
            <a:rPr lang="ru-RU" dirty="0" smtClean="0"/>
            <a:t>я</a:t>
          </a:r>
          <a:endParaRPr lang="uk-UA" dirty="0"/>
        </a:p>
      </dgm:t>
    </dgm:pt>
    <dgm:pt modelId="{24724366-8C1A-4E75-A297-278EDEE9AE0A}" type="parTrans" cxnId="{4FF62AF3-64D9-4F77-BF3A-0BF2DFFF1E67}">
      <dgm:prSet/>
      <dgm:spPr/>
      <dgm:t>
        <a:bodyPr/>
        <a:lstStyle/>
        <a:p>
          <a:endParaRPr lang="uk-UA"/>
        </a:p>
      </dgm:t>
    </dgm:pt>
    <dgm:pt modelId="{6FF88464-5D00-4B65-8E77-C8889C663B8F}" type="sibTrans" cxnId="{4FF62AF3-64D9-4F77-BF3A-0BF2DFFF1E67}">
      <dgm:prSet/>
      <dgm:spPr/>
      <dgm:t>
        <a:bodyPr/>
        <a:lstStyle/>
        <a:p>
          <a:endParaRPr lang="uk-UA"/>
        </a:p>
      </dgm:t>
    </dgm:pt>
    <dgm:pt modelId="{35ABBFCB-7060-4DA0-8CB9-D3A32F93673E}">
      <dgm:prSet phldrT="[Текст]"/>
      <dgm:spPr/>
      <dgm:t>
        <a:bodyPr/>
        <a:lstStyle/>
        <a:p>
          <a:r>
            <a:rPr lang="uk-UA" dirty="0" smtClean="0"/>
            <a:t>Гіпотонія</a:t>
          </a:r>
          <a:endParaRPr lang="uk-UA" dirty="0"/>
        </a:p>
      </dgm:t>
    </dgm:pt>
    <dgm:pt modelId="{62252DEE-0D42-45F2-B37E-5A5E85457E3F}" type="parTrans" cxnId="{8FF894A6-68B4-4199-B767-7229AEF2CFB5}">
      <dgm:prSet/>
      <dgm:spPr/>
      <dgm:t>
        <a:bodyPr/>
        <a:lstStyle/>
        <a:p>
          <a:endParaRPr lang="uk-UA"/>
        </a:p>
      </dgm:t>
    </dgm:pt>
    <dgm:pt modelId="{8EA38DB8-08AF-44DE-BB56-D74BCAFAF903}" type="sibTrans" cxnId="{8FF894A6-68B4-4199-B767-7229AEF2CFB5}">
      <dgm:prSet/>
      <dgm:spPr/>
      <dgm:t>
        <a:bodyPr/>
        <a:lstStyle/>
        <a:p>
          <a:endParaRPr lang="uk-UA"/>
        </a:p>
      </dgm:t>
    </dgm:pt>
    <dgm:pt modelId="{65ED1B91-CD79-4AE7-939B-DAD7EF5CC441}">
      <dgm:prSet phldrT="[Текст]"/>
      <dgm:spPr/>
      <dgm:t>
        <a:bodyPr/>
        <a:lstStyle/>
        <a:p>
          <a:r>
            <a:rPr lang="uk-UA" dirty="0" err="1" smtClean="0"/>
            <a:t>Гемартрозів</a:t>
          </a:r>
          <a:endParaRPr lang="uk-UA" dirty="0"/>
        </a:p>
      </dgm:t>
    </dgm:pt>
    <dgm:pt modelId="{4FD348AA-9801-40A3-A5F3-43B3E4C30607}" type="parTrans" cxnId="{8B61456D-085B-42CB-AE8A-F8E743683B6B}">
      <dgm:prSet/>
      <dgm:spPr/>
      <dgm:t>
        <a:bodyPr/>
        <a:lstStyle/>
        <a:p>
          <a:endParaRPr lang="uk-UA"/>
        </a:p>
      </dgm:t>
    </dgm:pt>
    <dgm:pt modelId="{40DABF6F-6EEF-421B-B8B6-319097D0862C}" type="sibTrans" cxnId="{8B61456D-085B-42CB-AE8A-F8E743683B6B}">
      <dgm:prSet/>
      <dgm:spPr/>
      <dgm:t>
        <a:bodyPr/>
        <a:lstStyle/>
        <a:p>
          <a:endParaRPr lang="uk-UA"/>
        </a:p>
      </dgm:t>
    </dgm:pt>
    <dgm:pt modelId="{7BCBCAED-BE63-4D11-80E2-19EDE5FC2E5A}">
      <dgm:prSet/>
      <dgm:spPr/>
      <dgm:t>
        <a:bodyPr/>
        <a:lstStyle/>
        <a:p>
          <a:r>
            <a:rPr lang="ru-RU" b="0" i="0" dirty="0" err="1" smtClean="0"/>
            <a:t>Вітаміну</a:t>
          </a:r>
          <a:r>
            <a:rPr lang="ru-RU" b="0" i="0" dirty="0" smtClean="0"/>
            <a:t> </a:t>
          </a:r>
          <a:r>
            <a:rPr lang="en-US" b="0" i="0" dirty="0" smtClean="0"/>
            <a:t>D</a:t>
          </a:r>
          <a:endParaRPr lang="uk-UA" dirty="0"/>
        </a:p>
      </dgm:t>
    </dgm:pt>
    <dgm:pt modelId="{0171C0D3-5027-495C-AC9C-8A56E0646D15}" type="parTrans" cxnId="{E9E76971-AAB8-4146-A1BD-FD06CEF0B887}">
      <dgm:prSet/>
      <dgm:spPr/>
      <dgm:t>
        <a:bodyPr/>
        <a:lstStyle/>
        <a:p>
          <a:endParaRPr lang="uk-UA"/>
        </a:p>
      </dgm:t>
    </dgm:pt>
    <dgm:pt modelId="{52316DBE-5D66-4454-9E73-86DFDBDE621D}" type="sibTrans" cxnId="{E9E76971-AAB8-4146-A1BD-FD06CEF0B887}">
      <dgm:prSet/>
      <dgm:spPr/>
      <dgm:t>
        <a:bodyPr/>
        <a:lstStyle/>
        <a:p>
          <a:endParaRPr lang="uk-UA"/>
        </a:p>
      </dgm:t>
    </dgm:pt>
    <dgm:pt modelId="{8BF107B3-A8F1-4189-A901-7F919C92F5A5}">
      <dgm:prSet/>
      <dgm:spPr/>
      <dgm:t>
        <a:bodyPr/>
        <a:lstStyle/>
        <a:p>
          <a:r>
            <a:rPr lang="ru-RU" b="0" i="0" dirty="0" err="1" smtClean="0"/>
            <a:t>Рахіт</a:t>
          </a:r>
          <a:endParaRPr lang="uk-UA" dirty="0"/>
        </a:p>
      </dgm:t>
    </dgm:pt>
    <dgm:pt modelId="{F8AAF3E4-9E7B-4900-BBC4-9052235D0C51}" type="parTrans" cxnId="{2C3927A6-12C3-46F7-A9C0-36D3C22AA3D9}">
      <dgm:prSet/>
      <dgm:spPr/>
      <dgm:t>
        <a:bodyPr/>
        <a:lstStyle/>
        <a:p>
          <a:endParaRPr lang="uk-UA"/>
        </a:p>
      </dgm:t>
    </dgm:pt>
    <dgm:pt modelId="{A0EA4BC2-E31D-4011-A617-FC6E7D7E6FE3}" type="sibTrans" cxnId="{2C3927A6-12C3-46F7-A9C0-36D3C22AA3D9}">
      <dgm:prSet/>
      <dgm:spPr/>
      <dgm:t>
        <a:bodyPr/>
        <a:lstStyle/>
        <a:p>
          <a:endParaRPr lang="uk-UA"/>
        </a:p>
      </dgm:t>
    </dgm:pt>
    <dgm:pt modelId="{3BB6A4F2-90C2-4D55-A1A9-3A43B156B798}">
      <dgm:prSet/>
      <dgm:spPr/>
      <dgm:t>
        <a:bodyPr/>
        <a:lstStyle/>
        <a:p>
          <a:r>
            <a:rPr lang="uk-UA" dirty="0" smtClean="0"/>
            <a:t>Остеопороз</a:t>
          </a:r>
          <a:endParaRPr lang="uk-UA" dirty="0"/>
        </a:p>
      </dgm:t>
    </dgm:pt>
    <dgm:pt modelId="{4401E6C9-0941-415A-9DCE-BD2799F4CFEA}" type="parTrans" cxnId="{15271B2E-8196-4C93-BBD4-08B6C34977B3}">
      <dgm:prSet/>
      <dgm:spPr/>
      <dgm:t>
        <a:bodyPr/>
        <a:lstStyle/>
        <a:p>
          <a:endParaRPr lang="uk-UA"/>
        </a:p>
      </dgm:t>
    </dgm:pt>
    <dgm:pt modelId="{A84B5B2D-1B66-45CE-BD2C-CE1DD06C0788}" type="sibTrans" cxnId="{15271B2E-8196-4C93-BBD4-08B6C34977B3}">
      <dgm:prSet/>
      <dgm:spPr/>
      <dgm:t>
        <a:bodyPr/>
        <a:lstStyle/>
        <a:p>
          <a:endParaRPr lang="uk-UA"/>
        </a:p>
      </dgm:t>
    </dgm:pt>
    <dgm:pt modelId="{5C172EE8-8F52-45DD-9EF6-6FAEA3882317}">
      <dgm:prSet/>
      <dgm:spPr/>
      <dgm:t>
        <a:bodyPr/>
        <a:lstStyle/>
        <a:p>
          <a:r>
            <a:rPr lang="ru-RU" b="0" i="0" dirty="0" err="1" smtClean="0"/>
            <a:t>Враження</a:t>
          </a:r>
          <a:r>
            <a:rPr lang="ru-RU" b="0" i="0" dirty="0" smtClean="0"/>
            <a:t> </a:t>
          </a:r>
          <a:r>
            <a:rPr lang="ru-RU" b="0" i="0" dirty="0" err="1" smtClean="0"/>
            <a:t>кісток</a:t>
          </a:r>
          <a:endParaRPr lang="uk-UA" dirty="0"/>
        </a:p>
      </dgm:t>
    </dgm:pt>
    <dgm:pt modelId="{8D1B52CD-4047-49A8-9A3A-26C9EF57D94F}" type="parTrans" cxnId="{1E48D100-51FD-4341-ABFB-0682EAF7719B}">
      <dgm:prSet/>
      <dgm:spPr/>
      <dgm:t>
        <a:bodyPr/>
        <a:lstStyle/>
        <a:p>
          <a:endParaRPr lang="uk-UA"/>
        </a:p>
      </dgm:t>
    </dgm:pt>
    <dgm:pt modelId="{D8471D61-376B-481F-BE75-3228A0F85D49}" type="sibTrans" cxnId="{1E48D100-51FD-4341-ABFB-0682EAF7719B}">
      <dgm:prSet/>
      <dgm:spPr/>
      <dgm:t>
        <a:bodyPr/>
        <a:lstStyle/>
        <a:p>
          <a:endParaRPr lang="uk-UA"/>
        </a:p>
      </dgm:t>
    </dgm:pt>
    <dgm:pt modelId="{B288A9CA-C960-4517-9459-91EA2A17C29C}" type="pres">
      <dgm:prSet presAssocID="{E440F188-531C-4F2A-BA62-A9A88E8EF9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C779AD0-5C32-425E-A236-1D898347C575}" type="pres">
      <dgm:prSet presAssocID="{37779363-60F1-4F02-B8AE-E1B1C6D30632}" presName="composite" presStyleCnt="0"/>
      <dgm:spPr/>
    </dgm:pt>
    <dgm:pt modelId="{3274A1DF-6882-4AC8-BC8B-FA372993ACE8}" type="pres">
      <dgm:prSet presAssocID="{37779363-60F1-4F02-B8AE-E1B1C6D3063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3D89CC-0CF9-482B-A67B-DDF7F05394E3}" type="pres">
      <dgm:prSet presAssocID="{37779363-60F1-4F02-B8AE-E1B1C6D3063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3D012E-EFB6-4D46-B5FF-E394A3B17F55}" type="pres">
      <dgm:prSet presAssocID="{34F998FB-436D-4C17-BDEE-813DD6774E5C}" presName="space" presStyleCnt="0"/>
      <dgm:spPr/>
    </dgm:pt>
    <dgm:pt modelId="{ECA6B481-F15C-4B80-A4BF-4392A34BFA34}" type="pres">
      <dgm:prSet presAssocID="{7DA05FC6-92A0-4596-B149-F45D3DCC7B3F}" presName="composite" presStyleCnt="0"/>
      <dgm:spPr/>
    </dgm:pt>
    <dgm:pt modelId="{B7F6F22E-8EDB-4D84-A3B5-F4F4F9D7928A}" type="pres">
      <dgm:prSet presAssocID="{7DA05FC6-92A0-4596-B149-F45D3DCC7B3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D0F7B0-1F6F-402E-8A85-3B10D173FED6}" type="pres">
      <dgm:prSet presAssocID="{7DA05FC6-92A0-4596-B149-F45D3DCC7B3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2E0AC4-78E1-4869-AF6C-8EC0B09DFD0D}" type="pres">
      <dgm:prSet presAssocID="{A8F85E74-977D-432E-8E95-DE9A97573215}" presName="space" presStyleCnt="0"/>
      <dgm:spPr/>
    </dgm:pt>
    <dgm:pt modelId="{EEC4C5D5-F663-4E54-9886-D560ED3FA2ED}" type="pres">
      <dgm:prSet presAssocID="{E11DE8BA-2D34-4BF2-9A20-9ACE2C7B0244}" presName="composite" presStyleCnt="0"/>
      <dgm:spPr/>
    </dgm:pt>
    <dgm:pt modelId="{28A4815F-0315-494C-9F4E-3DA8696708BE}" type="pres">
      <dgm:prSet presAssocID="{E11DE8BA-2D34-4BF2-9A20-9ACE2C7B024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BA93D9-1532-4064-9751-2C65C16738CC}" type="pres">
      <dgm:prSet presAssocID="{E11DE8BA-2D34-4BF2-9A20-9ACE2C7B024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FBCEAB-CCAA-4F08-8789-2A2187BADD30}" type="pres">
      <dgm:prSet presAssocID="{C67014DA-4943-48DB-AEA4-F75164C1D827}" presName="space" presStyleCnt="0"/>
      <dgm:spPr/>
    </dgm:pt>
    <dgm:pt modelId="{910A0E84-560A-46A1-A603-50C8F5194929}" type="pres">
      <dgm:prSet presAssocID="{7BCBCAED-BE63-4D11-80E2-19EDE5FC2E5A}" presName="composite" presStyleCnt="0"/>
      <dgm:spPr/>
    </dgm:pt>
    <dgm:pt modelId="{EBA87857-083A-4720-911C-E440F1952728}" type="pres">
      <dgm:prSet presAssocID="{7BCBCAED-BE63-4D11-80E2-19EDE5FC2E5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BDC0F-10CE-4E54-BA27-5FB75102EE20}" type="pres">
      <dgm:prSet presAssocID="{7BCBCAED-BE63-4D11-80E2-19EDE5FC2E5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132931-C47A-43BD-BDAC-DD0CFFEEF96B}" srcId="{7DA05FC6-92A0-4596-B149-F45D3DCC7B3F}" destId="{A44F7987-5581-489B-B821-49F05337CBAA}" srcOrd="3" destOrd="0" parTransId="{70B1BA87-A183-47E0-B4D8-CBAD8DA75333}" sibTransId="{8FAE3FD0-4077-4883-9679-F86A94D1FE13}"/>
    <dgm:cxn modelId="{0AFE8A6C-A3E8-44F4-B41A-6B7EDE1376AF}" type="presOf" srcId="{D4F28FEA-6F45-44D1-85EC-F52481B8F208}" destId="{BDBA93D9-1532-4064-9751-2C65C16738CC}" srcOrd="0" destOrd="1" presId="urn:microsoft.com/office/officeart/2005/8/layout/hList1"/>
    <dgm:cxn modelId="{0A4E3757-7247-43EE-94D0-57E3EF213C48}" srcId="{7DA05FC6-92A0-4596-B149-F45D3DCC7B3F}" destId="{BE90889F-A857-4850-BD4F-7A920D3D2395}" srcOrd="4" destOrd="0" parTransId="{1383381A-5B03-4B6E-8788-4C6B091D413A}" sibTransId="{ADD4CD25-2927-412F-8DDF-1D50D46ED03F}"/>
    <dgm:cxn modelId="{D308B224-E9BC-4018-A500-1A70F3E6FD7C}" type="presOf" srcId="{7DA05FC6-92A0-4596-B149-F45D3DCC7B3F}" destId="{B7F6F22E-8EDB-4D84-A3B5-F4F4F9D7928A}" srcOrd="0" destOrd="0" presId="urn:microsoft.com/office/officeart/2005/8/layout/hList1"/>
    <dgm:cxn modelId="{E53348E6-8E7F-4769-A532-734D43059F4B}" type="presOf" srcId="{E2AC77C7-6CAC-4381-A624-4EAF25AA0F7F}" destId="{BCD0F7B0-1F6F-402E-8A85-3B10D173FED6}" srcOrd="0" destOrd="0" presId="urn:microsoft.com/office/officeart/2005/8/layout/hList1"/>
    <dgm:cxn modelId="{BC471E17-7D8E-4203-A822-F1925AE065D0}" type="presOf" srcId="{3BB6A4F2-90C2-4D55-A1A9-3A43B156B798}" destId="{9AFBDC0F-10CE-4E54-BA27-5FB75102EE20}" srcOrd="0" destOrd="1" presId="urn:microsoft.com/office/officeart/2005/8/layout/hList1"/>
    <dgm:cxn modelId="{6AF22921-F96A-4134-AF18-C605BCB6DA87}" type="presOf" srcId="{C12ADD9F-8D78-4918-A7CB-434248219B40}" destId="{BCD0F7B0-1F6F-402E-8A85-3B10D173FED6}" srcOrd="0" destOrd="1" presId="urn:microsoft.com/office/officeart/2005/8/layout/hList1"/>
    <dgm:cxn modelId="{92F523A3-F061-4330-8745-398E5F8DB5B6}" srcId="{7DA05FC6-92A0-4596-B149-F45D3DCC7B3F}" destId="{E2AC77C7-6CAC-4381-A624-4EAF25AA0F7F}" srcOrd="0" destOrd="0" parTransId="{4F520F55-C0EE-492A-957E-BA54F0870BC1}" sibTransId="{AE36827A-DD39-42CD-91F7-B31250E3A7A2}"/>
    <dgm:cxn modelId="{478CCACC-D536-467B-B6EB-70EB0F094E34}" srcId="{E440F188-531C-4F2A-BA62-A9A88E8EF96A}" destId="{7DA05FC6-92A0-4596-B149-F45D3DCC7B3F}" srcOrd="1" destOrd="0" parTransId="{E85A79F9-AA73-489C-9A46-69CF686F981A}" sibTransId="{A8F85E74-977D-432E-8E95-DE9A97573215}"/>
    <dgm:cxn modelId="{1E48D100-51FD-4341-ABFB-0682EAF7719B}" srcId="{7BCBCAED-BE63-4D11-80E2-19EDE5FC2E5A}" destId="{5C172EE8-8F52-45DD-9EF6-6FAEA3882317}" srcOrd="2" destOrd="0" parTransId="{8D1B52CD-4047-49A8-9A3A-26C9EF57D94F}" sibTransId="{D8471D61-376B-481F-BE75-3228A0F85D49}"/>
    <dgm:cxn modelId="{B51B182E-1E5B-426E-8243-90DAB6BFAAEA}" srcId="{7DA05FC6-92A0-4596-B149-F45D3DCC7B3F}" destId="{94ED8457-78A7-44F0-830E-057B35EE4BA8}" srcOrd="2" destOrd="0" parTransId="{00CCBCD0-3CFA-4D5E-A8A1-1C96B832F061}" sibTransId="{9DED2C28-CC38-436A-863A-95F7A6A68187}"/>
    <dgm:cxn modelId="{42B1AA3C-3608-438E-AA03-C6AB6376B4CC}" srcId="{7DA05FC6-92A0-4596-B149-F45D3DCC7B3F}" destId="{C12ADD9F-8D78-4918-A7CB-434248219B40}" srcOrd="1" destOrd="0" parTransId="{1903F647-5BC7-4B30-AE3F-42A25F2F9F6F}" sibTransId="{A1E07219-FDAF-4F1A-8187-5BEE82BE6B38}"/>
    <dgm:cxn modelId="{4D34FEA4-D7A0-44C7-BDFC-3C985ECC94A1}" type="presOf" srcId="{65ED1B91-CD79-4AE7-939B-DAD7EF5CC441}" destId="{BDBA93D9-1532-4064-9751-2C65C16738CC}" srcOrd="0" destOrd="4" presId="urn:microsoft.com/office/officeart/2005/8/layout/hList1"/>
    <dgm:cxn modelId="{8FF894A6-68B4-4199-B767-7229AEF2CFB5}" srcId="{E11DE8BA-2D34-4BF2-9A20-9ACE2C7B0244}" destId="{35ABBFCB-7060-4DA0-8CB9-D3A32F93673E}" srcOrd="3" destOrd="0" parTransId="{62252DEE-0D42-45F2-B37E-5A5E85457E3F}" sibTransId="{8EA38DB8-08AF-44DE-BB56-D74BCAFAF903}"/>
    <dgm:cxn modelId="{E9E76971-AAB8-4146-A1BD-FD06CEF0B887}" srcId="{E440F188-531C-4F2A-BA62-A9A88E8EF96A}" destId="{7BCBCAED-BE63-4D11-80E2-19EDE5FC2E5A}" srcOrd="3" destOrd="0" parTransId="{0171C0D3-5027-495C-AC9C-8A56E0646D15}" sibTransId="{52316DBE-5D66-4454-9E73-86DFDBDE621D}"/>
    <dgm:cxn modelId="{A927A2B0-8BCB-4518-B337-A5292D5D6357}" type="presOf" srcId="{57DDC5CB-C9D9-4915-A363-4DDC9E052F83}" destId="{1D3D89CC-0CF9-482B-A67B-DDF7F05394E3}" srcOrd="0" destOrd="0" presId="urn:microsoft.com/office/officeart/2005/8/layout/hList1"/>
    <dgm:cxn modelId="{2C3927A6-12C3-46F7-A9C0-36D3C22AA3D9}" srcId="{7BCBCAED-BE63-4D11-80E2-19EDE5FC2E5A}" destId="{8BF107B3-A8F1-4189-A901-7F919C92F5A5}" srcOrd="0" destOrd="0" parTransId="{F8AAF3E4-9E7B-4900-BBC4-9052235D0C51}" sibTransId="{A0EA4BC2-E31D-4011-A617-FC6E7D7E6FE3}"/>
    <dgm:cxn modelId="{937F8C94-6672-4904-B4C5-6E76CCE402F3}" type="presOf" srcId="{55EACD5A-0D74-4EB4-A822-AE5F1C0469ED}" destId="{BDBA93D9-1532-4064-9751-2C65C16738CC}" srcOrd="0" destOrd="2" presId="urn:microsoft.com/office/officeart/2005/8/layout/hList1"/>
    <dgm:cxn modelId="{48077754-7849-4DDE-8D08-9BF52EBFC2B4}" type="presOf" srcId="{35ABBFCB-7060-4DA0-8CB9-D3A32F93673E}" destId="{BDBA93D9-1532-4064-9751-2C65C16738CC}" srcOrd="0" destOrd="3" presId="urn:microsoft.com/office/officeart/2005/8/layout/hList1"/>
    <dgm:cxn modelId="{1D6175C2-B3BF-4A0C-9433-645A29554FC6}" type="presOf" srcId="{37779363-60F1-4F02-B8AE-E1B1C6D30632}" destId="{3274A1DF-6882-4AC8-BC8B-FA372993ACE8}" srcOrd="0" destOrd="0" presId="urn:microsoft.com/office/officeart/2005/8/layout/hList1"/>
    <dgm:cxn modelId="{9CEEBD21-1E29-4847-9EAA-554F69F886D9}" type="presOf" srcId="{7BCBCAED-BE63-4D11-80E2-19EDE5FC2E5A}" destId="{EBA87857-083A-4720-911C-E440F1952728}" srcOrd="0" destOrd="0" presId="urn:microsoft.com/office/officeart/2005/8/layout/hList1"/>
    <dgm:cxn modelId="{02881ECD-1D7D-4621-9EDF-A50FE7939292}" type="presOf" srcId="{3C756E72-36C7-488E-AB83-68761F1E0D0D}" destId="{1D3D89CC-0CF9-482B-A67B-DDF7F05394E3}" srcOrd="0" destOrd="1" presId="urn:microsoft.com/office/officeart/2005/8/layout/hList1"/>
    <dgm:cxn modelId="{21B0E561-1D47-409D-BC42-E0C8DCCC34A9}" type="presOf" srcId="{A44F7987-5581-489B-B821-49F05337CBAA}" destId="{BCD0F7B0-1F6F-402E-8A85-3B10D173FED6}" srcOrd="0" destOrd="3" presId="urn:microsoft.com/office/officeart/2005/8/layout/hList1"/>
    <dgm:cxn modelId="{E5D8F65B-9987-46C6-A107-81AB31E70AFD}" type="presOf" srcId="{5C172EE8-8F52-45DD-9EF6-6FAEA3882317}" destId="{9AFBDC0F-10CE-4E54-BA27-5FB75102EE20}" srcOrd="0" destOrd="2" presId="urn:microsoft.com/office/officeart/2005/8/layout/hList1"/>
    <dgm:cxn modelId="{0255B6D9-04C2-4FE6-B877-FC0EC90030F6}" type="presOf" srcId="{1998C638-1F2B-4E74-BA7F-8C4776665B9B}" destId="{1D3D89CC-0CF9-482B-A67B-DDF7F05394E3}" srcOrd="0" destOrd="3" presId="urn:microsoft.com/office/officeart/2005/8/layout/hList1"/>
    <dgm:cxn modelId="{8D64F725-95DC-46B3-AED1-A4887E669E6C}" srcId="{37779363-60F1-4F02-B8AE-E1B1C6D30632}" destId="{57DDC5CB-C9D9-4915-A363-4DDC9E052F83}" srcOrd="0" destOrd="0" parTransId="{892BB8D1-4E81-4D6F-A3C3-CF384ECB76A9}" sibTransId="{203DCF09-61E3-4044-829C-AAC42E67BA88}"/>
    <dgm:cxn modelId="{228E8248-4A97-4C1D-99ED-7A47E9078592}" srcId="{E440F188-531C-4F2A-BA62-A9A88E8EF96A}" destId="{E11DE8BA-2D34-4BF2-9A20-9ACE2C7B0244}" srcOrd="2" destOrd="0" parTransId="{6947783C-2F71-4E1A-B189-EC471AF0B32A}" sibTransId="{C67014DA-4943-48DB-AEA4-F75164C1D827}"/>
    <dgm:cxn modelId="{25EF39BF-2FF1-404F-8B94-A545D7A2FA42}" type="presOf" srcId="{D1855120-D339-4CA4-9658-B0AE3F852FB5}" destId="{1D3D89CC-0CF9-482B-A67B-DDF7F05394E3}" srcOrd="0" destOrd="2" presId="urn:microsoft.com/office/officeart/2005/8/layout/hList1"/>
    <dgm:cxn modelId="{FDB5557E-95AF-40BA-9BFE-1B1BC67F9EC3}" srcId="{37779363-60F1-4F02-B8AE-E1B1C6D30632}" destId="{D1855120-D339-4CA4-9658-B0AE3F852FB5}" srcOrd="2" destOrd="0" parTransId="{09818DD9-913B-41C8-8DA5-1909615355C4}" sibTransId="{32345C69-56CD-4C73-AD3E-858AA3F76558}"/>
    <dgm:cxn modelId="{8A4971EE-7738-4A93-97EA-07569605A6E6}" type="presOf" srcId="{E440F188-531C-4F2A-BA62-A9A88E8EF96A}" destId="{B288A9CA-C960-4517-9459-91EA2A17C29C}" srcOrd="0" destOrd="0" presId="urn:microsoft.com/office/officeart/2005/8/layout/hList1"/>
    <dgm:cxn modelId="{68A79FA3-F182-4752-9EE4-23E3BA154F2E}" srcId="{E11DE8BA-2D34-4BF2-9A20-9ACE2C7B0244}" destId="{54789D80-75C6-4FC4-8CED-DCB9646FA950}" srcOrd="0" destOrd="0" parTransId="{86F9A003-CD08-4D1C-AC23-F5441C9782E0}" sibTransId="{F892B568-E4AD-420A-9E27-55491F7807B9}"/>
    <dgm:cxn modelId="{34CB3E4A-1168-42CE-BAB3-73A81C0D35C3}" type="presOf" srcId="{BE90889F-A857-4850-BD4F-7A920D3D2395}" destId="{BCD0F7B0-1F6F-402E-8A85-3B10D173FED6}" srcOrd="0" destOrd="4" presId="urn:microsoft.com/office/officeart/2005/8/layout/hList1"/>
    <dgm:cxn modelId="{DD91268C-78F4-4066-B9A9-3F4F3F90D954}" type="presOf" srcId="{8BF107B3-A8F1-4189-A901-7F919C92F5A5}" destId="{9AFBDC0F-10CE-4E54-BA27-5FB75102EE20}" srcOrd="0" destOrd="0" presId="urn:microsoft.com/office/officeart/2005/8/layout/hList1"/>
    <dgm:cxn modelId="{4FF62AF3-64D9-4F77-BF3A-0BF2DFFF1E67}" srcId="{E11DE8BA-2D34-4BF2-9A20-9ACE2C7B0244}" destId="{55EACD5A-0D74-4EB4-A822-AE5F1C0469ED}" srcOrd="2" destOrd="0" parTransId="{24724366-8C1A-4E75-A297-278EDEE9AE0A}" sibTransId="{6FF88464-5D00-4B65-8E77-C8889C663B8F}"/>
    <dgm:cxn modelId="{15271B2E-8196-4C93-BBD4-08B6C34977B3}" srcId="{7BCBCAED-BE63-4D11-80E2-19EDE5FC2E5A}" destId="{3BB6A4F2-90C2-4D55-A1A9-3A43B156B798}" srcOrd="1" destOrd="0" parTransId="{4401E6C9-0941-415A-9DCE-BD2799F4CFEA}" sibTransId="{A84B5B2D-1B66-45CE-BD2C-CE1DD06C0788}"/>
    <dgm:cxn modelId="{CD8030CE-EFAD-46D4-9007-C8489AAD6AE4}" srcId="{37779363-60F1-4F02-B8AE-E1B1C6D30632}" destId="{3C756E72-36C7-488E-AB83-68761F1E0D0D}" srcOrd="1" destOrd="0" parTransId="{C3498899-7829-4EAA-992B-8B5D0525B7EE}" sibTransId="{DC03C4DC-0301-42E1-800F-D17086992372}"/>
    <dgm:cxn modelId="{722942D7-CA0A-465D-AB35-850C5B55AA83}" type="presOf" srcId="{94ED8457-78A7-44F0-830E-057B35EE4BA8}" destId="{BCD0F7B0-1F6F-402E-8A85-3B10D173FED6}" srcOrd="0" destOrd="2" presId="urn:microsoft.com/office/officeart/2005/8/layout/hList1"/>
    <dgm:cxn modelId="{7849828F-A585-42B4-9A87-7EFA70FCF083}" srcId="{37779363-60F1-4F02-B8AE-E1B1C6D30632}" destId="{1998C638-1F2B-4E74-BA7F-8C4776665B9B}" srcOrd="3" destOrd="0" parTransId="{94FF957D-39CA-4CBB-8D15-3E806E2FF8BE}" sibTransId="{47290FC3-187E-4194-871C-8ACBD21E9290}"/>
    <dgm:cxn modelId="{BD38B0B5-D340-4895-A145-FF4C47499B7F}" type="presOf" srcId="{54789D80-75C6-4FC4-8CED-DCB9646FA950}" destId="{BDBA93D9-1532-4064-9751-2C65C16738CC}" srcOrd="0" destOrd="0" presId="urn:microsoft.com/office/officeart/2005/8/layout/hList1"/>
    <dgm:cxn modelId="{1D1A743E-EBC3-45C8-9A8F-6125A3817658}" srcId="{E440F188-531C-4F2A-BA62-A9A88E8EF96A}" destId="{37779363-60F1-4F02-B8AE-E1B1C6D30632}" srcOrd="0" destOrd="0" parTransId="{4C346143-E06F-4B3B-8D62-246E0A8226F9}" sibTransId="{34F998FB-436D-4C17-BDEE-813DD6774E5C}"/>
    <dgm:cxn modelId="{BD691829-1612-4E1A-982E-6601A10831B3}" type="presOf" srcId="{E11DE8BA-2D34-4BF2-9A20-9ACE2C7B0244}" destId="{28A4815F-0315-494C-9F4E-3DA8696708BE}" srcOrd="0" destOrd="0" presId="urn:microsoft.com/office/officeart/2005/8/layout/hList1"/>
    <dgm:cxn modelId="{8B61456D-085B-42CB-AE8A-F8E743683B6B}" srcId="{E11DE8BA-2D34-4BF2-9A20-9ACE2C7B0244}" destId="{65ED1B91-CD79-4AE7-939B-DAD7EF5CC441}" srcOrd="4" destOrd="0" parTransId="{4FD348AA-9801-40A3-A5F3-43B3E4C30607}" sibTransId="{40DABF6F-6EEF-421B-B8B6-319097D0862C}"/>
    <dgm:cxn modelId="{7668BE97-55C1-4CB1-9B30-CCDC5ECADFA2}" srcId="{E11DE8BA-2D34-4BF2-9A20-9ACE2C7B0244}" destId="{D4F28FEA-6F45-44D1-85EC-F52481B8F208}" srcOrd="1" destOrd="0" parTransId="{4A989CAD-5BC8-423B-91AD-C9B61620E6B5}" sibTransId="{B2DC65AF-0366-4CD7-ABC3-912FC9450278}"/>
    <dgm:cxn modelId="{45D3E4A3-CF2E-40CD-949F-9E3BADC02E33}" type="presParOf" srcId="{B288A9CA-C960-4517-9459-91EA2A17C29C}" destId="{8C779AD0-5C32-425E-A236-1D898347C575}" srcOrd="0" destOrd="0" presId="urn:microsoft.com/office/officeart/2005/8/layout/hList1"/>
    <dgm:cxn modelId="{0B5B2B0D-F694-4B08-BF5D-97A56B3DB9FD}" type="presParOf" srcId="{8C779AD0-5C32-425E-A236-1D898347C575}" destId="{3274A1DF-6882-4AC8-BC8B-FA372993ACE8}" srcOrd="0" destOrd="0" presId="urn:microsoft.com/office/officeart/2005/8/layout/hList1"/>
    <dgm:cxn modelId="{9C109958-760F-4421-8E60-171FF5F62E28}" type="presParOf" srcId="{8C779AD0-5C32-425E-A236-1D898347C575}" destId="{1D3D89CC-0CF9-482B-A67B-DDF7F05394E3}" srcOrd="1" destOrd="0" presId="urn:microsoft.com/office/officeart/2005/8/layout/hList1"/>
    <dgm:cxn modelId="{16438ADE-25D4-40D0-AA67-8C4A1D481F56}" type="presParOf" srcId="{B288A9CA-C960-4517-9459-91EA2A17C29C}" destId="{323D012E-EFB6-4D46-B5FF-E394A3B17F55}" srcOrd="1" destOrd="0" presId="urn:microsoft.com/office/officeart/2005/8/layout/hList1"/>
    <dgm:cxn modelId="{8E80E2DE-A294-430E-8269-AFBCD842692D}" type="presParOf" srcId="{B288A9CA-C960-4517-9459-91EA2A17C29C}" destId="{ECA6B481-F15C-4B80-A4BF-4392A34BFA34}" srcOrd="2" destOrd="0" presId="urn:microsoft.com/office/officeart/2005/8/layout/hList1"/>
    <dgm:cxn modelId="{3AD645CA-B0DC-49B5-B6FD-A05E47345460}" type="presParOf" srcId="{ECA6B481-F15C-4B80-A4BF-4392A34BFA34}" destId="{B7F6F22E-8EDB-4D84-A3B5-F4F4F9D7928A}" srcOrd="0" destOrd="0" presId="urn:microsoft.com/office/officeart/2005/8/layout/hList1"/>
    <dgm:cxn modelId="{DE001A27-0C09-4EC9-A8DD-41FB4D6E30C3}" type="presParOf" srcId="{ECA6B481-F15C-4B80-A4BF-4392A34BFA34}" destId="{BCD0F7B0-1F6F-402E-8A85-3B10D173FED6}" srcOrd="1" destOrd="0" presId="urn:microsoft.com/office/officeart/2005/8/layout/hList1"/>
    <dgm:cxn modelId="{A1DD0A7C-F88C-4943-9046-8E994DEED288}" type="presParOf" srcId="{B288A9CA-C960-4517-9459-91EA2A17C29C}" destId="{FD2E0AC4-78E1-4869-AF6C-8EC0B09DFD0D}" srcOrd="3" destOrd="0" presId="urn:microsoft.com/office/officeart/2005/8/layout/hList1"/>
    <dgm:cxn modelId="{A1EFA950-C22E-4EDB-90A8-24C24B9617EB}" type="presParOf" srcId="{B288A9CA-C960-4517-9459-91EA2A17C29C}" destId="{EEC4C5D5-F663-4E54-9886-D560ED3FA2ED}" srcOrd="4" destOrd="0" presId="urn:microsoft.com/office/officeart/2005/8/layout/hList1"/>
    <dgm:cxn modelId="{A7FB3EB6-841F-438F-B95F-43483A3B9BEF}" type="presParOf" srcId="{EEC4C5D5-F663-4E54-9886-D560ED3FA2ED}" destId="{28A4815F-0315-494C-9F4E-3DA8696708BE}" srcOrd="0" destOrd="0" presId="urn:microsoft.com/office/officeart/2005/8/layout/hList1"/>
    <dgm:cxn modelId="{972F39A3-C177-41B8-9FC0-DF4BD3684850}" type="presParOf" srcId="{EEC4C5D5-F663-4E54-9886-D560ED3FA2ED}" destId="{BDBA93D9-1532-4064-9751-2C65C16738CC}" srcOrd="1" destOrd="0" presId="urn:microsoft.com/office/officeart/2005/8/layout/hList1"/>
    <dgm:cxn modelId="{69326FE9-C842-4D8F-900F-0489DB77CEC5}" type="presParOf" srcId="{B288A9CA-C960-4517-9459-91EA2A17C29C}" destId="{8BFBCEAB-CCAA-4F08-8789-2A2187BADD30}" srcOrd="5" destOrd="0" presId="urn:microsoft.com/office/officeart/2005/8/layout/hList1"/>
    <dgm:cxn modelId="{265A88DA-9BB3-4158-932A-80FEEF55A2A7}" type="presParOf" srcId="{B288A9CA-C960-4517-9459-91EA2A17C29C}" destId="{910A0E84-560A-46A1-A603-50C8F5194929}" srcOrd="6" destOrd="0" presId="urn:microsoft.com/office/officeart/2005/8/layout/hList1"/>
    <dgm:cxn modelId="{E66513C4-E6F7-497D-B777-3EAD515FE58D}" type="presParOf" srcId="{910A0E84-560A-46A1-A603-50C8F5194929}" destId="{EBA87857-083A-4720-911C-E440F1952728}" srcOrd="0" destOrd="0" presId="urn:microsoft.com/office/officeart/2005/8/layout/hList1"/>
    <dgm:cxn modelId="{1F5B5C76-C080-4B22-B342-8C3E960D547B}" type="presParOf" srcId="{910A0E84-560A-46A1-A603-50C8F5194929}" destId="{9AFBDC0F-10CE-4E54-BA27-5FB75102EE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F6F56-6B85-4E3E-8C14-AF7D658D93BF}">
      <dsp:nvSpPr>
        <dsp:cNvPr id="0" name=""/>
        <dsp:cNvSpPr/>
      </dsp:nvSpPr>
      <dsp:spPr>
        <a:xfrm>
          <a:off x="942" y="0"/>
          <a:ext cx="1466607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М’ясі продукти</a:t>
          </a:r>
          <a:endParaRPr lang="uk-UA" sz="1600" kern="1200" dirty="0"/>
        </a:p>
      </dsp:txBody>
      <dsp:txXfrm>
        <a:off x="942" y="1594713"/>
        <a:ext cx="1466607" cy="1594713"/>
      </dsp:txXfrm>
    </dsp:sp>
    <dsp:sp modelId="{FE9C2FB4-D449-4234-BDD1-AD906A626D3D}">
      <dsp:nvSpPr>
        <dsp:cNvPr id="0" name=""/>
        <dsp:cNvSpPr/>
      </dsp:nvSpPr>
      <dsp:spPr>
        <a:xfrm>
          <a:off x="70446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D7A4E7-9E36-4A75-92FB-12C97BA35347}">
      <dsp:nvSpPr>
        <dsp:cNvPr id="0" name=""/>
        <dsp:cNvSpPr/>
      </dsp:nvSpPr>
      <dsp:spPr>
        <a:xfrm>
          <a:off x="1511548" y="0"/>
          <a:ext cx="1466607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9742"/>
                <a:satOff val="398"/>
                <a:lumOff val="99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9742"/>
                <a:satOff val="398"/>
                <a:lumOff val="99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9742"/>
                <a:satOff val="398"/>
                <a:lumOff val="99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Кисломолочні продукти</a:t>
          </a:r>
          <a:endParaRPr lang="uk-UA" sz="1600" kern="1200" dirty="0"/>
        </a:p>
      </dsp:txBody>
      <dsp:txXfrm>
        <a:off x="1511548" y="1594713"/>
        <a:ext cx="1466607" cy="1594713"/>
      </dsp:txXfrm>
    </dsp:sp>
    <dsp:sp modelId="{AE73F4A3-3B5C-4322-916F-52F4A6C78D1B}">
      <dsp:nvSpPr>
        <dsp:cNvPr id="0" name=""/>
        <dsp:cNvSpPr/>
      </dsp:nvSpPr>
      <dsp:spPr>
        <a:xfrm>
          <a:off x="1581052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14D223-5F13-4D05-A086-6D212584C7F6}">
      <dsp:nvSpPr>
        <dsp:cNvPr id="0" name=""/>
        <dsp:cNvSpPr/>
      </dsp:nvSpPr>
      <dsp:spPr>
        <a:xfrm>
          <a:off x="3022153" y="0"/>
          <a:ext cx="1466607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39483"/>
                <a:satOff val="796"/>
                <a:lumOff val="198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9483"/>
                <a:satOff val="796"/>
                <a:lumOff val="198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9483"/>
                <a:satOff val="796"/>
                <a:lumOff val="198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Яйця</a:t>
          </a:r>
          <a:endParaRPr lang="uk-UA" sz="1600" kern="1200" dirty="0"/>
        </a:p>
      </dsp:txBody>
      <dsp:txXfrm>
        <a:off x="3022153" y="1594713"/>
        <a:ext cx="1466607" cy="1594713"/>
      </dsp:txXfrm>
    </dsp:sp>
    <dsp:sp modelId="{4F558BFC-6688-4655-9DF3-DB432CD82EC4}">
      <dsp:nvSpPr>
        <dsp:cNvPr id="0" name=""/>
        <dsp:cNvSpPr/>
      </dsp:nvSpPr>
      <dsp:spPr>
        <a:xfrm>
          <a:off x="3091658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6293E8C-DCE3-42C4-B502-C420D1ADA9A3}">
      <dsp:nvSpPr>
        <dsp:cNvPr id="0" name=""/>
        <dsp:cNvSpPr/>
      </dsp:nvSpPr>
      <dsp:spPr>
        <a:xfrm>
          <a:off x="179588" y="3189427"/>
          <a:ext cx="4130527" cy="598017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5E810-D830-4530-A6AC-A6C9807240FA}">
      <dsp:nvSpPr>
        <dsp:cNvPr id="0" name=""/>
        <dsp:cNvSpPr/>
      </dsp:nvSpPr>
      <dsp:spPr>
        <a:xfrm>
          <a:off x="1000" y="0"/>
          <a:ext cx="1556548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Фаст-фуд</a:t>
          </a:r>
          <a:endParaRPr lang="uk-UA" sz="2000" kern="1200" dirty="0"/>
        </a:p>
      </dsp:txBody>
      <dsp:txXfrm>
        <a:off x="1000" y="1594713"/>
        <a:ext cx="1556548" cy="1594713"/>
      </dsp:txXfrm>
    </dsp:sp>
    <dsp:sp modelId="{D307EF0C-DD84-435C-8014-E6C1BD10A3B5}">
      <dsp:nvSpPr>
        <dsp:cNvPr id="0" name=""/>
        <dsp:cNvSpPr/>
      </dsp:nvSpPr>
      <dsp:spPr>
        <a:xfrm>
          <a:off x="115475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CF7D83-E0E2-4BF8-BAEE-56A16BAB3555}">
      <dsp:nvSpPr>
        <dsp:cNvPr id="0" name=""/>
        <dsp:cNvSpPr/>
      </dsp:nvSpPr>
      <dsp:spPr>
        <a:xfrm>
          <a:off x="1604245" y="0"/>
          <a:ext cx="1556548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Ковбаси та сосиски</a:t>
          </a:r>
          <a:endParaRPr lang="uk-UA" sz="2000" kern="1200" dirty="0"/>
        </a:p>
      </dsp:txBody>
      <dsp:txXfrm>
        <a:off x="1604245" y="1594713"/>
        <a:ext cx="1556548" cy="1594713"/>
      </dsp:txXfrm>
    </dsp:sp>
    <dsp:sp modelId="{E53106F7-8518-4F77-AD56-77C1AD11226C}">
      <dsp:nvSpPr>
        <dsp:cNvPr id="0" name=""/>
        <dsp:cNvSpPr/>
      </dsp:nvSpPr>
      <dsp:spPr>
        <a:xfrm>
          <a:off x="1718720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9D307DC-9E19-4982-A474-B128752E3AE1}">
      <dsp:nvSpPr>
        <dsp:cNvPr id="0" name=""/>
        <dsp:cNvSpPr/>
      </dsp:nvSpPr>
      <dsp:spPr>
        <a:xfrm>
          <a:off x="3207490" y="0"/>
          <a:ext cx="1556548" cy="3986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Напівфаб</a:t>
          </a:r>
          <a:r>
            <a:rPr lang="uk-UA" sz="2000" kern="1200" dirty="0" smtClean="0"/>
            <a:t>-рикати</a:t>
          </a:r>
          <a:endParaRPr lang="uk-UA" sz="2000" kern="1200" dirty="0"/>
        </a:p>
      </dsp:txBody>
      <dsp:txXfrm>
        <a:off x="3207490" y="1594713"/>
        <a:ext cx="1556548" cy="1594713"/>
      </dsp:txXfrm>
    </dsp:sp>
    <dsp:sp modelId="{1DBA86C2-47D5-4D15-BE2B-D70332AE83BD}">
      <dsp:nvSpPr>
        <dsp:cNvPr id="0" name=""/>
        <dsp:cNvSpPr/>
      </dsp:nvSpPr>
      <dsp:spPr>
        <a:xfrm>
          <a:off x="3321965" y="239207"/>
          <a:ext cx="1327599" cy="1327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C82B08-F60C-41F9-A9CC-AC1FD0F535D2}">
      <dsp:nvSpPr>
        <dsp:cNvPr id="0" name=""/>
        <dsp:cNvSpPr/>
      </dsp:nvSpPr>
      <dsp:spPr>
        <a:xfrm>
          <a:off x="190601" y="3189427"/>
          <a:ext cx="4383836" cy="598017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4A1DF-6882-4AC8-BC8B-FA372993ACE8}">
      <dsp:nvSpPr>
        <dsp:cNvPr id="0" name=""/>
        <dsp:cNvSpPr/>
      </dsp:nvSpPr>
      <dsp:spPr>
        <a:xfrm>
          <a:off x="3620" y="707138"/>
          <a:ext cx="2177043" cy="60480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Вітаміну</a:t>
          </a:r>
          <a:r>
            <a:rPr lang="ru-RU" sz="2100" b="0" i="0" kern="1200" dirty="0" smtClean="0"/>
            <a:t> А</a:t>
          </a:r>
          <a:endParaRPr lang="uk-UA" sz="2100" kern="1200" dirty="0"/>
        </a:p>
      </dsp:txBody>
      <dsp:txXfrm>
        <a:off x="3620" y="707138"/>
        <a:ext cx="2177043" cy="604800"/>
      </dsp:txXfrm>
    </dsp:sp>
    <dsp:sp modelId="{1D3D89CC-0CF9-482B-A67B-DDF7F05394E3}">
      <dsp:nvSpPr>
        <dsp:cNvPr id="0" name=""/>
        <dsp:cNvSpPr/>
      </dsp:nvSpPr>
      <dsp:spPr>
        <a:xfrm>
          <a:off x="3620" y="1311938"/>
          <a:ext cx="2177043" cy="1967135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Фурункульоз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/>
            <a:t>Трахеобронхіт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Цистит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Анемія</a:t>
          </a:r>
          <a:endParaRPr lang="uk-UA" sz="2100" kern="1200" dirty="0"/>
        </a:p>
      </dsp:txBody>
      <dsp:txXfrm>
        <a:off x="3620" y="1311938"/>
        <a:ext cx="2177043" cy="1967135"/>
      </dsp:txXfrm>
    </dsp:sp>
    <dsp:sp modelId="{B7F6F22E-8EDB-4D84-A3B5-F4F4F9D7928A}">
      <dsp:nvSpPr>
        <dsp:cNvPr id="0" name=""/>
        <dsp:cNvSpPr/>
      </dsp:nvSpPr>
      <dsp:spPr>
        <a:xfrm>
          <a:off x="2485450" y="707138"/>
          <a:ext cx="2177043" cy="60480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075"/>
                <a:satOff val="1069"/>
                <a:lumOff val="18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25075"/>
                <a:satOff val="1069"/>
                <a:lumOff val="18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25075"/>
                <a:satOff val="1069"/>
                <a:lumOff val="18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5075"/>
              <a:satOff val="1069"/>
              <a:lumOff val="18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Вітаміну</a:t>
          </a:r>
          <a:r>
            <a:rPr lang="ru-RU" sz="2100" b="0" i="0" kern="1200" dirty="0" smtClean="0"/>
            <a:t> В</a:t>
          </a:r>
          <a:endParaRPr lang="uk-UA" sz="2100" kern="1200" dirty="0"/>
        </a:p>
      </dsp:txBody>
      <dsp:txXfrm>
        <a:off x="2485450" y="707138"/>
        <a:ext cx="2177043" cy="604800"/>
      </dsp:txXfrm>
    </dsp:sp>
    <dsp:sp modelId="{BCD0F7B0-1F6F-402E-8A85-3B10D173FED6}">
      <dsp:nvSpPr>
        <dsp:cNvPr id="0" name=""/>
        <dsp:cNvSpPr/>
      </dsp:nvSpPr>
      <dsp:spPr>
        <a:xfrm>
          <a:off x="2485450" y="1311938"/>
          <a:ext cx="2177043" cy="1967135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Поліневрит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Анемія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Глосит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/>
            <a:t>Лімфопенія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Судоми</a:t>
          </a:r>
          <a:endParaRPr lang="uk-UA" sz="2100" kern="1200" dirty="0"/>
        </a:p>
      </dsp:txBody>
      <dsp:txXfrm>
        <a:off x="2485450" y="1311938"/>
        <a:ext cx="2177043" cy="1967135"/>
      </dsp:txXfrm>
    </dsp:sp>
    <dsp:sp modelId="{28A4815F-0315-494C-9F4E-3DA8696708BE}">
      <dsp:nvSpPr>
        <dsp:cNvPr id="0" name=""/>
        <dsp:cNvSpPr/>
      </dsp:nvSpPr>
      <dsp:spPr>
        <a:xfrm>
          <a:off x="4967280" y="707138"/>
          <a:ext cx="2177043" cy="60480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0150"/>
                <a:satOff val="2138"/>
                <a:lumOff val="367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50150"/>
                <a:satOff val="2138"/>
                <a:lumOff val="367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50150"/>
                <a:satOff val="2138"/>
                <a:lumOff val="367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50150"/>
              <a:satOff val="2138"/>
              <a:lumOff val="367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Вітаміну</a:t>
          </a:r>
          <a:r>
            <a:rPr lang="ru-RU" sz="2100" b="0" i="0" kern="1200" dirty="0" smtClean="0"/>
            <a:t> С</a:t>
          </a:r>
          <a:endParaRPr lang="ru-RU" sz="2100" b="0" i="0" kern="1200" dirty="0"/>
        </a:p>
      </dsp:txBody>
      <dsp:txXfrm>
        <a:off x="4967280" y="707138"/>
        <a:ext cx="2177043" cy="604800"/>
      </dsp:txXfrm>
    </dsp:sp>
    <dsp:sp modelId="{BDBA93D9-1532-4064-9751-2C65C16738CC}">
      <dsp:nvSpPr>
        <dsp:cNvPr id="0" name=""/>
        <dsp:cNvSpPr/>
      </dsp:nvSpPr>
      <dsp:spPr>
        <a:xfrm>
          <a:off x="4967280" y="1311938"/>
          <a:ext cx="2177043" cy="1967135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err="1" smtClean="0"/>
            <a:t>Діатез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Гарячка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/>
            <a:t>Тахікарді</a:t>
          </a:r>
          <a:r>
            <a:rPr lang="ru-RU" sz="2100" kern="1200" dirty="0" smtClean="0"/>
            <a:t>я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Гіпотонія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err="1" smtClean="0"/>
            <a:t>Гемартрозів</a:t>
          </a:r>
          <a:endParaRPr lang="uk-UA" sz="2100" kern="1200" dirty="0"/>
        </a:p>
      </dsp:txBody>
      <dsp:txXfrm>
        <a:off x="4967280" y="1311938"/>
        <a:ext cx="2177043" cy="1967135"/>
      </dsp:txXfrm>
    </dsp:sp>
    <dsp:sp modelId="{EBA87857-083A-4720-911C-E440F1952728}">
      <dsp:nvSpPr>
        <dsp:cNvPr id="0" name=""/>
        <dsp:cNvSpPr/>
      </dsp:nvSpPr>
      <dsp:spPr>
        <a:xfrm>
          <a:off x="7449110" y="707138"/>
          <a:ext cx="2177043" cy="60480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5075"/>
                <a:satOff val="1069"/>
                <a:lumOff val="18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50000"/>
                <a:hueOff val="25075"/>
                <a:satOff val="1069"/>
                <a:lumOff val="18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50000"/>
                <a:hueOff val="25075"/>
                <a:satOff val="1069"/>
                <a:lumOff val="18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5075"/>
              <a:satOff val="1069"/>
              <a:lumOff val="18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err="1" smtClean="0"/>
            <a:t>Вітаміну</a:t>
          </a:r>
          <a:r>
            <a:rPr lang="ru-RU" sz="2100" b="0" i="0" kern="1200" dirty="0" smtClean="0"/>
            <a:t> </a:t>
          </a:r>
          <a:r>
            <a:rPr lang="en-US" sz="2100" b="0" i="0" kern="1200" dirty="0" smtClean="0"/>
            <a:t>D</a:t>
          </a:r>
          <a:endParaRPr lang="uk-UA" sz="2100" kern="1200" dirty="0"/>
        </a:p>
      </dsp:txBody>
      <dsp:txXfrm>
        <a:off x="7449110" y="707138"/>
        <a:ext cx="2177043" cy="604800"/>
      </dsp:txXfrm>
    </dsp:sp>
    <dsp:sp modelId="{9AFBDC0F-10CE-4E54-BA27-5FB75102EE20}">
      <dsp:nvSpPr>
        <dsp:cNvPr id="0" name=""/>
        <dsp:cNvSpPr/>
      </dsp:nvSpPr>
      <dsp:spPr>
        <a:xfrm>
          <a:off x="7449110" y="1311938"/>
          <a:ext cx="2177043" cy="1967135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err="1" smtClean="0"/>
            <a:t>Рахіт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Остеопороз</a:t>
          </a:r>
          <a:endParaRPr lang="uk-UA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kern="1200" dirty="0" err="1" smtClean="0"/>
            <a:t>Враження</a:t>
          </a:r>
          <a:r>
            <a:rPr lang="ru-RU" sz="2100" b="0" i="0" kern="1200" dirty="0" smtClean="0"/>
            <a:t> </a:t>
          </a:r>
          <a:r>
            <a:rPr lang="ru-RU" sz="2100" b="0" i="0" kern="1200" dirty="0" err="1" smtClean="0"/>
            <a:t>кісток</a:t>
          </a:r>
          <a:endParaRPr lang="uk-UA" sz="2100" kern="1200" dirty="0"/>
        </a:p>
      </dsp:txBody>
      <dsp:txXfrm>
        <a:off x="7449110" y="1311938"/>
        <a:ext cx="2177043" cy="196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None/>
            </a:pPr>
            <a:r>
              <a:rPr lang="ru-RU" sz="6000" b="1" i="0" dirty="0" err="1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Білки</a:t>
            </a:r>
            <a:r>
              <a:rPr lang="ru-RU" sz="6000" b="1" i="0" dirty="0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 та </a:t>
            </a:r>
            <a:r>
              <a:rPr lang="ru-RU" sz="6000" b="1" i="0" dirty="0" err="1" smtClean="0">
                <a:solidFill>
                  <a:srgbClr val="3C4743"/>
                </a:solidFill>
                <a:latin typeface="Calibri"/>
                <a:ea typeface="+mj-ea"/>
                <a:cs typeface="+mj-cs"/>
              </a:rPr>
              <a:t>вітаміни</a:t>
            </a:r>
            <a:endParaRPr lang="ru-RU" sz="6000" b="1" i="0" dirty="0">
              <a:solidFill>
                <a:srgbClr val="3C4743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0" i="0" dirty="0" err="1" smtClean="0"/>
              <a:t>Їхня</a:t>
            </a:r>
            <a:r>
              <a:rPr lang="ru-RU" sz="2400" b="0" i="0" dirty="0" smtClean="0"/>
              <a:t> роль в </a:t>
            </a:r>
            <a:r>
              <a:rPr lang="ru-RU" sz="2400" b="0" i="0" dirty="0" err="1" smtClean="0"/>
              <a:t>організмі</a:t>
            </a:r>
            <a:endParaRPr lang="ru-RU" sz="800" b="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10393687" y="5126981"/>
            <a:ext cx="1798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Виконав Маршук Андрій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/>
              <a:t>Вітаміни</a:t>
            </a:r>
            <a:endParaRPr lang="uk-UA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свіжих</a:t>
            </a:r>
            <a:r>
              <a:rPr lang="ru-RU" dirty="0"/>
              <a:t> фруктах, </a:t>
            </a:r>
            <a:r>
              <a:rPr lang="ru-RU" dirty="0" err="1"/>
              <a:t>овочах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молоці</a:t>
            </a:r>
            <a:r>
              <a:rPr lang="ru-RU" dirty="0"/>
              <a:t> та </a:t>
            </a:r>
            <a:r>
              <a:rPr lang="ru-RU" dirty="0" err="1"/>
              <a:t>м'ясі</a:t>
            </a:r>
            <a:r>
              <a:rPr lang="ru-RU" dirty="0"/>
              <a:t>.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у </a:t>
            </a:r>
            <a:r>
              <a:rPr lang="ru-RU" dirty="0" err="1"/>
              <a:t>їжі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— </a:t>
            </a:r>
            <a:r>
              <a:rPr lang="ru-RU" b="1" dirty="0" err="1"/>
              <a:t>авітамінози</a:t>
            </a:r>
            <a:r>
              <a:rPr lang="ru-RU" dirty="0"/>
              <a:t>,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нестачі</a:t>
            </a:r>
            <a:r>
              <a:rPr lang="ru-RU" dirty="0"/>
              <a:t> — </a:t>
            </a:r>
            <a:r>
              <a:rPr lang="ru-RU" b="1" dirty="0" err="1"/>
              <a:t>гіповітаміноз</a:t>
            </a:r>
            <a:r>
              <a:rPr lang="ru-RU" dirty="0"/>
              <a:t>, а </a:t>
            </a:r>
            <a:r>
              <a:rPr lang="ru-RU" dirty="0" err="1"/>
              <a:t>надлишок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десятки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потреби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спричинює</a:t>
            </a:r>
            <a:r>
              <a:rPr lang="ru-RU" dirty="0"/>
              <a:t> </a:t>
            </a:r>
            <a:r>
              <a:rPr lang="ru-RU" b="1" dirty="0" err="1"/>
              <a:t>гіпервітаміноз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2509235"/>
            <a:ext cx="4491038" cy="310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Захворювання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спричинені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дифіцитом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вітамінів</a:t>
            </a:r>
            <a:endParaRPr lang="uk-UA" sz="40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148989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45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Висновок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Отже з сказаного раніше можна зробити висновок, що тільки при правильному харчуванні та балансі вітамінів та білків можна отримати сильний </a:t>
            </a:r>
            <a:r>
              <a:rPr lang="uk-UA" dirty="0" smtClean="0"/>
              <a:t>імунітет та хороше здоров’я. </a:t>
            </a:r>
            <a:r>
              <a:rPr lang="uk-UA" dirty="0" smtClean="0"/>
              <a:t>Білки </a:t>
            </a:r>
            <a:r>
              <a:rPr lang="uk-UA" dirty="0" smtClean="0"/>
              <a:t>відіграють важливу роль </a:t>
            </a:r>
            <a:r>
              <a:rPr lang="uk-UA" dirty="0" smtClean="0"/>
              <a:t>не </a:t>
            </a:r>
            <a:r>
              <a:rPr lang="uk-UA" dirty="0" smtClean="0"/>
              <a:t>тільки у фізичних властивостях організму, а і імунітету. При нестачі вітамінів загрожує здоров</a:t>
            </a:r>
            <a:r>
              <a:rPr lang="uk-UA" dirty="0" smtClean="0"/>
              <a:t>’ю захворювання </a:t>
            </a:r>
            <a:r>
              <a:rPr lang="ru-RU" dirty="0" err="1" smtClean="0"/>
              <a:t>авітаміно</a:t>
            </a:r>
            <a:r>
              <a:rPr lang="ru-RU" dirty="0" err="1"/>
              <a:t>з</a:t>
            </a:r>
            <a:r>
              <a:rPr lang="ru-RU" dirty="0" smtClean="0"/>
              <a:t>.  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3981795"/>
            <a:ext cx="4464628" cy="2678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568" y="3981795"/>
            <a:ext cx="421005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Білки</a:t>
            </a:r>
            <a:endParaRPr lang="uk-UA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Вітаміни</a:t>
            </a:r>
            <a:endParaRPr lang="uk-UA" sz="3200" dirty="0"/>
          </a:p>
        </p:txBody>
      </p:sp>
      <p:pic>
        <p:nvPicPr>
          <p:cNvPr id="14" name="Объект 13">
            <a:hlinkClick r:id="rId2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73" y="2743200"/>
            <a:ext cx="4292203" cy="3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Объект 14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26" y="2743200"/>
            <a:ext cx="4491038" cy="3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8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000" b="1" i="0" dirty="0" err="1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Білки</a:t>
            </a:r>
            <a:endParaRPr lang="ru-RU" sz="4000" b="1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3C4743"/>
              </a:buClr>
              <a:buFont typeface="Wingdings"/>
              <a:buChar char="§"/>
            </a:pPr>
            <a:r>
              <a:rPr lang="ru-RU" dirty="0">
                <a:solidFill>
                  <a:srgbClr val="3C4743"/>
                </a:solidFill>
              </a:rPr>
              <a:t>При </a:t>
            </a:r>
            <a:r>
              <a:rPr lang="ru-RU" dirty="0" err="1">
                <a:solidFill>
                  <a:srgbClr val="3C4743"/>
                </a:solidFill>
              </a:rPr>
              <a:t>споживанні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 smtClean="0">
                <a:solidFill>
                  <a:srgbClr val="3C4743"/>
                </a:solidFill>
              </a:rPr>
              <a:t>білків</a:t>
            </a:r>
            <a:r>
              <a:rPr lang="ru-RU" dirty="0" smtClean="0">
                <a:solidFill>
                  <a:srgbClr val="3C4743"/>
                </a:solidFill>
              </a:rPr>
              <a:t> </a:t>
            </a:r>
            <a:r>
              <a:rPr lang="ru-RU" dirty="0">
                <a:solidFill>
                  <a:srgbClr val="3C4743"/>
                </a:solidFill>
              </a:rPr>
              <a:t>в </a:t>
            </a:r>
            <a:r>
              <a:rPr lang="ru-RU" dirty="0" err="1">
                <a:solidFill>
                  <a:srgbClr val="3C4743"/>
                </a:solidFill>
              </a:rPr>
              <a:t>складі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їжі</a:t>
            </a:r>
            <a:r>
              <a:rPr lang="ru-RU" dirty="0">
                <a:solidFill>
                  <a:srgbClr val="3C4743"/>
                </a:solidFill>
              </a:rPr>
              <a:t>, </a:t>
            </a:r>
            <a:r>
              <a:rPr lang="ru-RU" dirty="0" err="1">
                <a:solidFill>
                  <a:srgbClr val="3C4743"/>
                </a:solidFill>
              </a:rPr>
              <a:t>молекули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білка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руйнуються</a:t>
            </a:r>
            <a:r>
              <a:rPr lang="ru-RU" dirty="0">
                <a:solidFill>
                  <a:srgbClr val="3C4743"/>
                </a:solidFill>
              </a:rPr>
              <a:t> в </a:t>
            </a:r>
            <a:r>
              <a:rPr lang="ru-RU" dirty="0" err="1">
                <a:solidFill>
                  <a:srgbClr val="3C4743"/>
                </a:solidFill>
              </a:rPr>
              <a:t>травній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системі</a:t>
            </a:r>
            <a:r>
              <a:rPr lang="ru-RU" dirty="0">
                <a:solidFill>
                  <a:srgbClr val="3C4743"/>
                </a:solidFill>
              </a:rPr>
              <a:t> у </a:t>
            </a:r>
            <a:r>
              <a:rPr lang="ru-RU" dirty="0" err="1">
                <a:solidFill>
                  <a:srgbClr val="3C4743"/>
                </a:solidFill>
              </a:rPr>
              <a:t>процесі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травлення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під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дією</a:t>
            </a:r>
            <a:r>
              <a:rPr lang="ru-RU" dirty="0">
                <a:solidFill>
                  <a:srgbClr val="3C4743"/>
                </a:solidFill>
              </a:rPr>
              <a:t> кислого </a:t>
            </a:r>
            <a:r>
              <a:rPr lang="ru-RU" dirty="0" smtClean="0">
                <a:solidFill>
                  <a:srgbClr val="3C4743"/>
                </a:solidFill>
              </a:rPr>
              <a:t>та </a:t>
            </a:r>
            <a:r>
              <a:rPr lang="ru-RU" dirty="0" err="1">
                <a:solidFill>
                  <a:srgbClr val="3C4743"/>
                </a:solidFill>
              </a:rPr>
              <a:t>лужного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 smtClean="0">
                <a:solidFill>
                  <a:srgbClr val="3C4743"/>
                </a:solidFill>
              </a:rPr>
              <a:t>середовища</a:t>
            </a:r>
            <a:r>
              <a:rPr lang="ru-RU" dirty="0" smtClean="0">
                <a:solidFill>
                  <a:srgbClr val="3C4743"/>
                </a:solidFill>
              </a:rPr>
              <a:t> </a:t>
            </a:r>
            <a:r>
              <a:rPr lang="ru-RU" dirty="0">
                <a:solidFill>
                  <a:srgbClr val="3C4743"/>
                </a:solidFill>
              </a:rPr>
              <a:t>та </a:t>
            </a:r>
            <a:r>
              <a:rPr lang="ru-RU" dirty="0" smtClean="0">
                <a:solidFill>
                  <a:srgbClr val="3C4743"/>
                </a:solidFill>
              </a:rPr>
              <a:t>ферментами на </a:t>
            </a:r>
            <a:r>
              <a:rPr lang="ru-RU" dirty="0" err="1">
                <a:solidFill>
                  <a:srgbClr val="3C4743"/>
                </a:solidFill>
              </a:rPr>
              <a:t>пептиди</a:t>
            </a:r>
            <a:r>
              <a:rPr lang="ru-RU" dirty="0">
                <a:solidFill>
                  <a:srgbClr val="3C4743"/>
                </a:solidFill>
              </a:rPr>
              <a:t> та </a:t>
            </a:r>
            <a:r>
              <a:rPr lang="ru-RU" dirty="0" err="1">
                <a:solidFill>
                  <a:srgbClr val="3C4743"/>
                </a:solidFill>
              </a:rPr>
              <a:t>амінокислоти</a:t>
            </a:r>
            <a:r>
              <a:rPr lang="ru-RU" dirty="0">
                <a:solidFill>
                  <a:srgbClr val="3C4743"/>
                </a:solidFill>
              </a:rPr>
              <a:t>, </a:t>
            </a:r>
            <a:r>
              <a:rPr lang="ru-RU" dirty="0" err="1">
                <a:solidFill>
                  <a:srgbClr val="3C4743"/>
                </a:solidFill>
              </a:rPr>
              <a:t>що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всмоктуються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клітинами</a:t>
            </a:r>
            <a:r>
              <a:rPr lang="ru-RU" dirty="0">
                <a:solidFill>
                  <a:srgbClr val="3C4743"/>
                </a:solidFill>
              </a:rPr>
              <a:t> кишечника та </a:t>
            </a:r>
            <a:r>
              <a:rPr lang="ru-RU" dirty="0" err="1">
                <a:solidFill>
                  <a:srgbClr val="3C4743"/>
                </a:solidFill>
              </a:rPr>
              <a:t>використовуються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організмом</a:t>
            </a:r>
            <a:r>
              <a:rPr lang="ru-RU" dirty="0">
                <a:solidFill>
                  <a:srgbClr val="3C4743"/>
                </a:solidFill>
              </a:rPr>
              <a:t>. </a:t>
            </a:r>
            <a:r>
              <a:rPr lang="ru-RU" dirty="0" err="1">
                <a:solidFill>
                  <a:srgbClr val="3C4743"/>
                </a:solidFill>
              </a:rPr>
              <a:t>Білок</a:t>
            </a:r>
            <a:r>
              <a:rPr lang="ru-RU" dirty="0">
                <a:solidFill>
                  <a:srgbClr val="3C4743"/>
                </a:solidFill>
              </a:rPr>
              <a:t> в </a:t>
            </a:r>
            <a:r>
              <a:rPr lang="ru-RU" dirty="0" err="1">
                <a:solidFill>
                  <a:srgbClr val="3C4743"/>
                </a:solidFill>
              </a:rPr>
              <a:t>харчуванні</a:t>
            </a:r>
            <a:r>
              <a:rPr lang="ru-RU" dirty="0">
                <a:solidFill>
                  <a:srgbClr val="3C4743"/>
                </a:solidFill>
              </a:rPr>
              <a:t> перш за все </a:t>
            </a:r>
            <a:r>
              <a:rPr lang="ru-RU" dirty="0" err="1">
                <a:solidFill>
                  <a:srgbClr val="3C4743"/>
                </a:solidFill>
              </a:rPr>
              <a:t>важливий</a:t>
            </a:r>
            <a:r>
              <a:rPr lang="ru-RU" dirty="0">
                <a:solidFill>
                  <a:srgbClr val="3C4743"/>
                </a:solidFill>
              </a:rPr>
              <a:t> як </a:t>
            </a:r>
            <a:r>
              <a:rPr lang="ru-RU" dirty="0" err="1">
                <a:solidFill>
                  <a:srgbClr val="3C4743"/>
                </a:solidFill>
              </a:rPr>
              <a:t>джерело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незамінних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амінокислот</a:t>
            </a:r>
            <a:r>
              <a:rPr lang="ru-RU" dirty="0">
                <a:solidFill>
                  <a:srgbClr val="3C4743"/>
                </a:solidFill>
              </a:rPr>
              <a:t>, </a:t>
            </a:r>
            <a:r>
              <a:rPr lang="ru-RU" dirty="0" err="1">
                <a:solidFill>
                  <a:srgbClr val="3C4743"/>
                </a:solidFill>
              </a:rPr>
              <a:t>які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тваринний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організм</a:t>
            </a:r>
            <a:r>
              <a:rPr lang="ru-RU" dirty="0">
                <a:solidFill>
                  <a:srgbClr val="3C4743"/>
                </a:solidFill>
              </a:rPr>
              <a:t> не </a:t>
            </a:r>
            <a:r>
              <a:rPr lang="ru-RU" dirty="0" err="1">
                <a:solidFill>
                  <a:srgbClr val="3C4743"/>
                </a:solidFill>
              </a:rPr>
              <a:t>може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безпосередньо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синтезувати</a:t>
            </a:r>
            <a:r>
              <a:rPr lang="ru-RU" dirty="0">
                <a:solidFill>
                  <a:srgbClr val="3C4743"/>
                </a:solidFill>
              </a:rPr>
              <a:t>. </a:t>
            </a:r>
            <a:r>
              <a:rPr lang="ru-RU" dirty="0" err="1">
                <a:solidFill>
                  <a:srgbClr val="3C4743"/>
                </a:solidFill>
              </a:rPr>
              <a:t>Крім</a:t>
            </a:r>
            <a:r>
              <a:rPr lang="ru-RU" dirty="0">
                <a:solidFill>
                  <a:srgbClr val="3C4743"/>
                </a:solidFill>
              </a:rPr>
              <a:t> того, </a:t>
            </a:r>
            <a:r>
              <a:rPr lang="ru-RU" dirty="0" err="1">
                <a:solidFill>
                  <a:srgbClr val="3C4743"/>
                </a:solidFill>
              </a:rPr>
              <a:t>білок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їжі</a:t>
            </a:r>
            <a:r>
              <a:rPr lang="ru-RU" dirty="0">
                <a:solidFill>
                  <a:srgbClr val="3C4743"/>
                </a:solidFill>
              </a:rPr>
              <a:t> є </a:t>
            </a:r>
            <a:r>
              <a:rPr lang="ru-RU" dirty="0" err="1">
                <a:solidFill>
                  <a:srgbClr val="3C4743"/>
                </a:solidFill>
              </a:rPr>
              <a:t>важливим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джерелом</a:t>
            </a:r>
            <a:r>
              <a:rPr lang="ru-RU" dirty="0">
                <a:solidFill>
                  <a:srgbClr val="3C4743"/>
                </a:solidFill>
              </a:rPr>
              <a:t> азоту. </a:t>
            </a:r>
            <a:r>
              <a:rPr lang="ru-RU" dirty="0" err="1">
                <a:solidFill>
                  <a:srgbClr val="3C4743"/>
                </a:solidFill>
              </a:rPr>
              <a:t>Білки</a:t>
            </a:r>
            <a:r>
              <a:rPr lang="ru-RU" dirty="0">
                <a:solidFill>
                  <a:srgbClr val="3C4743"/>
                </a:solidFill>
              </a:rPr>
              <a:t>, </a:t>
            </a:r>
            <a:r>
              <a:rPr lang="ru-RU" dirty="0" err="1">
                <a:solidFill>
                  <a:srgbClr val="3C4743"/>
                </a:solidFill>
              </a:rPr>
              <a:t>подібно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вуглеводам</a:t>
            </a:r>
            <a:r>
              <a:rPr lang="ru-RU" dirty="0">
                <a:solidFill>
                  <a:srgbClr val="3C4743"/>
                </a:solidFill>
              </a:rPr>
              <a:t>, </a:t>
            </a:r>
            <a:r>
              <a:rPr lang="ru-RU" dirty="0" err="1">
                <a:solidFill>
                  <a:srgbClr val="3C4743"/>
                </a:solidFill>
              </a:rPr>
              <a:t>містять</a:t>
            </a:r>
            <a:r>
              <a:rPr lang="ru-RU" dirty="0">
                <a:solidFill>
                  <a:srgbClr val="3C4743"/>
                </a:solidFill>
              </a:rPr>
              <a:t> 4 ккал на </a:t>
            </a:r>
            <a:r>
              <a:rPr lang="ru-RU" dirty="0" err="1">
                <a:solidFill>
                  <a:srgbClr val="3C4743"/>
                </a:solidFill>
              </a:rPr>
              <a:t>грам</a:t>
            </a:r>
            <a:r>
              <a:rPr lang="ru-RU" dirty="0">
                <a:solidFill>
                  <a:srgbClr val="3C4743"/>
                </a:solidFill>
              </a:rPr>
              <a:t> (</a:t>
            </a:r>
            <a:r>
              <a:rPr lang="ru-RU" dirty="0" err="1">
                <a:solidFill>
                  <a:srgbClr val="3C4743"/>
                </a:solidFill>
              </a:rPr>
              <a:t>тоді</a:t>
            </a:r>
            <a:r>
              <a:rPr lang="ru-RU" dirty="0">
                <a:solidFill>
                  <a:srgbClr val="3C4743"/>
                </a:solidFill>
              </a:rPr>
              <a:t> як </a:t>
            </a:r>
            <a:r>
              <a:rPr lang="ru-RU" dirty="0" err="1">
                <a:solidFill>
                  <a:srgbClr val="3C4743"/>
                </a:solidFill>
              </a:rPr>
              <a:t>жири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містять</a:t>
            </a:r>
            <a:r>
              <a:rPr lang="ru-RU" dirty="0">
                <a:solidFill>
                  <a:srgbClr val="3C4743"/>
                </a:solidFill>
              </a:rPr>
              <a:t> 9 ккал, а </a:t>
            </a:r>
            <a:r>
              <a:rPr lang="ru-RU" dirty="0" err="1">
                <a:solidFill>
                  <a:srgbClr val="3C4743"/>
                </a:solidFill>
              </a:rPr>
              <a:t>спирти</a:t>
            </a:r>
            <a:r>
              <a:rPr lang="ru-RU" dirty="0">
                <a:solidFill>
                  <a:srgbClr val="3C4743"/>
                </a:solidFill>
              </a:rPr>
              <a:t> 7 ккал на </a:t>
            </a:r>
            <a:r>
              <a:rPr lang="ru-RU" dirty="0" err="1">
                <a:solidFill>
                  <a:srgbClr val="3C4743"/>
                </a:solidFill>
              </a:rPr>
              <a:t>грам</a:t>
            </a:r>
            <a:r>
              <a:rPr lang="ru-RU" dirty="0">
                <a:solidFill>
                  <a:srgbClr val="3C4743"/>
                </a:solidFill>
              </a:rPr>
              <a:t>). </a:t>
            </a:r>
            <a:r>
              <a:rPr lang="ru-RU" dirty="0" err="1">
                <a:solidFill>
                  <a:srgbClr val="3C4743"/>
                </a:solidFill>
              </a:rPr>
              <a:t>Білки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можуть</a:t>
            </a:r>
            <a:r>
              <a:rPr lang="ru-RU" dirty="0">
                <a:solidFill>
                  <a:srgbClr val="3C4743"/>
                </a:solidFill>
              </a:rPr>
              <a:t> бути </a:t>
            </a:r>
            <a:r>
              <a:rPr lang="ru-RU" dirty="0" err="1">
                <a:solidFill>
                  <a:srgbClr val="3C4743"/>
                </a:solidFill>
              </a:rPr>
              <a:t>перетворені</a:t>
            </a:r>
            <a:r>
              <a:rPr lang="ru-RU" dirty="0">
                <a:solidFill>
                  <a:srgbClr val="3C4743"/>
                </a:solidFill>
              </a:rPr>
              <a:t> на </a:t>
            </a:r>
            <a:r>
              <a:rPr lang="ru-RU" dirty="0" err="1">
                <a:solidFill>
                  <a:srgbClr val="3C4743"/>
                </a:solidFill>
              </a:rPr>
              <a:t>вуглеводи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або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жири</a:t>
            </a:r>
            <a:r>
              <a:rPr lang="ru-RU" dirty="0">
                <a:solidFill>
                  <a:srgbClr val="3C4743"/>
                </a:solidFill>
              </a:rPr>
              <a:t> в </a:t>
            </a:r>
            <a:r>
              <a:rPr lang="ru-RU" dirty="0" err="1">
                <a:solidFill>
                  <a:srgbClr val="3C4743"/>
                </a:solidFill>
              </a:rPr>
              <a:t>результаті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метаболічних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процесів</a:t>
            </a:r>
            <a:r>
              <a:rPr lang="ru-RU" dirty="0">
                <a:solidFill>
                  <a:srgbClr val="3C4743"/>
                </a:solidFill>
              </a:rPr>
              <a:t> </a:t>
            </a:r>
            <a:r>
              <a:rPr lang="ru-RU" dirty="0" err="1">
                <a:solidFill>
                  <a:srgbClr val="3C4743"/>
                </a:solidFill>
              </a:rPr>
              <a:t>організму</a:t>
            </a:r>
            <a:r>
              <a:rPr lang="ru-RU" dirty="0">
                <a:solidFill>
                  <a:srgbClr val="3C4743"/>
                </a:solidFill>
              </a:rPr>
              <a:t>.</a:t>
            </a:r>
            <a:endParaRPr lang="ru-RU" sz="2200" b="0" i="0" dirty="0">
              <a:solidFill>
                <a:srgbClr val="3C4743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/>
              <a:t>Джерела</a:t>
            </a:r>
            <a:r>
              <a:rPr lang="ru-RU" sz="4000" b="1" dirty="0"/>
              <a:t> </a:t>
            </a:r>
            <a:r>
              <a:rPr lang="ru-RU" sz="4000" b="1" dirty="0" err="1"/>
              <a:t>білка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dirty="0" smtClean="0"/>
              <a:t>З </a:t>
            </a:r>
            <a:r>
              <a:rPr lang="uk-UA" dirty="0"/>
              <a:t>20 амінокислот, що використовуються людиною для біосинтезу нових білків, 10-12 замінних амінокислот можуть бути синтезовані організмом і не потрібні в дієті. 8-10 незамінних </a:t>
            </a:r>
            <a:r>
              <a:rPr lang="uk-UA" dirty="0" smtClean="0"/>
              <a:t>амінокислот, </a:t>
            </a:r>
            <a:r>
              <a:rPr lang="uk-UA" dirty="0"/>
              <a:t>не можуть бути синтезовані і повинні отримуватися із їжею. Більшість тваринних продуктів і певні комбінації рослинних — повні, тобто, мають у своєму складі всі 8-10 незамінних амінокислот.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59" y="2660072"/>
            <a:ext cx="5010230" cy="257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4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Джерела</a:t>
            </a:r>
            <a:r>
              <a:rPr lang="ru-RU" sz="4000" b="1" dirty="0" smtClean="0"/>
              <a:t> б</a:t>
            </a:r>
            <a:r>
              <a:rPr lang="uk-UA" sz="4000" b="1" dirty="0" smtClean="0"/>
              <a:t>і</a:t>
            </a:r>
            <a:r>
              <a:rPr lang="ru-RU" sz="4000" b="1" dirty="0" err="1" smtClean="0"/>
              <a:t>лка</a:t>
            </a:r>
            <a:endParaRPr lang="uk-UA" sz="4000" b="1" dirty="0"/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Хороші джерела білка</a:t>
            </a:r>
            <a:br>
              <a:rPr lang="uk-UA" b="1" dirty="0" smtClean="0"/>
            </a:br>
            <a:r>
              <a:rPr lang="uk-UA" dirty="0" smtClean="0"/>
              <a:t>До хороших джерел білка відносять ті продукти, в яких більший амінокислотний склад та більша готовність організму засвоїти ці амінокислоти.</a:t>
            </a:r>
          </a:p>
          <a:p>
            <a:pPr marL="0" indent="0" algn="ctr">
              <a:buNone/>
            </a:pPr>
            <a:endParaRPr lang="uk-UA" b="1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6076382"/>
              </p:ext>
            </p:extLst>
          </p:nvPr>
        </p:nvGraphicFramePr>
        <p:xfrm>
          <a:off x="1280160" y="2194560"/>
          <a:ext cx="4489704" cy="398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65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/>
              <a:t>Джерела</a:t>
            </a:r>
            <a:r>
              <a:rPr lang="ru-RU" sz="4000" b="1" dirty="0"/>
              <a:t> б</a:t>
            </a:r>
            <a:r>
              <a:rPr lang="uk-UA" sz="4000" b="1" dirty="0"/>
              <a:t>і</a:t>
            </a:r>
            <a:r>
              <a:rPr lang="ru-RU" sz="4000" b="1" dirty="0" err="1"/>
              <a:t>лка</a:t>
            </a:r>
            <a:endParaRPr lang="uk-UA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6463072"/>
              </p:ext>
            </p:extLst>
          </p:nvPr>
        </p:nvGraphicFramePr>
        <p:xfrm>
          <a:off x="1280160" y="2194560"/>
          <a:ext cx="4765040" cy="398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Погані джерела білка </a:t>
            </a:r>
          </a:p>
          <a:p>
            <a:pPr marL="0" indent="0" algn="ctr">
              <a:buNone/>
            </a:pPr>
            <a:r>
              <a:rPr lang="uk-UA" dirty="0" smtClean="0"/>
              <a:t>До поганих джерел білка відносять ті види білків, які мають малий набір амінокислот та погано засвоюються організмом або зовсім не засвоюються.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8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/>
              <a:t>Необхідні</a:t>
            </a:r>
            <a:r>
              <a:rPr lang="ru-RU" sz="4000" b="1" dirty="0"/>
              <a:t> </a:t>
            </a:r>
            <a:r>
              <a:rPr lang="ru-RU" sz="4000" b="1" dirty="0" err="1" smtClean="0"/>
              <a:t>кількості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білка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Наш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,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/>
              <a:t>в </a:t>
            </a:r>
            <a:r>
              <a:rPr lang="ru-RU" dirty="0" err="1"/>
              <a:t>дитячому</a:t>
            </a:r>
            <a:r>
              <a:rPr lang="ru-RU" dirty="0"/>
              <a:t> і юному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ваги і </a:t>
            </a:r>
            <a:r>
              <a:rPr lang="ru-RU" dirty="0" err="1"/>
              <a:t>складає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smtClean="0"/>
              <a:t>50 </a:t>
            </a:r>
            <a:r>
              <a:rPr lang="ru-RU" dirty="0"/>
              <a:t>гр. у день для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smtClean="0"/>
              <a:t>60 </a:t>
            </a:r>
            <a:r>
              <a:rPr lang="ru-RU" dirty="0"/>
              <a:t>гр. для </a:t>
            </a:r>
            <a:r>
              <a:rPr lang="ru-RU" dirty="0" err="1"/>
              <a:t>чоловіків</a:t>
            </a:r>
            <a:r>
              <a:rPr lang="ru-RU" dirty="0"/>
              <a:t>. У </a:t>
            </a:r>
            <a:r>
              <a:rPr lang="ru-RU" dirty="0" err="1"/>
              <a:t>перекладі</a:t>
            </a:r>
            <a:r>
              <a:rPr lang="ru-RU" dirty="0"/>
              <a:t> на </a:t>
            </a:r>
            <a:r>
              <a:rPr lang="ru-RU" dirty="0" err="1"/>
              <a:t>калорії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1800 до 2600 </a:t>
            </a:r>
            <a:r>
              <a:rPr lang="ru-RU" dirty="0" err="1"/>
              <a:t>калорій</a:t>
            </a:r>
            <a:r>
              <a:rPr lang="ru-RU" dirty="0"/>
              <a:t> в день. </a:t>
            </a:r>
            <a:r>
              <a:rPr lang="ru-RU" dirty="0" err="1"/>
              <a:t>Звичайно</a:t>
            </a:r>
            <a:r>
              <a:rPr lang="ru-RU" dirty="0"/>
              <a:t>, для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малорухливий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цифри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, але для молодого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росте, - в </a:t>
            </a:r>
            <a:r>
              <a:rPr lang="ru-RU" dirty="0" err="1"/>
              <a:t>самий</a:t>
            </a:r>
            <a:r>
              <a:rPr lang="ru-RU" dirty="0"/>
              <a:t> раз.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8" y="2722321"/>
            <a:ext cx="4494212" cy="2931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2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Нестача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білка</a:t>
            </a:r>
            <a:r>
              <a:rPr lang="ru-RU" sz="4000" b="1" dirty="0" smtClean="0"/>
              <a:t> </a:t>
            </a:r>
            <a:r>
              <a:rPr lang="ru-RU" sz="4000" b="1" dirty="0"/>
              <a:t>в </a:t>
            </a:r>
            <a:r>
              <a:rPr lang="ru-RU" sz="4000" b="1" dirty="0" err="1"/>
              <a:t>організмі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 приходом </a:t>
            </a:r>
            <a:r>
              <a:rPr lang="ru-RU" dirty="0" err="1"/>
              <a:t>весни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почали "</a:t>
            </a:r>
            <a:r>
              <a:rPr lang="ru-RU" dirty="0" err="1"/>
              <a:t>заповнювати</a:t>
            </a:r>
            <a:r>
              <a:rPr lang="ru-RU" dirty="0"/>
              <a:t>"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вітамінами</a:t>
            </a:r>
            <a:r>
              <a:rPr lang="ru-RU" dirty="0"/>
              <a:t>. І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 smtClean="0"/>
              <a:t>здогадується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причиною </a:t>
            </a:r>
            <a:r>
              <a:rPr lang="ru-RU" dirty="0" err="1"/>
              <a:t>багатьох</a:t>
            </a:r>
            <a:r>
              <a:rPr lang="ru-RU" dirty="0"/>
              <a:t> хвороб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дифіцит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/>
              <a:t>п</a:t>
            </a:r>
            <a:r>
              <a:rPr lang="ru-RU" dirty="0" err="1" smtClean="0"/>
              <a:t>роблеми</a:t>
            </a:r>
            <a:r>
              <a:rPr lang="ru-RU" dirty="0" smtClean="0"/>
              <a:t> </a:t>
            </a:r>
            <a:r>
              <a:rPr lang="ru-RU" dirty="0" err="1"/>
              <a:t>імунітету</a:t>
            </a:r>
            <a:r>
              <a:rPr lang="ru-RU" dirty="0"/>
              <a:t> - </a:t>
            </a:r>
            <a:r>
              <a:rPr lang="ru-RU" dirty="0" err="1"/>
              <a:t>часті</a:t>
            </a:r>
            <a:r>
              <a:rPr lang="ru-RU" dirty="0"/>
              <a:t> застуди, </a:t>
            </a:r>
            <a:r>
              <a:rPr lang="ru-RU" dirty="0" err="1"/>
              <a:t>алергії</a:t>
            </a:r>
            <a:r>
              <a:rPr lang="ru-RU" dirty="0"/>
              <a:t>, </a:t>
            </a:r>
            <a:r>
              <a:rPr lang="ru-RU" dirty="0" err="1"/>
              <a:t>дерматити</a:t>
            </a:r>
            <a:r>
              <a:rPr lang="ru-RU" dirty="0"/>
              <a:t> та </a:t>
            </a:r>
            <a:r>
              <a:rPr lang="uk-UA" dirty="0" smtClean="0"/>
              <a:t>гнійничкові</a:t>
            </a:r>
            <a:r>
              <a:rPr lang="ru-RU" dirty="0" smtClean="0"/>
              <a:t> </a:t>
            </a:r>
            <a:r>
              <a:rPr lang="ru-RU" dirty="0" err="1"/>
              <a:t>висипання</a:t>
            </a:r>
            <a:r>
              <a:rPr lang="ru-RU" dirty="0"/>
              <a:t>.</a:t>
            </a:r>
            <a:br>
              <a:rPr lang="ru-RU" dirty="0"/>
            </a:b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611067" y="2778098"/>
            <a:ext cx="5583445" cy="267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8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Вітаміни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err="1"/>
              <a:t>Вітаміни</a:t>
            </a:r>
            <a:r>
              <a:rPr lang="ru-RU" dirty="0"/>
              <a:t> —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невеликий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вони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роль в </a:t>
            </a:r>
            <a:r>
              <a:rPr lang="ru-RU" dirty="0" err="1"/>
              <a:t>обміні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 smtClean="0"/>
              <a:t>енергії</a:t>
            </a:r>
            <a:r>
              <a:rPr lang="ru-RU" dirty="0" smtClean="0"/>
              <a:t>. Не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smtClean="0"/>
              <a:t>самому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надходити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51" y="2194560"/>
            <a:ext cx="5315789" cy="402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6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533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Wingdings</vt:lpstr>
      <vt:lpstr>Education 16x9</vt:lpstr>
      <vt:lpstr>Білки та вітаміни</vt:lpstr>
      <vt:lpstr>Презентация PowerPoint</vt:lpstr>
      <vt:lpstr>Білки</vt:lpstr>
      <vt:lpstr>Джерела білка</vt:lpstr>
      <vt:lpstr>Джерела білка</vt:lpstr>
      <vt:lpstr>Джерела білка</vt:lpstr>
      <vt:lpstr>Необхідні кількості білка</vt:lpstr>
      <vt:lpstr>Нестача білка в організмі</vt:lpstr>
      <vt:lpstr>Вітаміни</vt:lpstr>
      <vt:lpstr>Вітаміни</vt:lpstr>
      <vt:lpstr>Захворювання спричинені дифіцитом вітамінів</vt:lpstr>
      <vt:lpstr>Висновок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2014-03-16T13:32:16Z</dcterms:created>
  <dcterms:modified xsi:type="dcterms:W3CDTF">2014-04-22T15:56:40Z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