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290D70-297F-4EFF-8CF8-80DFA44FE629}" type="datetimeFigureOut">
              <a:rPr lang="uk-UA" smtClean="0"/>
              <a:t>28.02.2015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2057BC-A579-4DC4-97B1-855471088AA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duelle.ua/kalkuljator-indeksu-masy-tila-bm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d427e1-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500726" cy="3593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786058"/>
            <a:ext cx="7772400" cy="1829761"/>
          </a:xfrm>
        </p:spPr>
        <p:txBody>
          <a:bodyPr/>
          <a:lstStyle/>
          <a:p>
            <a:pPr algn="ctr"/>
            <a:r>
              <a:rPr lang="ru-RU" dirty="0" err="1" smtClean="0"/>
              <a:t>Жири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786430"/>
            <a:ext cx="5000628" cy="1071570"/>
          </a:xfrm>
        </p:spPr>
        <p:txBody>
          <a:bodyPr/>
          <a:lstStyle/>
          <a:p>
            <a:r>
              <a:rPr lang="ru-RU" dirty="0" err="1" smtClean="0"/>
              <a:t>Виконали</a:t>
            </a:r>
            <a:r>
              <a:rPr lang="ru-RU" dirty="0" smtClean="0"/>
              <a:t>: </a:t>
            </a:r>
            <a:r>
              <a:rPr lang="ru-RU" dirty="0" err="1" smtClean="0"/>
              <a:t>Гриньк</a:t>
            </a:r>
            <a:r>
              <a:rPr lang="uk-UA" dirty="0" err="1" smtClean="0"/>
              <a:t>ів</a:t>
            </a:r>
            <a:r>
              <a:rPr lang="uk-UA" dirty="0"/>
              <a:t> </a:t>
            </a:r>
            <a:r>
              <a:rPr lang="uk-UA" dirty="0" smtClean="0"/>
              <a:t>Оксана, </a:t>
            </a:r>
            <a:r>
              <a:rPr lang="uk-UA" dirty="0" err="1" smtClean="0"/>
              <a:t>Безвенюк</a:t>
            </a:r>
            <a:r>
              <a:rPr lang="uk-UA" dirty="0" smtClean="0"/>
              <a:t> Анна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hyrni-kyslo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412" cy="6858001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3571876"/>
            <a:ext cx="8229600" cy="4525963"/>
          </a:xfrm>
        </p:spPr>
        <p:txBody>
          <a:bodyPr/>
          <a:lstStyle/>
          <a:p>
            <a:r>
              <a:rPr lang="uk-UA" dirty="0" smtClean="0"/>
              <a:t>Жири, або </a:t>
            </a:r>
            <a:r>
              <a:rPr lang="uk-UA" dirty="0" err="1" smtClean="0"/>
              <a:t>тригліцериди</a:t>
            </a:r>
            <a:r>
              <a:rPr lang="uk-UA" dirty="0" smtClean="0"/>
              <a:t> – природні органічні сполуки, повні складні ефіри гліцерину і одноосновних жирних кислот; входять в клас ліпідів.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0" dirty="0" smtClean="0"/>
              <a:t>Структурна формула </a:t>
            </a:r>
            <a:r>
              <a:rPr lang="uk-UA" b="0" dirty="0" smtClean="0"/>
              <a:t>жирів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469" r="81947" b="61698"/>
          <a:stretch>
            <a:fillRect/>
          </a:stretch>
        </p:blipFill>
        <p:spPr bwMode="auto">
          <a:xfrm>
            <a:off x="2285984" y="1643050"/>
            <a:ext cx="5214974" cy="435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086" t="26832" r="38768" b="1318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05" t="13048" r="38464" b="253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andmade-live-so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143248"/>
            <a:ext cx="4786346" cy="3305284"/>
          </a:xfrm>
          <a:prstGeom prst="rect">
            <a:avLst/>
          </a:prstGeom>
        </p:spPr>
      </p:pic>
      <p:pic>
        <p:nvPicPr>
          <p:cNvPr id="7" name="Рисунок 6" descr="1308654283_omega-capsules-and-oi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0751"/>
            <a:ext cx="3929058" cy="3777249"/>
          </a:xfrm>
          <a:prstGeom prst="rect">
            <a:avLst/>
          </a:prstGeom>
        </p:spPr>
      </p:pic>
      <p:pic>
        <p:nvPicPr>
          <p:cNvPr id="8" name="Рисунок 7" descr="670px-Take-Care-of-Combination-Skin-Step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3929057" cy="3143248"/>
          </a:xfrm>
          <a:prstGeom prst="rect">
            <a:avLst/>
          </a:prstGeom>
        </p:spPr>
      </p:pic>
      <p:pic>
        <p:nvPicPr>
          <p:cNvPr id="9" name="Рисунок 8" descr="1500_6.6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0"/>
            <a:ext cx="5214942" cy="314324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3143248"/>
            <a:ext cx="8229600" cy="4525963"/>
          </a:xfrm>
        </p:spPr>
        <p:txBody>
          <a:bodyPr/>
          <a:lstStyle/>
          <a:p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 smtClean="0"/>
          </a:p>
          <a:p>
            <a:r>
              <a:rPr lang="ru-RU" dirty="0" smtClean="0"/>
              <a:t>Фармацевтика</a:t>
            </a:r>
          </a:p>
          <a:p>
            <a:r>
              <a:rPr lang="ru-RU" dirty="0" err="1" smtClean="0"/>
              <a:t>Виробництво</a:t>
            </a:r>
            <a:r>
              <a:rPr lang="ru-RU" dirty="0" smtClean="0"/>
              <a:t> мила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косметичних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endParaRPr lang="ru-RU" dirty="0" smtClean="0"/>
          </a:p>
          <a:p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мастильних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Застосування</a:t>
            </a:r>
            <a:r>
              <a:rPr lang="ru-RU" dirty="0" smtClean="0"/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жирів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91" t="13048" r="38463" b="2539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55" y="3086080"/>
            <a:ext cx="5166745" cy="377192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5786478" cy="409733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Жири в помірних кількостях є необхідним інгредієнтом харчування людини. Вони становлять основне джерело гліцерину і жирних кислот, з яких організм синтезує інші ліпіди. Вживання надмірної кількості жирів – особливо насичених – сприяє виникненню хвороб кровообігу і спричиняє </a:t>
            </a:r>
            <a:r>
              <a:rPr lang="uk-UA" dirty="0" smtClean="0">
                <a:hlinkClick r:id="rId3"/>
              </a:rPr>
              <a:t>надмірну вагу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0262b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1"/>
            <a:ext cx="9144000" cy="68732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235743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 за увагу!</a:t>
            </a:r>
            <a:endParaRPr lang="uk-UA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92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Жири</vt:lpstr>
      <vt:lpstr>Слайд 2</vt:lpstr>
      <vt:lpstr>Структурна формула жирів</vt:lpstr>
      <vt:lpstr>Слайд 4</vt:lpstr>
      <vt:lpstr>Слайд 5</vt:lpstr>
      <vt:lpstr>Застосування жирів</vt:lpstr>
      <vt:lpstr>Слайд 7</vt:lpstr>
      <vt:lpstr>Слайд 8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</dc:title>
  <dc:creator>Ксю</dc:creator>
  <cp:lastModifiedBy>Ксю</cp:lastModifiedBy>
  <cp:revision>10</cp:revision>
  <dcterms:created xsi:type="dcterms:W3CDTF">2015-02-28T21:06:43Z</dcterms:created>
  <dcterms:modified xsi:type="dcterms:W3CDTF">2015-02-28T22:39:40Z</dcterms:modified>
</cp:coreProperties>
</file>