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B7CF4-D60C-467E-ACD8-74DA8B6BF035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6897E-CC93-4395-94D0-19913C0D6C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71298-1920x1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785794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Пам'ять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пов'язує</a:t>
            </a:r>
            <a:r>
              <a:rPr lang="ru-RU" sz="3200" dirty="0" smtClean="0">
                <a:solidFill>
                  <a:schemeClr val="bg1"/>
                </a:solidFill>
              </a:rPr>
              <a:t> нас </a:t>
            </a:r>
            <a:r>
              <a:rPr lang="ru-RU" sz="3200" dirty="0" err="1" smtClean="0">
                <a:solidFill>
                  <a:schemeClr val="bg1"/>
                </a:solidFill>
              </a:rPr>
              <a:t>з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минулим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дозволяє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орієнтуватися</a:t>
            </a:r>
            <a:r>
              <a:rPr lang="ru-RU" sz="3200" dirty="0" smtClean="0">
                <a:solidFill>
                  <a:schemeClr val="bg1"/>
                </a:solidFill>
              </a:rPr>
              <a:t> в </a:t>
            </a:r>
            <a:r>
              <a:rPr lang="ru-RU" sz="3200" dirty="0" err="1" smtClean="0">
                <a:solidFill>
                  <a:schemeClr val="bg1"/>
                </a:solidFill>
              </a:rPr>
              <a:t>сьогоденні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заглядати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майбутнє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Що</a:t>
            </a:r>
            <a:r>
              <a:rPr lang="ru-RU" sz="3200" dirty="0" smtClean="0">
                <a:solidFill>
                  <a:schemeClr val="bg1"/>
                </a:solidFill>
              </a:rPr>
              <a:t> ми </a:t>
            </a:r>
            <a:r>
              <a:rPr lang="ru-RU" sz="3200" dirty="0" err="1" smtClean="0">
                <a:solidFill>
                  <a:schemeClr val="bg1"/>
                </a:solidFill>
              </a:rPr>
              <a:t>знаємо</a:t>
            </a:r>
            <a:r>
              <a:rPr lang="ru-RU" sz="3200" dirty="0" smtClean="0">
                <a:solidFill>
                  <a:schemeClr val="bg1"/>
                </a:solidFill>
              </a:rPr>
              <a:t> про </a:t>
            </a:r>
            <a:r>
              <a:rPr lang="ru-RU" sz="3200" dirty="0" err="1" smtClean="0">
                <a:solidFill>
                  <a:schemeClr val="bg1"/>
                </a:solidFill>
              </a:rPr>
              <a:t>пам'ять</a:t>
            </a:r>
            <a:r>
              <a:rPr lang="ru-RU" sz="3200" dirty="0" smtClean="0">
                <a:solidFill>
                  <a:schemeClr val="bg1"/>
                </a:solidFill>
              </a:rPr>
              <a:t>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582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643314"/>
            <a:ext cx="3999247" cy="2657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12_02_20_04_23_BRAIN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643314"/>
            <a:ext cx="3500462" cy="2593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446" y="6357958"/>
            <a:ext cx="3357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Підготовлено </a:t>
            </a:r>
            <a:r>
              <a:rPr lang="uk-UA" sz="1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Скруйбис</a:t>
            </a:r>
            <a:r>
              <a:rPr lang="uk-UA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Світланою</a:t>
            </a:r>
            <a:endParaRPr lang="ru-RU" sz="1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-стеклянные-шарики-1359895086_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Чи знали ви що …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357298"/>
            <a:ext cx="735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Чоловічі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жіночі</a:t>
            </a:r>
            <a:r>
              <a:rPr lang="ru-RU" dirty="0" smtClean="0">
                <a:solidFill>
                  <a:schemeClr val="bg1"/>
                </a:solidFill>
              </a:rPr>
              <a:t> голоси </a:t>
            </a:r>
            <a:r>
              <a:rPr lang="ru-RU" dirty="0" err="1" smtClean="0">
                <a:solidFill>
                  <a:schemeClr val="bg1"/>
                </a:solidFill>
              </a:rPr>
              <a:t>діють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різні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ділянки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мозку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Жіночі</a:t>
            </a:r>
            <a:r>
              <a:rPr lang="ru-RU" dirty="0" smtClean="0">
                <a:solidFill>
                  <a:schemeClr val="bg1"/>
                </a:solidFill>
              </a:rPr>
              <a:t> голоси - </a:t>
            </a:r>
            <a:r>
              <a:rPr lang="ru-RU" dirty="0" err="1" smtClean="0">
                <a:solidFill>
                  <a:schemeClr val="bg1"/>
                </a:solidFill>
              </a:rPr>
              <a:t>музичніші</a:t>
            </a:r>
            <a:r>
              <a:rPr lang="ru-RU" dirty="0" smtClean="0">
                <a:solidFill>
                  <a:schemeClr val="bg1"/>
                </a:solidFill>
              </a:rPr>
              <a:t>, звучать на </a:t>
            </a:r>
            <a:r>
              <a:rPr lang="ru-RU" dirty="0" err="1" smtClean="0">
                <a:solidFill>
                  <a:schemeClr val="bg1"/>
                </a:solidFill>
              </a:rPr>
              <a:t>вищих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хвилях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діапазон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хвиль</a:t>
            </a:r>
            <a:r>
              <a:rPr lang="ru-RU" dirty="0" smtClean="0">
                <a:solidFill>
                  <a:schemeClr val="bg1"/>
                </a:solidFill>
              </a:rPr>
              <a:t> при </a:t>
            </a:r>
            <a:r>
              <a:rPr lang="ru-RU" dirty="0" err="1" smtClean="0">
                <a:solidFill>
                  <a:schemeClr val="bg1"/>
                </a:solidFill>
              </a:rPr>
              <a:t>цьому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ширше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ніж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чоловічих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голосів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Людському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мозку</a:t>
            </a:r>
            <a:r>
              <a:rPr lang="ru-RU" dirty="0" smtClean="0">
                <a:solidFill>
                  <a:schemeClr val="bg1"/>
                </a:solidFill>
              </a:rPr>
              <a:t> доводиться "</a:t>
            </a:r>
            <a:r>
              <a:rPr lang="ru-RU" dirty="0" err="1" smtClean="0">
                <a:solidFill>
                  <a:schemeClr val="bg1"/>
                </a:solidFill>
              </a:rPr>
              <a:t>розшифровувати</a:t>
            </a:r>
            <a:r>
              <a:rPr lang="ru-RU" dirty="0" smtClean="0">
                <a:solidFill>
                  <a:schemeClr val="bg1"/>
                </a:solidFill>
              </a:rPr>
              <a:t>" </a:t>
            </a:r>
            <a:r>
              <a:rPr lang="ru-RU" dirty="0" err="1" smtClean="0">
                <a:solidFill>
                  <a:schemeClr val="bg1"/>
                </a:solidFill>
              </a:rPr>
              <a:t>сенс</a:t>
            </a:r>
            <a:r>
              <a:rPr lang="ru-RU" dirty="0" smtClean="0">
                <a:solidFill>
                  <a:schemeClr val="bg1"/>
                </a:solidFill>
              </a:rPr>
              <a:t> того,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говорить </a:t>
            </a:r>
            <a:r>
              <a:rPr lang="ru-RU" dirty="0" err="1" smtClean="0">
                <a:solidFill>
                  <a:schemeClr val="bg1"/>
                </a:solidFill>
              </a:rPr>
              <a:t>жінка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використовуючи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додаткові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ресурси</a:t>
            </a:r>
            <a:r>
              <a:rPr lang="ru-RU" dirty="0" smtClean="0">
                <a:solidFill>
                  <a:schemeClr val="bg1"/>
                </a:solidFill>
              </a:rPr>
              <a:t>. До </a:t>
            </a:r>
            <a:r>
              <a:rPr lang="ru-RU" dirty="0" err="1" smtClean="0">
                <a:solidFill>
                  <a:schemeClr val="bg1"/>
                </a:solidFill>
              </a:rPr>
              <a:t>речі</a:t>
            </a:r>
            <a:r>
              <a:rPr lang="ru-RU" dirty="0" smtClean="0">
                <a:solidFill>
                  <a:schemeClr val="bg1"/>
                </a:solidFill>
              </a:rPr>
              <a:t>, люди,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страждають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слуховими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галюцинаціями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частіше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чоловічу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мову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Golos-i-harak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214686"/>
            <a:ext cx="4415515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kak_vliyat_na_lyudei_s_pomoschyu_golosa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3143248"/>
            <a:ext cx="3357586" cy="2895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8596" y="714356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Мозку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легше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розуміти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мову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чоловіків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ніж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жінок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ackgrounds_Bright_green_background_035524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785794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Згідно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останніми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дослідженнями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найкращі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параметри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пам'яті</a:t>
            </a:r>
            <a:r>
              <a:rPr lang="ru-RU" sz="2800" dirty="0" smtClean="0">
                <a:solidFill>
                  <a:schemeClr val="bg1"/>
                </a:solidFill>
              </a:rPr>
              <a:t> у 19-річних людей.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студен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71744"/>
            <a:ext cx="4581975" cy="3281362"/>
          </a:xfrm>
          <a:prstGeom prst="rect">
            <a:avLst/>
          </a:prstGeom>
        </p:spPr>
      </p:pic>
      <p:pic>
        <p:nvPicPr>
          <p:cNvPr id="7" name="Рисунок 6" descr="292153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571744"/>
            <a:ext cx="4071966" cy="3284947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Abstract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422" y="2143116"/>
            <a:ext cx="4857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швидкому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читанні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стомлюваність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очей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менше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ніж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повільному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95% людей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читають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дуже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повільно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- 160-200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хвилину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(1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сторінку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1,5-2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хвилини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Рівень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розуміння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традиційному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читанні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становить 60%, при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швидкому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- 80%.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 descr="1311769591_1277707138_knig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3" y="4214818"/>
            <a:ext cx="3733081" cy="2477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topknig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14" y="142853"/>
            <a:ext cx="3514495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ankoboev.Ru_korichnevyi_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efaul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857232"/>
            <a:ext cx="6745620" cy="4500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214290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Людська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пам’ять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безмежні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можливості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Свідчать</a:t>
            </a:r>
            <a:r>
              <a:rPr lang="ru-RU" dirty="0" smtClean="0">
                <a:solidFill>
                  <a:schemeClr val="bg1"/>
                </a:solidFill>
              </a:rPr>
              <a:t> про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факти</a:t>
            </a:r>
            <a:r>
              <a:rPr lang="ru-RU" dirty="0" smtClean="0">
                <a:solidFill>
                  <a:schemeClr val="bg1"/>
                </a:solidFill>
              </a:rPr>
              <a:t> 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відомі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людству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ще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віддалених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3718679"/>
            <a:ext cx="47149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Вчені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вважають</a:t>
            </a:r>
            <a:r>
              <a:rPr lang="ru-RU" dirty="0" smtClean="0">
                <a:solidFill>
                  <a:schemeClr val="bg1"/>
                </a:solidFill>
              </a:rPr>
              <a:t> 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стародавніх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народів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пам’ять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розвинена</a:t>
            </a:r>
            <a:r>
              <a:rPr lang="ru-RU" dirty="0" smtClean="0">
                <a:solidFill>
                  <a:schemeClr val="bg1"/>
                </a:solidFill>
              </a:rPr>
              <a:t> особливо сильно. До того, як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винайдені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друкарські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машини</a:t>
            </a:r>
            <a:r>
              <a:rPr lang="ru-RU" dirty="0" smtClean="0">
                <a:solidFill>
                  <a:schemeClr val="bg1"/>
                </a:solidFill>
              </a:rPr>
              <a:t> , книги </a:t>
            </a:r>
            <a:r>
              <a:rPr lang="ru-RU" dirty="0" err="1" smtClean="0">
                <a:solidFill>
                  <a:schemeClr val="bg1"/>
                </a:solidFill>
              </a:rPr>
              <a:t>коштували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величезні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гроші</a:t>
            </a:r>
            <a:r>
              <a:rPr lang="ru-RU" dirty="0" smtClean="0">
                <a:solidFill>
                  <a:schemeClr val="bg1"/>
                </a:solidFill>
              </a:rPr>
              <a:t> , так як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написані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руки.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У </a:t>
            </a:r>
            <a:r>
              <a:rPr lang="ru-RU" dirty="0" err="1" smtClean="0">
                <a:solidFill>
                  <a:schemeClr val="bg1"/>
                </a:solidFill>
              </a:rPr>
              <a:t>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часи</a:t>
            </a:r>
            <a:r>
              <a:rPr lang="ru-RU" dirty="0" smtClean="0">
                <a:solidFill>
                  <a:schemeClr val="bg1"/>
                </a:solidFill>
              </a:rPr>
              <a:t> люди </a:t>
            </a:r>
            <a:r>
              <a:rPr lang="ru-RU" dirty="0" err="1" smtClean="0">
                <a:solidFill>
                  <a:schemeClr val="bg1"/>
                </a:solidFill>
              </a:rPr>
              <a:t>вимагали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своєї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пам’яті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більшого</a:t>
            </a:r>
            <a:r>
              <a:rPr lang="ru-RU" dirty="0" smtClean="0">
                <a:solidFill>
                  <a:schemeClr val="bg1"/>
                </a:solidFill>
              </a:rPr>
              <a:t> , </a:t>
            </a:r>
            <a:r>
              <a:rPr lang="ru-RU" dirty="0" err="1" smtClean="0">
                <a:solidFill>
                  <a:schemeClr val="bg1"/>
                </a:solidFill>
              </a:rPr>
              <a:t>ніж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сьогодні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стародавні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вчених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 smtClean="0">
                <a:solidFill>
                  <a:schemeClr val="bg1"/>
                </a:solidFill>
              </a:rPr>
              <a:t>розвивали</a:t>
            </a:r>
            <a:r>
              <a:rPr lang="ru-RU" dirty="0" smtClean="0">
                <a:solidFill>
                  <a:schemeClr val="bg1"/>
                </a:solidFill>
              </a:rPr>
              <a:t> свою </a:t>
            </a:r>
            <a:r>
              <a:rPr lang="ru-RU" dirty="0" err="1" smtClean="0">
                <a:solidFill>
                  <a:schemeClr val="bg1"/>
                </a:solidFill>
              </a:rPr>
              <a:t>пам’ять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стільки</a:t>
            </a:r>
            <a:r>
              <a:rPr lang="ru-RU" dirty="0" smtClean="0">
                <a:solidFill>
                  <a:schemeClr val="bg1"/>
                </a:solidFill>
              </a:rPr>
              <a:t> 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нам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здалося</a:t>
            </a:r>
            <a:r>
              <a:rPr lang="ru-RU" dirty="0" smtClean="0">
                <a:solidFill>
                  <a:schemeClr val="bg1"/>
                </a:solidFill>
              </a:rPr>
              <a:t> б просто не </a:t>
            </a:r>
            <a:r>
              <a:rPr lang="ru-RU" dirty="0" err="1" smtClean="0">
                <a:solidFill>
                  <a:schemeClr val="bg1"/>
                </a:solidFill>
              </a:rPr>
              <a:t>можливим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q-wallpapers_ru_abstraction3d_54104_192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seneca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214290"/>
            <a:ext cx="242889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786050" y="1214422"/>
            <a:ext cx="5357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Сенека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римський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письменник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філософ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наприклад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був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здатний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повторити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2000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слів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абсолютно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нескладних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, в тому ж порядку , в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якому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їх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почув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лише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один раз. А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товариш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Порцій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Котон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завжди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пам’ятав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усе,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було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вимовлено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їм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коли-небудь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Ніколи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не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підводила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власна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пам’ять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жодного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разу не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помилився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ні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в одному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слові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Рисунок 11" descr="tmp1A91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3286124"/>
            <a:ext cx="2190881" cy="327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63917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0562" y="1857364"/>
            <a:ext cx="4071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Фемістокл</a:t>
            </a:r>
            <a:r>
              <a:rPr lang="ru-RU" sz="2000" dirty="0" smtClean="0"/>
              <a:t> , </a:t>
            </a:r>
            <a:r>
              <a:rPr lang="ru-RU" sz="2000" dirty="0" err="1" smtClean="0"/>
              <a:t>видатний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діяч</a:t>
            </a:r>
            <a:r>
              <a:rPr lang="ru-RU" sz="2000" dirty="0" smtClean="0"/>
              <a:t> , а так само великий </a:t>
            </a:r>
            <a:r>
              <a:rPr lang="ru-RU" sz="2000" dirty="0" err="1" smtClean="0"/>
              <a:t>полководець</a:t>
            </a:r>
            <a:r>
              <a:rPr lang="ru-RU" sz="2000" dirty="0" smtClean="0"/>
              <a:t> в </a:t>
            </a:r>
            <a:r>
              <a:rPr lang="ru-RU" sz="2000" dirty="0" err="1" smtClean="0"/>
              <a:t>давнину</a:t>
            </a:r>
            <a:r>
              <a:rPr lang="ru-RU" sz="2000" dirty="0" smtClean="0"/>
              <a:t> , знав </a:t>
            </a:r>
            <a:r>
              <a:rPr lang="ru-RU" sz="2000" dirty="0" err="1" smtClean="0"/>
              <a:t>імена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всіх</a:t>
            </a:r>
            <a:r>
              <a:rPr lang="ru-RU" sz="2000" dirty="0" smtClean="0"/>
              <a:t> </a:t>
            </a:r>
            <a:r>
              <a:rPr lang="ru-RU" sz="2000" dirty="0" err="1" smtClean="0"/>
              <a:t>жителів</a:t>
            </a:r>
            <a:r>
              <a:rPr lang="ru-RU" sz="2000" dirty="0" smtClean="0"/>
              <a:t> </a:t>
            </a:r>
            <a:r>
              <a:rPr lang="ru-RU" sz="2000" dirty="0" err="1" smtClean="0"/>
              <a:t>Афін</a:t>
            </a:r>
            <a:r>
              <a:rPr lang="ru-RU" sz="2000" dirty="0" smtClean="0"/>
              <a:t> , а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налічувалося</a:t>
            </a:r>
            <a:r>
              <a:rPr lang="ru-RU" sz="2000" dirty="0" smtClean="0"/>
              <a:t> 20 </a:t>
            </a:r>
            <a:r>
              <a:rPr lang="ru-RU" sz="2000" dirty="0" err="1" smtClean="0"/>
              <a:t>тисяч</a:t>
            </a:r>
            <a:r>
              <a:rPr lang="ru-RU" sz="2000" dirty="0" smtClean="0"/>
              <a:t>.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ста </a:t>
            </a:r>
            <a:r>
              <a:rPr lang="ru-RU" sz="2000" dirty="0" err="1" smtClean="0"/>
              <a:t>мов</a:t>
            </a:r>
            <a:r>
              <a:rPr lang="ru-RU" sz="2000" dirty="0" smtClean="0"/>
              <a:t> знав кардинал </a:t>
            </a:r>
            <a:r>
              <a:rPr lang="ru-RU" sz="2000" dirty="0" err="1" smtClean="0"/>
              <a:t>Меццофанті</a:t>
            </a:r>
            <a:r>
              <a:rPr lang="ru-RU" sz="2000" dirty="0" smtClean="0"/>
              <a:t> . </a:t>
            </a:r>
            <a:r>
              <a:rPr lang="ru-RU" sz="2000" dirty="0" err="1" smtClean="0"/>
              <a:t>Варто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йому</a:t>
            </a:r>
            <a:r>
              <a:rPr lang="ru-RU" sz="2000" dirty="0" smtClean="0"/>
              <a:t> раз </a:t>
            </a:r>
            <a:r>
              <a:rPr lang="ru-RU" sz="2000" dirty="0" err="1" smtClean="0"/>
              <a:t>вивчити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якесь</a:t>
            </a:r>
            <a:r>
              <a:rPr lang="ru-RU" sz="2000" dirty="0" smtClean="0"/>
              <a:t> слово на </a:t>
            </a:r>
            <a:r>
              <a:rPr lang="ru-RU" sz="2000" dirty="0" err="1" smtClean="0"/>
              <a:t>будь-якій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мові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ніколи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забував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 descr="770f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85728"/>
            <a:ext cx="2571768" cy="3019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a83294f752618eabbf67e4603308a3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4000504"/>
            <a:ext cx="1905000" cy="226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q-wallpapers_ru_abstraction3d_54104_192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1428736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Приблизно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30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тисяч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осіб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входили до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армії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знаменитого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Олександра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Македонського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Він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знав в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обличчя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по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іменах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кожного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них.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13039399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04"/>
            <a:ext cx="2857500" cy="393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00861712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786190"/>
            <a:ext cx="4071966" cy="233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loor-wall-and-wooden-misc-hd-iphone-ipad-6967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18" y="5143512"/>
            <a:ext cx="571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Професор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Московської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консерваторії</a:t>
            </a:r>
            <a:r>
              <a:rPr lang="ru-RU" dirty="0" smtClean="0">
                <a:solidFill>
                  <a:srgbClr val="FFFF00"/>
                </a:solidFill>
              </a:rPr>
              <a:t> Ф. </a:t>
            </a:r>
            <a:r>
              <a:rPr lang="ru-RU" dirty="0" err="1" smtClean="0">
                <a:solidFill>
                  <a:srgbClr val="FFFF00"/>
                </a:solidFill>
              </a:rPr>
              <a:t>Бузоні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мав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неймовірну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музичною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пам’яттю</a:t>
            </a:r>
            <a:r>
              <a:rPr lang="ru-RU" dirty="0" smtClean="0">
                <a:solidFill>
                  <a:srgbClr val="FFFF00"/>
                </a:solidFill>
              </a:rPr>
              <a:t> . </a:t>
            </a:r>
            <a:r>
              <a:rPr lang="ru-RU" dirty="0" err="1" smtClean="0">
                <a:solidFill>
                  <a:srgbClr val="FFFF00"/>
                </a:solidFill>
              </a:rPr>
              <a:t>Він</a:t>
            </a:r>
            <a:r>
              <a:rPr lang="ru-RU" dirty="0" smtClean="0">
                <a:solidFill>
                  <a:srgbClr val="FFFF00"/>
                </a:solidFill>
              </a:rPr>
              <a:t> без </a:t>
            </a:r>
            <a:r>
              <a:rPr lang="ru-RU" dirty="0" err="1" smtClean="0">
                <a:solidFill>
                  <a:srgbClr val="FFFF00"/>
                </a:solidFill>
              </a:rPr>
              <a:t>пробле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здатний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запам’ятати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відтворити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будь-яку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почуту</a:t>
            </a:r>
            <a:r>
              <a:rPr lang="ru-RU" dirty="0" smtClean="0">
                <a:solidFill>
                  <a:srgbClr val="FFFF00"/>
                </a:solidFill>
              </a:rPr>
              <a:t> ним </a:t>
            </a:r>
            <a:r>
              <a:rPr lang="ru-RU" dirty="0" err="1" smtClean="0">
                <a:solidFill>
                  <a:srgbClr val="FFFF00"/>
                </a:solidFill>
              </a:rPr>
              <a:t>мелодію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800px-Buso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785794"/>
            <a:ext cx="5361201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Шахма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214290"/>
            <a:ext cx="514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Шахіст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американець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Поль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Морфі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був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здатний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грати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в шахи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противником , абсолютно не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зважаючи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шахову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дошку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Причому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міг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робити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у восьми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партіях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одночасно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. Поль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Сенс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ще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один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шахіст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був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здатний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грати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до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двадцяти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партій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одночасно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Рисунок 8" descr="morph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071678"/>
            <a:ext cx="3084335" cy="3929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ankoboev.Ru_google_ste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tetradnii_list_origami_yourorigami_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357562"/>
            <a:ext cx="4143404" cy="3314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4282" y="3500438"/>
            <a:ext cx="371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 наш час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потрібна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допомога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розвитку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пам’яті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. Людина перестала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запам’ятовувати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те 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могла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запам’ятати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появи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комп’ютера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раніше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вона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частіше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писала , читала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використовувала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знання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, а зараз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досить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зайти в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інтернет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дізнатися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все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завгодно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skolioz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142852"/>
            <a:ext cx="3336390" cy="238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333653813_deti-i-computer-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85728"/>
            <a:ext cx="2786082" cy="225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tumblr_m3tjnnFWeo1qfgwwmo1_1280-640x4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Рисунок 5" descr="thumbnail-20120418142650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28575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9kFDtlCO76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4143380"/>
            <a:ext cx="4572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143240" y="214290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Чи знали ви що …</a:t>
            </a:r>
            <a:endParaRPr lang="ru-RU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2071678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Розумова</a:t>
            </a:r>
            <a:r>
              <a:rPr lang="ru-RU" sz="2000" dirty="0" smtClean="0">
                <a:solidFill>
                  <a:schemeClr val="bg1"/>
                </a:solidFill>
              </a:rPr>
              <a:t> робота не </a:t>
            </a:r>
            <a:r>
              <a:rPr lang="ru-RU" sz="2000" dirty="0" err="1" smtClean="0">
                <a:solidFill>
                  <a:schemeClr val="bg1"/>
                </a:solidFill>
              </a:rPr>
              <a:t>стомлює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мозок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3000372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2714620"/>
            <a:ext cx="4643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Виявлено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склад </a:t>
            </a:r>
            <a:r>
              <a:rPr lang="ru-RU" dirty="0" err="1" smtClean="0">
                <a:solidFill>
                  <a:schemeClr val="bg1"/>
                </a:solidFill>
              </a:rPr>
              <a:t>крові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протікає</a:t>
            </a:r>
            <a:r>
              <a:rPr lang="ru-RU" dirty="0" smtClean="0">
                <a:solidFill>
                  <a:schemeClr val="bg1"/>
                </a:solidFill>
              </a:rPr>
              <a:t> через </a:t>
            </a:r>
            <a:r>
              <a:rPr lang="ru-RU" dirty="0" err="1" smtClean="0">
                <a:solidFill>
                  <a:schemeClr val="bg1"/>
                </a:solidFill>
              </a:rPr>
              <a:t>мозок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незмінний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протягом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активної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діяльності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скільки</a:t>
            </a:r>
            <a:r>
              <a:rPr lang="ru-RU" dirty="0" smtClean="0">
                <a:solidFill>
                  <a:schemeClr val="bg1"/>
                </a:solidFill>
              </a:rPr>
              <a:t> б вона не </a:t>
            </a:r>
            <a:r>
              <a:rPr lang="ru-RU" dirty="0" err="1" smtClean="0">
                <a:solidFill>
                  <a:schemeClr val="bg1"/>
                </a:solidFill>
              </a:rPr>
              <a:t>продовжувалася</a:t>
            </a:r>
            <a:r>
              <a:rPr lang="ru-RU" dirty="0" smtClean="0">
                <a:solidFill>
                  <a:schemeClr val="bg1"/>
                </a:solidFill>
              </a:rPr>
              <a:t>. При </a:t>
            </a:r>
            <a:r>
              <a:rPr lang="ru-RU" dirty="0" err="1" smtClean="0">
                <a:solidFill>
                  <a:schemeClr val="bg1"/>
                </a:solidFill>
              </a:rPr>
              <a:t>цьому</a:t>
            </a:r>
            <a:r>
              <a:rPr lang="ru-RU" dirty="0" smtClean="0">
                <a:solidFill>
                  <a:schemeClr val="bg1"/>
                </a:solidFill>
              </a:rPr>
              <a:t> кров, яку </a:t>
            </a:r>
            <a:r>
              <a:rPr lang="ru-RU" dirty="0" err="1" smtClean="0">
                <a:solidFill>
                  <a:schemeClr val="bg1"/>
                </a:solidFill>
              </a:rPr>
              <a:t>беруть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людини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пропрацювала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цілий</a:t>
            </a:r>
            <a:r>
              <a:rPr lang="ru-RU" dirty="0" smtClean="0">
                <a:solidFill>
                  <a:schemeClr val="bg1"/>
                </a:solidFill>
              </a:rPr>
              <a:t> день, </a:t>
            </a:r>
            <a:r>
              <a:rPr lang="ru-RU" dirty="0" err="1" smtClean="0">
                <a:solidFill>
                  <a:schemeClr val="bg1"/>
                </a:solidFill>
              </a:rPr>
              <a:t>містить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певний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відсоток</a:t>
            </a:r>
            <a:r>
              <a:rPr lang="ru-RU" dirty="0" smtClean="0">
                <a:solidFill>
                  <a:schemeClr val="bg1"/>
                </a:solidFill>
              </a:rPr>
              <a:t> "</a:t>
            </a:r>
            <a:r>
              <a:rPr lang="ru-RU" dirty="0" err="1" smtClean="0">
                <a:solidFill>
                  <a:schemeClr val="bg1"/>
                </a:solidFill>
              </a:rPr>
              <a:t>токсинів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стомлення</a:t>
            </a:r>
            <a:r>
              <a:rPr lang="ru-RU" dirty="0" smtClean="0">
                <a:solidFill>
                  <a:schemeClr val="bg1"/>
                </a:solidFill>
              </a:rPr>
              <a:t>". </a:t>
            </a:r>
            <a:r>
              <a:rPr lang="ru-RU" dirty="0" err="1" smtClean="0">
                <a:solidFill>
                  <a:schemeClr val="bg1"/>
                </a:solidFill>
              </a:rPr>
              <a:t>Психіатри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встановили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відчуття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стомлення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мозку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обумовлюється</a:t>
            </a:r>
            <a:r>
              <a:rPr lang="ru-RU" dirty="0" smtClean="0">
                <a:solidFill>
                  <a:schemeClr val="bg1"/>
                </a:solidFill>
              </a:rPr>
              <a:t> нашим </a:t>
            </a:r>
            <a:r>
              <a:rPr lang="ru-RU" dirty="0" err="1" smtClean="0">
                <a:solidFill>
                  <a:schemeClr val="bg1"/>
                </a:solidFill>
              </a:rPr>
              <a:t>психічним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емоційним</a:t>
            </a:r>
            <a:r>
              <a:rPr lang="ru-RU" dirty="0" smtClean="0">
                <a:solidFill>
                  <a:schemeClr val="bg1"/>
                </a:solidFill>
              </a:rPr>
              <a:t> станом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562</Words>
  <Application>Microsoft Office PowerPoint</Application>
  <PresentationFormat>Экран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Admiin</dc:creator>
  <cp:lastModifiedBy>Admiin</cp:lastModifiedBy>
  <cp:revision>10</cp:revision>
  <dcterms:created xsi:type="dcterms:W3CDTF">2014-04-17T17:11:00Z</dcterms:created>
  <dcterms:modified xsi:type="dcterms:W3CDTF">2014-04-17T18:36:48Z</dcterms:modified>
</cp:coreProperties>
</file>