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5" r:id="rId6"/>
    <p:sldId id="266" r:id="rId7"/>
    <p:sldId id="260" r:id="rId8"/>
    <p:sldId id="261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29322" y="4500570"/>
            <a:ext cx="3000364" cy="2071702"/>
          </a:xfrm>
        </p:spPr>
        <p:txBody>
          <a:bodyPr>
            <a:normAutofit/>
          </a:bodyPr>
          <a:lstStyle/>
          <a:p>
            <a:pPr algn="r"/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Презентацію</a:t>
            </a:r>
          </a:p>
          <a:p>
            <a:pPr algn="r"/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виконав</a:t>
            </a:r>
          </a:p>
          <a:p>
            <a:pPr algn="r"/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чень  11- А класу</a:t>
            </a:r>
          </a:p>
          <a:p>
            <a:pPr algn="r"/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Зозуля Андрій</a:t>
            </a:r>
            <a:endParaRPr lang="uk-UA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5400" b="1" i="1" dirty="0" err="1" smtClean="0">
                <a:latin typeface="Times New Roman" pitchFamily="18" charset="0"/>
                <a:cs typeface="Times New Roman" pitchFamily="18" charset="0"/>
              </a:rPr>
              <a:t>Тютюнопал</a:t>
            </a:r>
            <a:r>
              <a:rPr lang="uk-UA" sz="5400" b="1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5400" b="1" i="1" dirty="0" err="1" smtClean="0">
                <a:latin typeface="Times New Roman" pitchFamily="18" charset="0"/>
                <a:cs typeface="Times New Roman" pitchFamily="18" charset="0"/>
              </a:rPr>
              <a:t>ння</a:t>
            </a:r>
            <a:endParaRPr lang="uk-UA" sz="5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AutoShape 2" descr="data:image/jpeg;base64,/9j/4AAQSkZJRgABAQAAAQABAAD/2wCEAAkGBhIQDxIPEBISDw8PDxAQDxAQEhAXEA8NFRAVFRUVEhQXHCYeFxkjGRMSHy8gIycpMCwuFSAxNTAqNSwsLCkBCQoKDgwOGg8PGikZHBwqLyosLCw1MiksLjAsNCwqKSksKSkpKSkpKSwpKSwpLCkpKSkpKSkpKSkpKSkpKSkpKf/AABEIAKkBKgMBIgACEQEDEQH/xAAcAAEAAgMBAQEAAAAAAAAAAAAAAQQCAwUHBgj/xAA/EAACAgIAAwUEBAwFBQAAAAAAAQIDBBEFEiEGEzFBUQciYXEUI4GRFTJUcoKSk6GxwdHhFjNEYvAkQlJjov/EABkBAQADAQEAAAAAAAAAAAAAAAACAwUBBP/EAB4RAQACAgIDAQAAAAAAAAAAAAABAhNREjEEESED/9oADAMBAAIRAxEAPwDw4AAAAAAAAAAAAAAAAAAAAAAAAAAAAAAAAAAAAAAAAAAAAAAAAAAAAAAAAAAAAAAAAAAAAAAAAAAAAAAAAAAAAAAAAFvB4dK1WTXSFMOeyXlFeS+bfRFQAAAAAAAAAAAAAAAAAAAAAAAAAAAAAAAAAAAAAAAAAAAAAAAGdVblJRXVyaSXq29ID0nsr2UsyuAXLGhz5GRxCEHuSilRWob5m/JOWzz/AIphRptlVGyN3I+WVle+7lJePI31lH46Wz9G8K7LV43DJcLpnyXPHs7yxPU3bdBwdnwXPXJfBRR+bczFnVOdVicZ1ylCcX4xnF6a+8DQAAAAAAAAAAAAAAAAAAAAAAAAAAAAAAAAAAAAAAAAAAAAAG3FvcJxmvGEoyXzTT/kaggP0lxLP54Y/GsVuyqNLWTWurt4dOSlZr/2VSi5L82S+fn/ALcOz0IW059WuXJ3C1x1yysjGMoTX50H/wDBPsW7WuFz4da91Xtyx9+EL+XcofKaj4esV6l320zhRhYOFF7cJSnFPxVNcOSP2e/r9EDx8AAAAAAAAAAAAAAAAAAACdAQCdDQEAkAQCQBAJ0NAQCeUaAgE6HKBAJ0NAQCeUcoEAzrpcnpJt6b0k29Id2/s9fIDAGfdPSbT096fk9eOn9x2eC9l7bc7Hw7YW0u+de91vnVEursUZa2uXb34dAO37KaIQy5597UMfh9MrJze/8ANmnXXGK85Pcmkv8AxNXtZ4i7uK2vmbhCuiEE/wDsXcxk18PelJ/aekdnuzU8Pi/0euEVw+rFeRVztTnK+TjU7XLyt5lJeHSG0vE8j7dQkuJ5qm+aX0u7b+c21+7S+wDggAAAAAAAAAAAAAAAAACUei9heH408Pmtoqtm7p9Zx3LlSjpfI85PSew9i+hJefe2fyPL5Vpr+fuHq8WIm/123wvD/JaV8O7RK4Zhr/S0fs4kuREbFrXkzJy321ONNMlw3D/JaN62vqo/0Mlg4f5LR+yh/Qw7xGUbV6DJfbnGumf0HEX+mx/2Nev4GSw8X8no/Y1/0NTuXz38DHvF08+j38CUXt77RmtdMvZJ2ZxsjMzLZW6srjdV9FjXHkWPYuXnk5Jpr0itacevoXsT2WUT7PR5Ln3ls683vPq3ByX1agm1tLkk/P8AG18il7Hc+OLkcVzL91YtdcFK6SfIpqxvkT85NNdF16opw7RWf4bthHSUu9ylNvUlZ+FqlFJLon1b5Tcr1DGt3L7XjPstwY5nCoy55VVxliquxxcbe6rsurU9RW23zb9UtdD5HtDw7Eze0rxp91hxqyMeE9N/9a1BNJdOSE/xIqOtPb80fTcd7T3TzOzkY2bjkSjbfpJc9rprjLr6ct1i0unU+b45TVLtW7lpxx1DLyVtahbj4c7Jx36pwr38WSRfRz9k+PPtBO+c/qnVDNhjw5ItXq1R1JJf5W47+O9b9eRwPsTF8S41nc/eLDeZDH3GG3lzok5ycPBqCnyrp1ckzq9keNfTOMcOzJtd5k8CtVnK9J2wypRlpfOMvuKnYLjffZPGLHa645OVPEwuVde/slkWR5Xrxet9fUDiey7sRj5fBc++2ySnap0yacUqY0qF0X1T6uSW36dC12u9mcbLuCYcLfx8d0XScYxkqanGcrdpLb+s5En58vqUOwPHrIcJ4pS1GM7/AKbJJRjFQs/B9lj5YJaS+r8PA6+f2pnl8Y4LiwfJGrHxbb5e6+8U6q8iS21tJKqPzA4nHeyEcrtRLA5u4x6q6NSjGPuY1WNW4xjvo224x2/OR91X2AxrO0GZZKc+Z4VdiqSrSTyI3Y89Ll6xUILXo5ddnxXa3is5dpMK+ublj5FnD7MeaWnPFtnW3CUkk5RU4yajLej67hHa6UuJxynpq/AookvBc0eN2Y20vgp7A4fYXsIqMPi+bXKUn3XEMTAmtObor7yLs8PGTjFL81+p1ezfY/Eu7N0UTcaVlxptnfpOf0qV+ovb8/CteXvfPc+yziF8uG5nNdrItvyqsGOo7jOqjn1COtP3pNtP+ZyezvELLuzV1dvNC7Gz6oSTjyuPPm0XL3dLl07JdPLoB3O1fY7hylwnEsU664220UVwf+Y+7U2rX49ZqLcvH3n4bOrPEUuMytcetfCq41v8/Lt5tfZFL7TkdtoWW9ouE1QTddKuyZtLpGKslzN+XhGK/SRY4V2mjlcayqotKjDxq8Zzb0p5MslcyT+e4pf7WB2qsyLuyZeCx41VTl6e47pJ/JTj9x+ce2+VC3iWXbVONtdmROcJx3yyi+vTfzf3HouR2pcMDj0WpK5Z1kOZ9Fq+XcRivPahTL9x482BAAAAAAAAAAAAAAAAAAAlHe4Rxq6qnkrceVScuseu349d/BHAOhgT1H7TloiY9SlWZifjrvtTkesP1f7j/FWR6w/U/uUG0Y6RTjppbktt0l2qyPWH6r/qP8VZHrD9X+5zehBzHXRktt0ZdqMj1gv0P7mMu0+TrXPHS/2IodB0JR+ddHO21zD4lf3WRRGyUa8nld0NR7uxxe4tpp6a9V1Mfwpf9H7rvJd0qXT3fTk7rvlZppLW+f3ubx35kcP1uT6eX8TYuXu9PwfV/Ny3ouUysZPHsqc8WUr5uWNPnx37qdMtQXuaXRe5Dp4e74DK4/lWX3zndLnyqXTdKMa4u2qS21NRik38db+JhY1uPh0b/ciq39d461KLW/MONvB82/Huquptsqtrqmq5RfWuEuZOMd7ST5pdPizLE4lkJWRVsoqWTHJmlyr6+DbVkdL3J+PWOvHXgTzR7ze+qhrX2mFdi3Z4b67+K/42BK4zkzVkpXWScpXSm5PbnK2h1zc209twbj8E+hs/DuX9Ix7ndPvKKY1UT93ddShy8q6dY6bWnvozRiTTrl4dd7+4yttjuvevn6eGgJXFsmE8eKun/wBJNTx4tpwpsc+bdcGuWPVt+AxuI5EEoRtsjFOMlHa0uXJ71a9Fz+9r16mqdid2ui14fnfE3xsXO/D8WK/e2BuwOPZcKlCGRbXCvInkRUGly3uLTnFpbTfM9reupVXEr5Uzg7ru7stds4uyT57Zcu5TfjJ9I9X6IUXRUZdF0b38SKpJwS8PN/fsC7k9o8yWTVfLKyJXVwca7XbLnhH0T9H5+pzqJWqb1ZZF97G/cZNN2ptqb0/xk29S8Vtm26W5Ra8m/u0S7lzfo/zAqWStcbtzm1ZYp2bk33lictSn6tcz6/EoX16R2OZe8vV7+9HLy34rx0wKYAAAAAAAAAAAAAAAAAAFvFmkvFLqVAB0O+Xqg716o54Avd+vVB3R9SiALvfL1CvXqUwkgLUMnle015+pH0npy76b35+hWAFp5fh16xSSYszOZ7b8PDx6FUAWXle9zb67Cy9Nv13teXUrADesnSaXmtP7xLJ2kvRaNBAFmeVt7fj0+9eZP0z3ubzfT9xVAFivK5d+e1phZb5eXyK4AsyzG0v9vg/U2RztyXTy0UgB01kJy5evgUr7NyfzMqJt/nLw35r0NVy1JgYAAAAAAAAAAAAAAAAAAAAAAAAAAAAAAAAAAAAAAAAAAAAAAAA240dy+RllR6p+ptiuSPxf735GGR0il5gVgAAAAAAAAAAAAAAAAAAAAAAAAAAAAAAAAAAAAAAAAAAAAAlEAC8115vRdCpbZzPf/NG6qXudfXRXkvtAgAAAAAAAAAAAAAAAAAAAAAAAAAAAAAAAAAAAAAAAAAAAAAAAGcZdGvX+JgQSAAAAAAAAA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5364" name="AutoShape 4" descr="data:image/jpeg;base64,/9j/4AAQSkZJRgABAQAAAQABAAD/2wCEAAkGBhIQDxIPEBISDw8PDxAQDxAQEhAXEA8NFRAVFRUVEhQXHCYeFxkjGRMSHy8gIycpMCwuFSAxNTAqNSwsLCkBCQoKDgwOGg8PGikZHBwqLyosLCw1MiksLjAsNCwqKSksKSkpKSkpKSwpKSwpLCkpKSkpKSkpKSkpKSkpKSkpKf/AABEIAKkBKgMBIgACEQEDEQH/xAAcAAEAAgMBAQEAAAAAAAAAAAAAAQQCAwUHBgj/xAA/EAACAgIAAwUEBAwFBQAAAAAAAQIDBBEFEiEGEzFBUQciYXEUI4GRFTJUcoKSk6GxwdHhFjNEYvAkQlJjov/EABkBAQADAQEAAAAAAAAAAAAAAAACAwUBBP/EAB4RAQACAgIDAQAAAAAAAAAAAAABAhNREjEEESED/9oADAMBAAIRAxEAPwDw4AAAAAAAAAAAAAAAAAAAAAAAAAAAAAAAAAAAAAAAAAAAAAAAAAAAAAAAAAAAAAAAAAAAAAAAAAAAAAAAAAAAAAAAAFvB4dK1WTXSFMOeyXlFeS+bfRFQAAAAAAAAAAAAAAAAAAAAAAAAAAAAAAAAAAAAAAAAAAAAAAAGdVblJRXVyaSXq29ID0nsr2UsyuAXLGhz5GRxCEHuSilRWob5m/JOWzz/AIphRptlVGyN3I+WVle+7lJePI31lH46Wz9G8K7LV43DJcLpnyXPHs7yxPU3bdBwdnwXPXJfBRR+bczFnVOdVicZ1ylCcX4xnF6a+8DQAAAAAAAAAAAAAAAAAAAAAAAAAAAAAAAAAAAAAAAAAAAAAG3FvcJxmvGEoyXzTT/kaggP0lxLP54Y/GsVuyqNLWTWurt4dOSlZr/2VSi5L82S+fn/ALcOz0IW059WuXJ3C1x1yysjGMoTX50H/wDBPsW7WuFz4da91Xtyx9+EL+XcofKaj4esV6l320zhRhYOFF7cJSnFPxVNcOSP2e/r9EDx8AAAAAAAAAAAAAAAAAAACdAQCdDQEAkAQCQBAJ0NAQCeUaAgE6HKBAJ0NAQCeUcoEAzrpcnpJt6b0k29Id2/s9fIDAGfdPSbT096fk9eOn9x2eC9l7bc7Hw7YW0u+de91vnVEursUZa2uXb34dAO37KaIQy5597UMfh9MrJze/8ANmnXXGK85Pcmkv8AxNXtZ4i7uK2vmbhCuiEE/wDsXcxk18PelJ/aekdnuzU8Pi/0euEVw+rFeRVztTnK+TjU7XLyt5lJeHSG0vE8j7dQkuJ5qm+aX0u7b+c21+7S+wDggAAAAAAAAAAAAAAAAACUei9heH408Pmtoqtm7p9Zx3LlSjpfI85PSew9i+hJefe2fyPL5Vpr+fuHq8WIm/123wvD/JaV8O7RK4Zhr/S0fs4kuREbFrXkzJy321ONNMlw3D/JaN62vqo/0Mlg4f5LR+yh/Qw7xGUbV6DJfbnGumf0HEX+mx/2Nev4GSw8X8no/Y1/0NTuXz38DHvF08+j38CUXt77RmtdMvZJ2ZxsjMzLZW6srjdV9FjXHkWPYuXnk5Jpr0itacevoXsT2WUT7PR5Ln3ls683vPq3ByX1agm1tLkk/P8AG18il7Hc+OLkcVzL91YtdcFK6SfIpqxvkT85NNdF16opw7RWf4bthHSUu9ylNvUlZ+FqlFJLon1b5Tcr1DGt3L7XjPstwY5nCoy55VVxliquxxcbe6rsurU9RW23zb9UtdD5HtDw7Eze0rxp91hxqyMeE9N/9a1BNJdOSE/xIqOtPb80fTcd7T3TzOzkY2bjkSjbfpJc9rprjLr6ct1i0unU+b45TVLtW7lpxx1DLyVtahbj4c7Jx36pwr38WSRfRz9k+PPtBO+c/qnVDNhjw5ItXq1R1JJf5W47+O9b9eRwPsTF8S41nc/eLDeZDH3GG3lzok5ycPBqCnyrp1ckzq9keNfTOMcOzJtd5k8CtVnK9J2wypRlpfOMvuKnYLjffZPGLHa645OVPEwuVde/slkWR5Xrxet9fUDiey7sRj5fBc++2ySnap0yacUqY0qF0X1T6uSW36dC12u9mcbLuCYcLfx8d0XScYxkqanGcrdpLb+s5En58vqUOwPHrIcJ4pS1GM7/AKbJJRjFQs/B9lj5YJaS+r8PA6+f2pnl8Y4LiwfJGrHxbb5e6+8U6q8iS21tJKqPzA4nHeyEcrtRLA5u4x6q6NSjGPuY1WNW4xjvo224x2/OR91X2AxrO0GZZKc+Z4VdiqSrSTyI3Y89Ll6xUILXo5ddnxXa3is5dpMK+ublj5FnD7MeaWnPFtnW3CUkk5RU4yajLej67hHa6UuJxynpq/AookvBc0eN2Y20vgp7A4fYXsIqMPi+bXKUn3XEMTAmtObor7yLs8PGTjFL81+p1ezfY/Eu7N0UTcaVlxptnfpOf0qV+ovb8/CteXvfPc+yziF8uG5nNdrItvyqsGOo7jOqjn1COtP3pNtP+ZyezvELLuzV1dvNC7Gz6oSTjyuPPm0XL3dLl07JdPLoB3O1fY7hylwnEsU664220UVwf+Y+7U2rX49ZqLcvH3n4bOrPEUuMytcetfCq41v8/Lt5tfZFL7TkdtoWW9ouE1QTddKuyZtLpGKslzN+XhGK/SRY4V2mjlcayqotKjDxq8Zzb0p5MslcyT+e4pf7WB2qsyLuyZeCx41VTl6e47pJ/JTj9x+ce2+VC3iWXbVONtdmROcJx3yyi+vTfzf3HouR2pcMDj0WpK5Z1kOZ9Fq+XcRivPahTL9x482BAAAAAAAAAAAAAAAAAAAlHe4Rxq6qnkrceVScuseu349d/BHAOhgT1H7TloiY9SlWZifjrvtTkesP1f7j/FWR6w/U/uUG0Y6RTjppbktt0l2qyPWH6r/qP8VZHrD9X+5zehBzHXRktt0ZdqMj1gv0P7mMu0+TrXPHS/2IodB0JR+ddHO21zD4lf3WRRGyUa8nld0NR7uxxe4tpp6a9V1Mfwpf9H7rvJd0qXT3fTk7rvlZppLW+f3ubx35kcP1uT6eX8TYuXu9PwfV/Ny3ouUysZPHsqc8WUr5uWNPnx37qdMtQXuaXRe5Dp4e74DK4/lWX3zndLnyqXTdKMa4u2qS21NRik38db+JhY1uPh0b/ciq39d461KLW/MONvB82/Huquptsqtrqmq5RfWuEuZOMd7ST5pdPizLE4lkJWRVsoqWTHJmlyr6+DbVkdL3J+PWOvHXgTzR7ze+qhrX2mFdi3Z4b67+K/42BK4zkzVkpXWScpXSm5PbnK2h1zc209twbj8E+hs/DuX9Ix7ndPvKKY1UT93ddShy8q6dY6bWnvozRiTTrl4dd7+4yttjuvevn6eGgJXFsmE8eKun/wBJNTx4tpwpsc+bdcGuWPVt+AxuI5EEoRtsjFOMlHa0uXJ71a9Fz+9r16mqdid2ui14fnfE3xsXO/D8WK/e2BuwOPZcKlCGRbXCvInkRUGly3uLTnFpbTfM9reupVXEr5Uzg7ru7stds4uyT57Zcu5TfjJ9I9X6IUXRUZdF0b38SKpJwS8PN/fsC7k9o8yWTVfLKyJXVwca7XbLnhH0T9H5+pzqJWqb1ZZF97G/cZNN2ptqb0/xk29S8Vtm26W5Ra8m/u0S7lzfo/zAqWStcbtzm1ZYp2bk33lictSn6tcz6/EoX16R2OZe8vV7+9HLy34rx0wKYAAAAAAAAAAAAAAAAAAFvFmkvFLqVAB0O+Xqg716o54Avd+vVB3R9SiALvfL1CvXqUwkgLUMnle015+pH0npy76b35+hWAFp5fh16xSSYszOZ7b8PDx6FUAWXle9zb67Cy9Nv13teXUrADesnSaXmtP7xLJ2kvRaNBAFmeVt7fj0+9eZP0z3ubzfT9xVAFivK5d+e1phZb5eXyK4AsyzG0v9vg/U2RztyXTy0UgB01kJy5evgUr7NyfzMqJt/nLw35r0NVy1JgYAAAAAAAAAAAAAAAAAAAAAAAAAAAAAAAAAAAAAAAAAAAAAAAA240dy+RllR6p+ptiuSPxf735GGR0il5gVgAAAAAAAAAAAAAAAAAAAAAAAAAAAAAAAAAAAAAAAAAAAAAlEAC8115vRdCpbZzPf/NG6qXudfXRXkvtAgAAAAAAAAAAAAAAAAAAAAAAAAAAAAAAAAAAAAAAAAAAAAAAAGcZdGvX+JgQSAAAAAAAAA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5366" name="AutoShape 6" descr="data:image/jpeg;base64,/9j/4AAQSkZJRgABAQAAAQABAAD/2wCEAAkGBhIQDxIPEBISDw8PDxAQDxAQEhAXEA8NFRAVFRUVEhQXHCYeFxkjGRMSHy8gIycpMCwuFSAxNTAqNSwsLCkBCQoKDgwOGg8PGikZHBwqLyosLCw1MiksLjAsNCwqKSksKSkpKSkpKSwpKSwpLCkpKSkpKSkpKSkpKSkpKSkpKf/AABEIAKkBKgMBIgACEQEDEQH/xAAcAAEAAgMBAQEAAAAAAAAAAAAAAQQCAwUHBgj/xAA/EAACAgIAAwUEBAwFBQAAAAAAAQIDBBEFEiEGEzFBUQciYXEUI4GRFTJUcoKSk6GxwdHhFjNEYvAkQlJjov/EABkBAQADAQEAAAAAAAAAAAAAAAACAwUBBP/EAB4RAQACAgIDAQAAAAAAAAAAAAABAhNREjEEESED/9oADAMBAAIRAxEAPwDw4AAAAAAAAAAAAAAAAAAAAAAAAAAAAAAAAAAAAAAAAAAAAAAAAAAAAAAAAAAAAAAAAAAAAAAAAAAAAAAAAAAAAAAAAFvB4dK1WTXSFMOeyXlFeS+bfRFQAAAAAAAAAAAAAAAAAAAAAAAAAAAAAAAAAAAAAAAAAAAAAAAGdVblJRXVyaSXq29ID0nsr2UsyuAXLGhz5GRxCEHuSilRWob5m/JOWzz/AIphRptlVGyN3I+WVle+7lJePI31lH46Wz9G8K7LV43DJcLpnyXPHs7yxPU3bdBwdnwXPXJfBRR+bczFnVOdVicZ1ylCcX4xnF6a+8DQAAAAAAAAAAAAAAAAAAAAAAAAAAAAAAAAAAAAAAAAAAAAAG3FvcJxmvGEoyXzTT/kaggP0lxLP54Y/GsVuyqNLWTWurt4dOSlZr/2VSi5L82S+fn/ALcOz0IW059WuXJ3C1x1yysjGMoTX50H/wDBPsW7WuFz4da91Xtyx9+EL+XcofKaj4esV6l320zhRhYOFF7cJSnFPxVNcOSP2e/r9EDx8AAAAAAAAAAAAAAAAAAACdAQCdDQEAkAQCQBAJ0NAQCeUaAgE6HKBAJ0NAQCeUcoEAzrpcnpJt6b0k29Id2/s9fIDAGfdPSbT096fk9eOn9x2eC9l7bc7Hw7YW0u+de91vnVEursUZa2uXb34dAO37KaIQy5597UMfh9MrJze/8ANmnXXGK85Pcmkv8AxNXtZ4i7uK2vmbhCuiEE/wDsXcxk18PelJ/aekdnuzU8Pi/0euEVw+rFeRVztTnK+TjU7XLyt5lJeHSG0vE8j7dQkuJ5qm+aX0u7b+c21+7S+wDggAAAAAAAAAAAAAAAAACUei9heH408Pmtoqtm7p9Zx3LlSjpfI85PSew9i+hJefe2fyPL5Vpr+fuHq8WIm/123wvD/JaV8O7RK4Zhr/S0fs4kuREbFrXkzJy321ONNMlw3D/JaN62vqo/0Mlg4f5LR+yh/Qw7xGUbV6DJfbnGumf0HEX+mx/2Nev4GSw8X8no/Y1/0NTuXz38DHvF08+j38CUXt77RmtdMvZJ2ZxsjMzLZW6srjdV9FjXHkWPYuXnk5Jpr0itacevoXsT2WUT7PR5Ln3ls683vPq3ByX1agm1tLkk/P8AG18il7Hc+OLkcVzL91YtdcFK6SfIpqxvkT85NNdF16opw7RWf4bthHSUu9ylNvUlZ+FqlFJLon1b5Tcr1DGt3L7XjPstwY5nCoy55VVxliquxxcbe6rsurU9RW23zb9UtdD5HtDw7Eze0rxp91hxqyMeE9N/9a1BNJdOSE/xIqOtPb80fTcd7T3TzOzkY2bjkSjbfpJc9rprjLr6ct1i0unU+b45TVLtW7lpxx1DLyVtahbj4c7Jx36pwr38WSRfRz9k+PPtBO+c/qnVDNhjw5ItXq1R1JJf5W47+O9b9eRwPsTF8S41nc/eLDeZDH3GG3lzok5ycPBqCnyrp1ckzq9keNfTOMcOzJtd5k8CtVnK9J2wypRlpfOMvuKnYLjffZPGLHa645OVPEwuVde/slkWR5Xrxet9fUDiey7sRj5fBc++2ySnap0yacUqY0qF0X1T6uSW36dC12u9mcbLuCYcLfx8d0XScYxkqanGcrdpLb+s5En58vqUOwPHrIcJ4pS1GM7/AKbJJRjFQs/B9lj5YJaS+r8PA6+f2pnl8Y4LiwfJGrHxbb5e6+8U6q8iS21tJKqPzA4nHeyEcrtRLA5u4x6q6NSjGPuY1WNW4xjvo224x2/OR91X2AxrO0GZZKc+Z4VdiqSrSTyI3Y89Ll6xUILXo5ddnxXa3is5dpMK+ublj5FnD7MeaWnPFtnW3CUkk5RU4yajLej67hHa6UuJxynpq/AookvBc0eN2Y20vgp7A4fYXsIqMPi+bXKUn3XEMTAmtObor7yLs8PGTjFL81+p1ezfY/Eu7N0UTcaVlxptnfpOf0qV+ovb8/CteXvfPc+yziF8uG5nNdrItvyqsGOo7jOqjn1COtP3pNtP+ZyezvELLuzV1dvNC7Gz6oSTjyuPPm0XL3dLl07JdPLoB3O1fY7hylwnEsU664220UVwf+Y+7U2rX49ZqLcvH3n4bOrPEUuMytcetfCq41v8/Lt5tfZFL7TkdtoWW9ouE1QTddKuyZtLpGKslzN+XhGK/SRY4V2mjlcayqotKjDxq8Zzb0p5MslcyT+e4pf7WB2qsyLuyZeCx41VTl6e47pJ/JTj9x+ce2+VC3iWXbVONtdmROcJx3yyi+vTfzf3HouR2pcMDj0WpK5Z1kOZ9Fq+XcRivPahTL9x482BAAAAAAAAAAAAAAAAAAAlHe4Rxq6qnkrceVScuseu349d/BHAOhgT1H7TloiY9SlWZifjrvtTkesP1f7j/FWR6w/U/uUG0Y6RTjppbktt0l2qyPWH6r/qP8VZHrD9X+5zehBzHXRktt0ZdqMj1gv0P7mMu0+TrXPHS/2IodB0JR+ddHO21zD4lf3WRRGyUa8nld0NR7uxxe4tpp6a9V1Mfwpf9H7rvJd0qXT3fTk7rvlZppLW+f3ubx35kcP1uT6eX8TYuXu9PwfV/Ny3ouUysZPHsqc8WUr5uWNPnx37qdMtQXuaXRe5Dp4e74DK4/lWX3zndLnyqXTdKMa4u2qS21NRik38db+JhY1uPh0b/ciq39d461KLW/MONvB82/Huquptsqtrqmq5RfWuEuZOMd7ST5pdPizLE4lkJWRVsoqWTHJmlyr6+DbVkdL3J+PWOvHXgTzR7ze+qhrX2mFdi3Z4b67+K/42BK4zkzVkpXWScpXSm5PbnK2h1zc209twbj8E+hs/DuX9Ix7ndPvKKY1UT93ddShy8q6dY6bWnvozRiTTrl4dd7+4yttjuvevn6eGgJXFsmE8eKun/wBJNTx4tpwpsc+bdcGuWPVt+AxuI5EEoRtsjFOMlHa0uXJ71a9Fz+9r16mqdid2ui14fnfE3xsXO/D8WK/e2BuwOPZcKlCGRbXCvInkRUGly3uLTnFpbTfM9reupVXEr5Uzg7ru7stds4uyT57Zcu5TfjJ9I9X6IUXRUZdF0b38SKpJwS8PN/fsC7k9o8yWTVfLKyJXVwca7XbLnhH0T9H5+pzqJWqb1ZZF97G/cZNN2ptqb0/xk29S8Vtm26W5Ra8m/u0S7lzfo/zAqWStcbtzm1ZYp2bk33lictSn6tcz6/EoX16R2OZe8vV7+9HLy34rx0wKYAAAAAAAAAAAAAAAAAAFvFmkvFLqVAB0O+Xqg716o54Avd+vVB3R9SiALvfL1CvXqUwkgLUMnle015+pH0npy76b35+hWAFp5fh16xSSYszOZ7b8PDx6FUAWXle9zb67Cy9Nv13teXUrADesnSaXmtP7xLJ2kvRaNBAFmeVt7fj0+9eZP0z3ubzfT9xVAFivK5d+e1phZb5eXyK4AsyzG0v9vg/U2RztyXTy0UgB01kJy5evgUr7NyfzMqJt/nLw35r0NVy1JgYAAAAAAAAAAAAAAAAAAAAAAAAAAAAAAAAAAAAAAAAAAAAAAAA240dy+RllR6p+ptiuSPxf735GGR0il5gVgAAAAAAAAAAAAAAAAAAAAAAAAAAAAAAAAAAAAAAAAAAAAAlEAC8115vRdCpbZzPf/NG6qXudfXRXkvtAgAAAAAAAAAAAAAAAAAAAAAAAAAAAAAAAAAAAAAAAAAAAAAAAGcZdGvX+JgQSAAAAAAAAA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5368" name="AutoShape 8" descr="data:image/jpeg;base64,/9j/4AAQSkZJRgABAQAAAQABAAD/2wCEAAkGBhIQDxIPEBISDw8PDxAQDxAQEhAXEA8NFRAVFRUVEhQXHCYeFxkjGRMSHy8gIycpMCwuFSAxNTAqNSwsLCkBCQoKDgwOGg8PGikZHBwqLyosLCw1MiksLjAsNCwqKSksKSkpKSkpKSwpKSwpLCkpKSkpKSkpKSkpKSkpKSkpKf/AABEIAKkBKgMBIgACEQEDEQH/xAAcAAEAAgMBAQEAAAAAAAAAAAAAAQQCAwUHBgj/xAA/EAACAgIAAwUEBAwFBQAAAAAAAQIDBBEFEiEGEzFBUQciYXEUI4GRFTJUcoKSk6GxwdHhFjNEYvAkQlJjov/EABkBAQADAQEAAAAAAAAAAAAAAAACAwUBBP/EAB4RAQACAgIDAQAAAAAAAAAAAAABAhNREjEEESED/9oADAMBAAIRAxEAPwDw4AAAAAAAAAAAAAAAAAAAAAAAAAAAAAAAAAAAAAAAAAAAAAAAAAAAAAAAAAAAAAAAAAAAAAAAAAAAAAAAAAAAAAAAAFvB4dK1WTXSFMOeyXlFeS+bfRFQAAAAAAAAAAAAAAAAAAAAAAAAAAAAAAAAAAAAAAAAAAAAAAAGdVblJRXVyaSXq29ID0nsr2UsyuAXLGhz5GRxCEHuSilRWob5m/JOWzz/AIphRptlVGyN3I+WVle+7lJePI31lH46Wz9G8K7LV43DJcLpnyXPHs7yxPU3bdBwdnwXPXJfBRR+bczFnVOdVicZ1ylCcX4xnF6a+8DQAAAAAAAAAAAAAAAAAAAAAAAAAAAAAAAAAAAAAAAAAAAAAG3FvcJxmvGEoyXzTT/kaggP0lxLP54Y/GsVuyqNLWTWurt4dOSlZr/2VSi5L82S+fn/ALcOz0IW059WuXJ3C1x1yysjGMoTX50H/wDBPsW7WuFz4da91Xtyx9+EL+XcofKaj4esV6l320zhRhYOFF7cJSnFPxVNcOSP2e/r9EDx8AAAAAAAAAAAAAAAAAAACdAQCdDQEAkAQCQBAJ0NAQCeUaAgE6HKBAJ0NAQCeUcoEAzrpcnpJt6b0k29Id2/s9fIDAGfdPSbT096fk9eOn9x2eC9l7bc7Hw7YW0u+de91vnVEursUZa2uXb34dAO37KaIQy5597UMfh9MrJze/8ANmnXXGK85Pcmkv8AxNXtZ4i7uK2vmbhCuiEE/wDsXcxk18PelJ/aekdnuzU8Pi/0euEVw+rFeRVztTnK+TjU7XLyt5lJeHSG0vE8j7dQkuJ5qm+aX0u7b+c21+7S+wDggAAAAAAAAAAAAAAAAACUei9heH408Pmtoqtm7p9Zx3LlSjpfI85PSew9i+hJefe2fyPL5Vpr+fuHq8WIm/123wvD/JaV8O7RK4Zhr/S0fs4kuREbFrXkzJy321ONNMlw3D/JaN62vqo/0Mlg4f5LR+yh/Qw7xGUbV6DJfbnGumf0HEX+mx/2Nev4GSw8X8no/Y1/0NTuXz38DHvF08+j38CUXt77RmtdMvZJ2ZxsjMzLZW6srjdV9FjXHkWPYuXnk5Jpr0itacevoXsT2WUT7PR5Ln3ls683vPq3ByX1agm1tLkk/P8AG18il7Hc+OLkcVzL91YtdcFK6SfIpqxvkT85NNdF16opw7RWf4bthHSUu9ylNvUlZ+FqlFJLon1b5Tcr1DGt3L7XjPstwY5nCoy55VVxliquxxcbe6rsurU9RW23zb9UtdD5HtDw7Eze0rxp91hxqyMeE9N/9a1BNJdOSE/xIqOtPb80fTcd7T3TzOzkY2bjkSjbfpJc9rprjLr6ct1i0unU+b45TVLtW7lpxx1DLyVtahbj4c7Jx36pwr38WSRfRz9k+PPtBO+c/qnVDNhjw5ItXq1R1JJf5W47+O9b9eRwPsTF8S41nc/eLDeZDH3GG3lzok5ycPBqCnyrp1ckzq9keNfTOMcOzJtd5k8CtVnK9J2wypRlpfOMvuKnYLjffZPGLHa645OVPEwuVde/slkWR5Xrxet9fUDiey7sRj5fBc++2ySnap0yacUqY0qF0X1T6uSW36dC12u9mcbLuCYcLfx8d0XScYxkqanGcrdpLb+s5En58vqUOwPHrIcJ4pS1GM7/AKbJJRjFQs/B9lj5YJaS+r8PA6+f2pnl8Y4LiwfJGrHxbb5e6+8U6q8iS21tJKqPzA4nHeyEcrtRLA5u4x6q6NSjGPuY1WNW4xjvo224x2/OR91X2AxrO0GZZKc+Z4VdiqSrSTyI3Y89Ll6xUILXo5ddnxXa3is5dpMK+ublj5FnD7MeaWnPFtnW3CUkk5RU4yajLej67hHa6UuJxynpq/AookvBc0eN2Y20vgp7A4fYXsIqMPi+bXKUn3XEMTAmtObor7yLs8PGTjFL81+p1ezfY/Eu7N0UTcaVlxptnfpOf0qV+ovb8/CteXvfPc+yziF8uG5nNdrItvyqsGOo7jOqjn1COtP3pNtP+ZyezvELLuzV1dvNC7Gz6oSTjyuPPm0XL3dLl07JdPLoB3O1fY7hylwnEsU664220UVwf+Y+7U2rX49ZqLcvH3n4bOrPEUuMytcetfCq41v8/Lt5tfZFL7TkdtoWW9ouE1QTddKuyZtLpGKslzN+XhGK/SRY4V2mjlcayqotKjDxq8Zzb0p5MslcyT+e4pf7WB2qsyLuyZeCx41VTl6e47pJ/JTj9x+ce2+VC3iWXbVONtdmROcJx3yyi+vTfzf3HouR2pcMDj0WpK5Z1kOZ9Fq+XcRivPahTL9x482BAAAAAAAAAAAAAAAAAAAlHe4Rxq6qnkrceVScuseu349d/BHAOhgT1H7TloiY9SlWZifjrvtTkesP1f7j/FWR6w/U/uUG0Y6RTjppbktt0l2qyPWH6r/qP8VZHrD9X+5zehBzHXRktt0ZdqMj1gv0P7mMu0+TrXPHS/2IodB0JR+ddHO21zD4lf3WRRGyUa8nld0NR7uxxe4tpp6a9V1Mfwpf9H7rvJd0qXT3fTk7rvlZppLW+f3ubx35kcP1uT6eX8TYuXu9PwfV/Ny3ouUysZPHsqc8WUr5uWNPnx37qdMtQXuaXRe5Dp4e74DK4/lWX3zndLnyqXTdKMa4u2qS21NRik38db+JhY1uPh0b/ciq39d461KLW/MONvB82/Huquptsqtrqmq5RfWuEuZOMd7ST5pdPizLE4lkJWRVsoqWTHJmlyr6+DbVkdL3J+PWOvHXgTzR7ze+qhrX2mFdi3Z4b67+K/42BK4zkzVkpXWScpXSm5PbnK2h1zc209twbj8E+hs/DuX9Ix7ndPvKKY1UT93ddShy8q6dY6bWnvozRiTTrl4dd7+4yttjuvevn6eGgJXFsmE8eKun/wBJNTx4tpwpsc+bdcGuWPVt+AxuI5EEoRtsjFOMlHa0uXJ71a9Fz+9r16mqdid2ui14fnfE3xsXO/D8WK/e2BuwOPZcKlCGRbXCvInkRUGly3uLTnFpbTfM9reupVXEr5Uzg7ru7stds4uyT57Zcu5TfjJ9I9X6IUXRUZdF0b38SKpJwS8PN/fsC7k9o8yWTVfLKyJXVwca7XbLnhH0T9H5+pzqJWqb1ZZF97G/cZNN2ptqb0/xk29S8Vtm26W5Ra8m/u0S7lzfo/zAqWStcbtzm1ZYp2bk33lictSn6tcz6/EoX16R2OZe8vV7+9HLy34rx0wKYAAAAAAAAAAAAAAAAAAFvFmkvFLqVAB0O+Xqg716o54Avd+vVB3R9SiALvfL1CvXqUwkgLUMnle015+pH0npy76b35+hWAFp5fh16xSSYszOZ7b8PDx6FUAWXle9zb67Cy9Nv13teXUrADesnSaXmtP7xLJ2kvRaNBAFmeVt7fj0+9eZP0z3ubzfT9xVAFivK5d+e1phZb5eXyK4AsyzG0v9vg/U2RztyXTy0UgB01kJy5evgUr7NyfzMqJt/nLw35r0NVy1JgYAAAAAAAAAAAAAAAAAAAAAAAAAAAAAAAAAAAAAAAAAAAAAAAA240dy+RllR6p+ptiuSPxf735GGR0il5gVgAAAAAAAAAAAAAAAAAAAAAAAAAAAAAAAAAAAAAAAAAAAAAlEAC8115vRdCpbZzPf/NG6qXudfXRXkvtAgAAAAAAAAAAAAAAAAAAAAAAAAAAAAAAAAAAAAAAAAAAAAAAAGcZdGvX+JgQSAAAAAAAAA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5370" name="AutoShape 10" descr="data:image/jpeg;base64,/9j/4AAQSkZJRgABAQAAAQABAAD/2wCEAAkGBhIQDxIPEBISDw8PDxAQDxAQEhAXEA8NFRAVFRUVEhQXHCYeFxkjGRMSHy8gIycpMCwuFSAxNTAqNSwsLCkBCQoKDgwOGg8PGikZHBwqLyosLCw1MiksLjAsNCwqKSksKSkpKSkpKSwpKSwpLCkpKSkpKSkpKSkpKSkpKSkpKf/AABEIAKkBKgMBIgACEQEDEQH/xAAcAAEAAgMBAQEAAAAAAAAAAAAAAQQCAwUHBgj/xAA/EAACAgIAAwUEBAwFBQAAAAAAAQIDBBEFEiEGEzFBUQciYXEUI4GRFTJUcoKSk6GxwdHhFjNEYvAkQlJjov/EABkBAQADAQEAAAAAAAAAAAAAAAACAwUBBP/EAB4RAQACAgIDAQAAAAAAAAAAAAABAhNREjEEESED/9oADAMBAAIRAxEAPwDw4AAAAAAAAAAAAAAAAAAAAAAAAAAAAAAAAAAAAAAAAAAAAAAAAAAAAAAAAAAAAAAAAAAAAAAAAAAAAAAAAAAAAAAAAFvB4dK1WTXSFMOeyXlFeS+bfRFQAAAAAAAAAAAAAAAAAAAAAAAAAAAAAAAAAAAAAAAAAAAAAAAGdVblJRXVyaSXq29ID0nsr2UsyuAXLGhz5GRxCEHuSilRWob5m/JOWzz/AIphRptlVGyN3I+WVle+7lJePI31lH46Wz9G8K7LV43DJcLpnyXPHs7yxPU3bdBwdnwXPXJfBRR+bczFnVOdVicZ1ylCcX4xnF6a+8DQAAAAAAAAAAAAAAAAAAAAAAAAAAAAAAAAAAAAAAAAAAAAAG3FvcJxmvGEoyXzTT/kaggP0lxLP54Y/GsVuyqNLWTWurt4dOSlZr/2VSi5L82S+fn/ALcOz0IW059WuXJ3C1x1yysjGMoTX50H/wDBPsW7WuFz4da91Xtyx9+EL+XcofKaj4esV6l320zhRhYOFF7cJSnFPxVNcOSP2e/r9EDx8AAAAAAAAAAAAAAAAAAACdAQCdDQEAkAQCQBAJ0NAQCeUaAgE6HKBAJ0NAQCeUcoEAzrpcnpJt6b0k29Id2/s9fIDAGfdPSbT096fk9eOn9x2eC9l7bc7Hw7YW0u+de91vnVEursUZa2uXb34dAO37KaIQy5597UMfh9MrJze/8ANmnXXGK85Pcmkv8AxNXtZ4i7uK2vmbhCuiEE/wDsXcxk18PelJ/aekdnuzU8Pi/0euEVw+rFeRVztTnK+TjU7XLyt5lJeHSG0vE8j7dQkuJ5qm+aX0u7b+c21+7S+wDggAAAAAAAAAAAAAAAAACUei9heH408Pmtoqtm7p9Zx3LlSjpfI85PSew9i+hJefe2fyPL5Vpr+fuHq8WIm/123wvD/JaV8O7RK4Zhr/S0fs4kuREbFrXkzJy321ONNMlw3D/JaN62vqo/0Mlg4f5LR+yh/Qw7xGUbV6DJfbnGumf0HEX+mx/2Nev4GSw8X8no/Y1/0NTuXz38DHvF08+j38CUXt77RmtdMvZJ2ZxsjMzLZW6srjdV9FjXHkWPYuXnk5Jpr0itacevoXsT2WUT7PR5Ln3ls683vPq3ByX1agm1tLkk/P8AG18il7Hc+OLkcVzL91YtdcFK6SfIpqxvkT85NNdF16opw7RWf4bthHSUu9ylNvUlZ+FqlFJLon1b5Tcr1DGt3L7XjPstwY5nCoy55VVxliquxxcbe6rsurU9RW23zb9UtdD5HtDw7Eze0rxp91hxqyMeE9N/9a1BNJdOSE/xIqOtPb80fTcd7T3TzOzkY2bjkSjbfpJc9rprjLr6ct1i0unU+b45TVLtW7lpxx1DLyVtahbj4c7Jx36pwr38WSRfRz9k+PPtBO+c/qnVDNhjw5ItXq1R1JJf5W47+O9b9eRwPsTF8S41nc/eLDeZDH3GG3lzok5ycPBqCnyrp1ckzq9keNfTOMcOzJtd5k8CtVnK9J2wypRlpfOMvuKnYLjffZPGLHa645OVPEwuVde/slkWR5Xrxet9fUDiey7sRj5fBc++2ySnap0yacUqY0qF0X1T6uSW36dC12u9mcbLuCYcLfx8d0XScYxkqanGcrdpLb+s5En58vqUOwPHrIcJ4pS1GM7/AKbJJRjFQs/B9lj5YJaS+r8PA6+f2pnl8Y4LiwfJGrHxbb5e6+8U6q8iS21tJKqPzA4nHeyEcrtRLA5u4x6q6NSjGPuY1WNW4xjvo224x2/OR91X2AxrO0GZZKc+Z4VdiqSrSTyI3Y89Ll6xUILXo5ddnxXa3is5dpMK+ublj5FnD7MeaWnPFtnW3CUkk5RU4yajLej67hHa6UuJxynpq/AookvBc0eN2Y20vgp7A4fYXsIqMPi+bXKUn3XEMTAmtObor7yLs8PGTjFL81+p1ezfY/Eu7N0UTcaVlxptnfpOf0qV+ovb8/CteXvfPc+yziF8uG5nNdrItvyqsGOo7jOqjn1COtP3pNtP+ZyezvELLuzV1dvNC7Gz6oSTjyuPPm0XL3dLl07JdPLoB3O1fY7hylwnEsU664220UVwf+Y+7U2rX49ZqLcvH3n4bOrPEUuMytcetfCq41v8/Lt5tfZFL7TkdtoWW9ouE1QTddKuyZtLpGKslzN+XhGK/SRY4V2mjlcayqotKjDxq8Zzb0p5MslcyT+e4pf7WB2qsyLuyZeCx41VTl6e47pJ/JTj9x+ce2+VC3iWXbVONtdmROcJx3yyi+vTfzf3HouR2pcMDj0WpK5Z1kOZ9Fq+XcRivPahTL9x482BAAAAAAAAAAAAAAAAAAAlHe4Rxq6qnkrceVScuseu349d/BHAOhgT1H7TloiY9SlWZifjrvtTkesP1f7j/FWR6w/U/uUG0Y6RTjppbktt0l2qyPWH6r/qP8VZHrD9X+5zehBzHXRktt0ZdqMj1gv0P7mMu0+TrXPHS/2IodB0JR+ddHO21zD4lf3WRRGyUa8nld0NR7uxxe4tpp6a9V1Mfwpf9H7rvJd0qXT3fTk7rvlZppLW+f3ubx35kcP1uT6eX8TYuXu9PwfV/Ny3ouUysZPHsqc8WUr5uWNPnx37qdMtQXuaXRe5Dp4e74DK4/lWX3zndLnyqXTdKMa4u2qS21NRik38db+JhY1uPh0b/ciq39d461KLW/MONvB82/Huquptsqtrqmq5RfWuEuZOMd7ST5pdPizLE4lkJWRVsoqWTHJmlyr6+DbVkdL3J+PWOvHXgTzR7ze+qhrX2mFdi3Z4b67+K/42BK4zkzVkpXWScpXSm5PbnK2h1zc209twbj8E+hs/DuX9Ix7ndPvKKY1UT93ddShy8q6dY6bWnvozRiTTrl4dd7+4yttjuvevn6eGgJXFsmE8eKun/wBJNTx4tpwpsc+bdcGuWPVt+AxuI5EEoRtsjFOMlHa0uXJ71a9Fz+9r16mqdid2ui14fnfE3xsXO/D8WK/e2BuwOPZcKlCGRbXCvInkRUGly3uLTnFpbTfM9reupVXEr5Uzg7ru7stds4uyT57Zcu5TfjJ9I9X6IUXRUZdF0b38SKpJwS8PN/fsC7k9o8yWTVfLKyJXVwca7XbLnhH0T9H5+pzqJWqb1ZZF97G/cZNN2ptqb0/xk29S8Vtm26W5Ra8m/u0S7lzfo/zAqWStcbtzm1ZYp2bk33lictSn6tcz6/EoX16R2OZe8vV7+9HLy34rx0wKYAAAAAAAAAAAAAAAAAAFvFmkvFLqVAB0O+Xqg716o54Avd+vVB3R9SiALvfL1CvXqUwkgLUMnle015+pH0npy76b35+hWAFp5fh16xSSYszOZ7b8PDx6FUAWXle9zb67Cy9Nv13teXUrADesnSaXmtP7xLJ2kvRaNBAFmeVt7fj0+9eZP0z3ubzfT9xVAFivK5d+e1phZb5eXyK4AsyzG0v9vg/U2RztyXTy0UgB01kJy5evgUr7NyfzMqJt/nLw35r0NVy1JgYAAAAAAAAAAAAAAAAAAAAAAAAAAAAAAAAAAAAAAAAAAAAAAAA240dy+RllR6p+ptiuSPxf735GGR0il5gVgAAAAAAAAAAAAAAAAAAAAAAAAAAAAAAAAAAAAAAAAAAAAAlEAC8115vRdCpbZzPf/NG6qXudfXRXkvtAgAAAAAAAAAAAAAAAAAAAAAAAAAAAAAAAAAAAAAAAAAAAAAAAGcZdGvX+JgQSAAAAAAAAA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5372" name="AutoShape 12" descr="data:image/jpeg;base64,/9j/4AAQSkZJRgABAQAAAQABAAD/2wCEAAkGBhIQDxIPEBISDw8PDxAQDxAQEhAXEA8NFRAVFRUVEhQXHCYeFxkjGRMSHy8gIycpMCwuFSAxNTAqNSwsLCkBCQoKDgwOGg8PGikZHBwqLyosLCw1MiksLjAsNCwqKSksKSkpKSkpKSwpKSwpLCkpKSkpKSkpKSkpKSkpKSkpKf/AABEIAKkBKgMBIgACEQEDEQH/xAAcAAEAAgMBAQEAAAAAAAAAAAAAAQQCAwUHBgj/xAA/EAACAgIAAwUEBAwFBQAAAAAAAQIDBBEFEiEGEzFBUQciYXEUI4GRFTJUcoKSk6GxwdHhFjNEYvAkQlJjov/EABkBAQADAQEAAAAAAAAAAAAAAAACAwUBBP/EAB4RAQACAgIDAQAAAAAAAAAAAAABAhNREjEEESED/9oADAMBAAIRAxEAPwDw4AAAAAAAAAAAAAAAAAAAAAAAAAAAAAAAAAAAAAAAAAAAAAAAAAAAAAAAAAAAAAAAAAAAAAAAAAAAAAAAAAAAAAAAAFvB4dK1WTXSFMOeyXlFeS+bfRFQAAAAAAAAAAAAAAAAAAAAAAAAAAAAAAAAAAAAAAAAAAAAAAAGdVblJRXVyaSXq29ID0nsr2UsyuAXLGhz5GRxCEHuSilRWob5m/JOWzz/AIphRptlVGyN3I+WVle+7lJePI31lH46Wz9G8K7LV43DJcLpnyXPHs7yxPU3bdBwdnwXPXJfBRR+bczFnVOdVicZ1ylCcX4xnF6a+8DQAAAAAAAAAAAAAAAAAAAAAAAAAAAAAAAAAAAAAAAAAAAAAG3FvcJxmvGEoyXzTT/kaggP0lxLP54Y/GsVuyqNLWTWurt4dOSlZr/2VSi5L82S+fn/ALcOz0IW059WuXJ3C1x1yysjGMoTX50H/wDBPsW7WuFz4da91Xtyx9+EL+XcofKaj4esV6l320zhRhYOFF7cJSnFPxVNcOSP2e/r9EDx8AAAAAAAAAAAAAAAAAAACdAQCdDQEAkAQCQBAJ0NAQCeUaAgE6HKBAJ0NAQCeUcoEAzrpcnpJt6b0k29Id2/s9fIDAGfdPSbT096fk9eOn9x2eC9l7bc7Hw7YW0u+de91vnVEursUZa2uXb34dAO37KaIQy5597UMfh9MrJze/8ANmnXXGK85Pcmkv8AxNXtZ4i7uK2vmbhCuiEE/wDsXcxk18PelJ/aekdnuzU8Pi/0euEVw+rFeRVztTnK+TjU7XLyt5lJeHSG0vE8j7dQkuJ5qm+aX0u7b+c21+7S+wDggAAAAAAAAAAAAAAAAACUei9heH408Pmtoqtm7p9Zx3LlSjpfI85PSew9i+hJefe2fyPL5Vpr+fuHq8WIm/123wvD/JaV8O7RK4Zhr/S0fs4kuREbFrXkzJy321ONNMlw3D/JaN62vqo/0Mlg4f5LR+yh/Qw7xGUbV6DJfbnGumf0HEX+mx/2Nev4GSw8X8no/Y1/0NTuXz38DHvF08+j38CUXt77RmtdMvZJ2ZxsjMzLZW6srjdV9FjXHkWPYuXnk5Jpr0itacevoXsT2WUT7PR5Ln3ls683vPq3ByX1agm1tLkk/P8AG18il7Hc+OLkcVzL91YtdcFK6SfIpqxvkT85NNdF16opw7RWf4bthHSUu9ylNvUlZ+FqlFJLon1b5Tcr1DGt3L7XjPstwY5nCoy55VVxliquxxcbe6rsurU9RW23zb9UtdD5HtDw7Eze0rxp91hxqyMeE9N/9a1BNJdOSE/xIqOtPb80fTcd7T3TzOzkY2bjkSjbfpJc9rprjLr6ct1i0unU+b45TVLtW7lpxx1DLyVtahbj4c7Jx36pwr38WSRfRz9k+PPtBO+c/qnVDNhjw5ItXq1R1JJf5W47+O9b9eRwPsTF8S41nc/eLDeZDH3GG3lzok5ycPBqCnyrp1ckzq9keNfTOMcOzJtd5k8CtVnK9J2wypRlpfOMvuKnYLjffZPGLHa645OVPEwuVde/slkWR5Xrxet9fUDiey7sRj5fBc++2ySnap0yacUqY0qF0X1T6uSW36dC12u9mcbLuCYcLfx8d0XScYxkqanGcrdpLb+s5En58vqUOwPHrIcJ4pS1GM7/AKbJJRjFQs/B9lj5YJaS+r8PA6+f2pnl8Y4LiwfJGrHxbb5e6+8U6q8iS21tJKqPzA4nHeyEcrtRLA5u4x6q6NSjGPuY1WNW4xjvo224x2/OR91X2AxrO0GZZKc+Z4VdiqSrSTyI3Y89Ll6xUILXo5ddnxXa3is5dpMK+ublj5FnD7MeaWnPFtnW3CUkk5RU4yajLej67hHa6UuJxynpq/AookvBc0eN2Y20vgp7A4fYXsIqMPi+bXKUn3XEMTAmtObor7yLs8PGTjFL81+p1ezfY/Eu7N0UTcaVlxptnfpOf0qV+ovb8/CteXvfPc+yziF8uG5nNdrItvyqsGOo7jOqjn1COtP3pNtP+ZyezvELLuzV1dvNC7Gz6oSTjyuPPm0XL3dLl07JdPLoB3O1fY7hylwnEsU664220UVwf+Y+7U2rX49ZqLcvH3n4bOrPEUuMytcetfCq41v8/Lt5tfZFL7TkdtoWW9ouE1QTddKuyZtLpGKslzN+XhGK/SRY4V2mjlcayqotKjDxq8Zzb0p5MslcyT+e4pf7WB2qsyLuyZeCx41VTl6e47pJ/JTj9x+ce2+VC3iWXbVONtdmROcJx3yyi+vTfzf3HouR2pcMDj0WpK5Z1kOZ9Fq+XcRivPahTL9x482BAAAAAAAAAAAAAAAAAAAlHe4Rxq6qnkrceVScuseu349d/BHAOhgT1H7TloiY9SlWZifjrvtTkesP1f7j/FWR6w/U/uUG0Y6RTjppbktt0l2qyPWH6r/qP8VZHrD9X+5zehBzHXRktt0ZdqMj1gv0P7mMu0+TrXPHS/2IodB0JR+ddHO21zD4lf3WRRGyUa8nld0NR7uxxe4tpp6a9V1Mfwpf9H7rvJd0qXT3fTk7rvlZppLW+f3ubx35kcP1uT6eX8TYuXu9PwfV/Ny3ouUysZPHsqc8WUr5uWNPnx37qdMtQXuaXRe5Dp4e74DK4/lWX3zndLnyqXTdKMa4u2qS21NRik38db+JhY1uPh0b/ciq39d461KLW/MONvB82/Huquptsqtrqmq5RfWuEuZOMd7ST5pdPizLE4lkJWRVsoqWTHJmlyr6+DbVkdL3J+PWOvHXgTzR7ze+qhrX2mFdi3Z4b67+K/42BK4zkzVkpXWScpXSm5PbnK2h1zc209twbj8E+hs/DuX9Ix7ndPvKKY1UT93ddShy8q6dY6bWnvozRiTTrl4dd7+4yttjuvevn6eGgJXFsmE8eKun/wBJNTx4tpwpsc+bdcGuWPVt+AxuI5EEoRtsjFOMlHa0uXJ71a9Fz+9r16mqdid2ui14fnfE3xsXO/D8WK/e2BuwOPZcKlCGRbXCvInkRUGly3uLTnFpbTfM9reupVXEr5Uzg7ru7stds4uyT57Zcu5TfjJ9I9X6IUXRUZdF0b38SKpJwS8PN/fsC7k9o8yWTVfLKyJXVwca7XbLnhH0T9H5+pzqJWqb1ZZF97G/cZNN2ptqb0/xk29S8Vtm26W5Ra8m/u0S7lzfo/zAqWStcbtzm1ZYp2bk33lictSn6tcz6/EoX16R2OZe8vV7+9HLy34rx0wKYAAAAAAAAAAAAAAAAAAFvFmkvFLqVAB0O+Xqg716o54Avd+vVB3R9SiALvfL1CvXqUwkgLUMnle015+pH0npy76b35+hWAFp5fh16xSSYszOZ7b8PDx6FUAWXle9zb67Cy9Nv13teXUrADesnSaXmtP7xLJ2kvRaNBAFmeVt7fj0+9eZP0z3ubzfT9xVAFivK5d+e1phZb5eXyK4AsyzG0v9vg/U2RztyXTy0UgB01kJy5evgUr7NyfzMqJt/nLw35r0NVy1JgYAAAAAAAAAAAAAAAAAAAAAAAAAAAAAAAAAAAAAAAAAAAAAAAA240dy+RllR6p+ptiuSPxf735GGR0il5gVgAAAAAAAAAAAAAAAAAAAAAAAAAAAAAAAAAAAAAAAAAAAAAlEAC8115vRdCpbZzPf/NG6qXudfXRXkvtAgAAAAAAAAAAAAAAAAAAAAAAAAAAAAAAAAAAAAAAAAAAAAAAAGcZdGvX+JgQSAAAAAAAAA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5374" name="AutoShape 14" descr="data:image/jpeg;base64,/9j/4AAQSkZJRgABAQAAAQABAAD/2wCEAAkGBhIQDxIPEBISDw8PDxAQDxAQEhAXEA8NFRAVFRUVEhQXHCYeFxkjGRMSHy8gIycpMCwuFSAxNTAqNSwsLCkBCQoKDgwOGg8PGikZHBwqLyosLCw1MiksLjAsNCwqKSksKSkpKSkpKSwpKSwpLCkpKSkpKSkpKSkpKSkpKSkpKf/AABEIAKkBKgMBIgACEQEDEQH/xAAcAAEAAgMBAQEAAAAAAAAAAAAAAQQCAwUHBgj/xAA/EAACAgIAAwUEBAwFBQAAAAAAAQIDBBEFEiEGEzFBUQciYXEUI4GRFTJUcoKSk6GxwdHhFjNEYvAkQlJjov/EABkBAQADAQEAAAAAAAAAAAAAAAACAwUBBP/EAB4RAQACAgIDAQAAAAAAAAAAAAABAhNREjEEESED/9oADAMBAAIRAxEAPwDw4AAAAAAAAAAAAAAAAAAAAAAAAAAAAAAAAAAAAAAAAAAAAAAAAAAAAAAAAAAAAAAAAAAAAAAAAAAAAAAAAAAAAAAAAFvB4dK1WTXSFMOeyXlFeS+bfRFQAAAAAAAAAAAAAAAAAAAAAAAAAAAAAAAAAAAAAAAAAAAAAAAGdVblJRXVyaSXq29ID0nsr2UsyuAXLGhz5GRxCEHuSilRWob5m/JOWzz/AIphRptlVGyN3I+WVle+7lJePI31lH46Wz9G8K7LV43DJcLpnyXPHs7yxPU3bdBwdnwXPXJfBRR+bczFnVOdVicZ1ylCcX4xnF6a+8DQAAAAAAAAAAAAAAAAAAAAAAAAAAAAAAAAAAAAAAAAAAAAAG3FvcJxmvGEoyXzTT/kaggP0lxLP54Y/GsVuyqNLWTWurt4dOSlZr/2VSi5L82S+fn/ALcOz0IW059WuXJ3C1x1yysjGMoTX50H/wDBPsW7WuFz4da91Xtyx9+EL+XcofKaj4esV6l320zhRhYOFF7cJSnFPxVNcOSP2e/r9EDx8AAAAAAAAAAAAAAAAAAACdAQCdDQEAkAQCQBAJ0NAQCeUaAgE6HKBAJ0NAQCeUcoEAzrpcnpJt6b0k29Id2/s9fIDAGfdPSbT096fk9eOn9x2eC9l7bc7Hw7YW0u+de91vnVEursUZa2uXb34dAO37KaIQy5597UMfh9MrJze/8ANmnXXGK85Pcmkv8AxNXtZ4i7uK2vmbhCuiEE/wDsXcxk18PelJ/aekdnuzU8Pi/0euEVw+rFeRVztTnK+TjU7XLyt5lJeHSG0vE8j7dQkuJ5qm+aX0u7b+c21+7S+wDggAAAAAAAAAAAAAAAAACUei9heH408Pmtoqtm7p9Zx3LlSjpfI85PSew9i+hJefe2fyPL5Vpr+fuHq8WIm/123wvD/JaV8O7RK4Zhr/S0fs4kuREbFrXkzJy321ONNMlw3D/JaN62vqo/0Mlg4f5LR+yh/Qw7xGUbV6DJfbnGumf0HEX+mx/2Nev4GSw8X8no/Y1/0NTuXz38DHvF08+j38CUXt77RmtdMvZJ2ZxsjMzLZW6srjdV9FjXHkWPYuXnk5Jpr0itacevoXsT2WUT7PR5Ln3ls683vPq3ByX1agm1tLkk/P8AG18il7Hc+OLkcVzL91YtdcFK6SfIpqxvkT85NNdF16opw7RWf4bthHSUu9ylNvUlZ+FqlFJLon1b5Tcr1DGt3L7XjPstwY5nCoy55VVxliquxxcbe6rsurU9RW23zb9UtdD5HtDw7Eze0rxp91hxqyMeE9N/9a1BNJdOSE/xIqOtPb80fTcd7T3TzOzkY2bjkSjbfpJc9rprjLr6ct1i0unU+b45TVLtW7lpxx1DLyVtahbj4c7Jx36pwr38WSRfRz9k+PPtBO+c/qnVDNhjw5ItXq1R1JJf5W47+O9b9eRwPsTF8S41nc/eLDeZDH3GG3lzok5ycPBqCnyrp1ckzq9keNfTOMcOzJtd5k8CtVnK9J2wypRlpfOMvuKnYLjffZPGLHa645OVPEwuVde/slkWR5Xrxet9fUDiey7sRj5fBc++2ySnap0yacUqY0qF0X1T6uSW36dC12u9mcbLuCYcLfx8d0XScYxkqanGcrdpLb+s5En58vqUOwPHrIcJ4pS1GM7/AKbJJRjFQs/B9lj5YJaS+r8PA6+f2pnl8Y4LiwfJGrHxbb5e6+8U6q8iS21tJKqPzA4nHeyEcrtRLA5u4x6q6NSjGPuY1WNW4xjvo224x2/OR91X2AxrO0GZZKc+Z4VdiqSrSTyI3Y89Ll6xUILXo5ddnxXa3is5dpMK+ublj5FnD7MeaWnPFtnW3CUkk5RU4yajLej67hHa6UuJxynpq/AookvBc0eN2Y20vgp7A4fYXsIqMPi+bXKUn3XEMTAmtObor7yLs8PGTjFL81+p1ezfY/Eu7N0UTcaVlxptnfpOf0qV+ovb8/CteXvfPc+yziF8uG5nNdrItvyqsGOo7jOqjn1COtP3pNtP+ZyezvELLuzV1dvNC7Gz6oSTjyuPPm0XL3dLl07JdPLoB3O1fY7hylwnEsU664220UVwf+Y+7U2rX49ZqLcvH3n4bOrPEUuMytcetfCq41v8/Lt5tfZFL7TkdtoWW9ouE1QTddKuyZtLpGKslzN+XhGK/SRY4V2mjlcayqotKjDxq8Zzb0p5MslcyT+e4pf7WB2qsyLuyZeCx41VTl6e47pJ/JTj9x+ce2+VC3iWXbVONtdmROcJx3yyi+vTfzf3HouR2pcMDj0WpK5Z1kOZ9Fq+XcRivPahTL9x482BAAAAAAAAAAAAAAAAAAAlHe4Rxq6qnkrceVScuseu349d/BHAOhgT1H7TloiY9SlWZifjrvtTkesP1f7j/FWR6w/U/uUG0Y6RTjppbktt0l2qyPWH6r/qP8VZHrD9X+5zehBzHXRktt0ZdqMj1gv0P7mMu0+TrXPHS/2IodB0JR+ddHO21zD4lf3WRRGyUa8nld0NR7uxxe4tpp6a9V1Mfwpf9H7rvJd0qXT3fTk7rvlZppLW+f3ubx35kcP1uT6eX8TYuXu9PwfV/Ny3ouUysZPHsqc8WUr5uWNPnx37qdMtQXuaXRe5Dp4e74DK4/lWX3zndLnyqXTdKMa4u2qS21NRik38db+JhY1uPh0b/ciq39d461KLW/MONvB82/Huquptsqtrqmq5RfWuEuZOMd7ST5pdPizLE4lkJWRVsoqWTHJmlyr6+DbVkdL3J+PWOvHXgTzR7ze+qhrX2mFdi3Z4b67+K/42BK4zkzVkpXWScpXSm5PbnK2h1zc209twbj8E+hs/DuX9Ix7ndPvKKY1UT93ddShy8q6dY6bWnvozRiTTrl4dd7+4yttjuvevn6eGgJXFsmE8eKun/wBJNTx4tpwpsc+bdcGuWPVt+AxuI5EEoRtsjFOMlHa0uXJ71a9Fz+9r16mqdid2ui14fnfE3xsXO/D8WK/e2BuwOPZcKlCGRbXCvInkRUGly3uLTnFpbTfM9reupVXEr5Uzg7ru7stds4uyT57Zcu5TfjJ9I9X6IUXRUZdF0b38SKpJwS8PN/fsC7k9o8yWTVfLKyJXVwca7XbLnhH0T9H5+pzqJWqb1ZZF97G/cZNN2ptqb0/xk29S8Vtm26W5Ra8m/u0S7lzfo/zAqWStcbtzm1ZYp2bk33lictSn6tcz6/EoX16R2OZe8vV7+9HLy34rx0wKYAAAAAAAAAAAAAAAAAAFvFmkvFLqVAB0O+Xqg716o54Avd+vVB3R9SiALvfL1CvXqUwkgLUMnle015+pH0npy76b35+hWAFp5fh16xSSYszOZ7b8PDx6FUAWXle9zb67Cy9Nv13teXUrADesnSaXmtP7xLJ2kvRaNBAFmeVt7fj0+9eZP0z3ubzfT9xVAFivK5d+e1phZb5eXyK4AsyzG0v9vg/U2RztyXTy0UgB01kJy5evgUr7NyfzMqJt/nLw35r0NVy1JgYAAAAAAAAAAAAAAAAAAAAAAAAAAAAAAAAAAAAAAAAAAAAAAAA240dy+RllR6p+ptiuSPxf735GGR0il5gVgAAAAAAAAAAAAAAAAAAAAAAAAAAAAAAAAAAAAAAAAAAAAAlEAC8115vRdCpbZzPf/NG6qXudfXRXkvtAgAAAAAAAAAAAAAAAAAAAAAAAAAAAAAAAAAAAAAAAAAAAAAAAGcZdGvX+JgQSAAAAAAAAA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Тютюнопал</a:t>
            </a:r>
            <a:r>
              <a:rPr lang="en-AU" b="1" i="1" dirty="0" err="1" smtClean="0">
                <a:latin typeface="Times New Roman" pitchFamily="18" charset="0"/>
                <a:cs typeface="Times New Roman" pitchFamily="18" charset="0"/>
              </a:rPr>
              <a:t>í</a:t>
            </a:r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ння</a:t>
            </a:r>
            <a:endParaRPr lang="uk-UA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>
            <a:normAutofit/>
          </a:bodyPr>
          <a:lstStyle/>
          <a:p>
            <a:r>
              <a:rPr lang="uk-UA" sz="1600" b="1" dirty="0" err="1" smtClean="0">
                <a:latin typeface="Times New Roman" pitchFamily="18" charset="0"/>
                <a:cs typeface="Times New Roman" pitchFamily="18" charset="0"/>
              </a:rPr>
              <a:t>Тютюнопал</a:t>
            </a:r>
            <a:r>
              <a:rPr lang="en-AU" sz="1600" b="1" dirty="0" err="1" smtClean="0">
                <a:latin typeface="Times New Roman" pitchFamily="18" charset="0"/>
                <a:cs typeface="Times New Roman" pitchFamily="18" charset="0"/>
              </a:rPr>
              <a:t>í</a:t>
            </a:r>
            <a:r>
              <a:rPr lang="uk-UA" sz="1600" b="1" dirty="0" err="1" smtClean="0">
                <a:latin typeface="Times New Roman" pitchFamily="18" charset="0"/>
                <a:cs typeface="Times New Roman" pitchFamily="18" charset="0"/>
              </a:rPr>
              <a:t>ння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 (або просто 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паління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) 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— найпоширеніша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 всьому світі шкідлива звичка, що здійснюється вдиханням різних тліючих рослинних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продуктів.мНайважливішим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компонентом тютюнового диму є нікотин. Регулярне вживання нікотину викликає тютюнову залежність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Тривале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і часте паління тютюну завдає значної шкоди здоров'ю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курців,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та оточуючих їх людей, що не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палять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AU" sz="16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A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тварин.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http://m.io.ua/img_aa/medium/0161/47/016147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857496"/>
            <a:ext cx="5119670" cy="34173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Вплив нікотину на організм людини</a:t>
            </a:r>
            <a:endParaRPr lang="uk-UA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Під час паління нікотин впливає на стан нервових центрів, які формують відчуття задоволення у людини. Тривале паління призводить до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нікотинізму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— хронічного отруєння, яке характеризується зниженням працездатності, ураженням дихальної та серцево-судинної систем. Смертельна доза нікотину для людини — 1 мг на 1 кг маси тіла, міститься у 20 міцних цигарках, однак протягом паління нікотин поступово надходить у кров, посилюються ознаки отруєння, спрацьовують захисні рефлекси — кашель, виділення слизу, нудота, які проти волі людини стримують подальше накопичення у крові нікотину, але не запобігають хронічному отруєнню.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Наслідки паління</a:t>
            </a:r>
            <a:endParaRPr lang="uk-UA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4086228" cy="4572000"/>
          </a:xfrm>
        </p:spPr>
        <p:txBody>
          <a:bodyPr>
            <a:noAutofit/>
          </a:bodyPr>
          <a:lstStyle/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Найбільш поширеним наслідком паління є розвинення раку легень. Схильність до цього захворювання у людей, які не палять, становить 1%, у тих, що викурюють до 10 цигарок за добу, — 8%, а відповідно 10-20 цигарок —10%, понад 20 цигарок — 23%. Вважається, що від хвороб, пов'язаних з палінням, щороку у світі вмирає понад 2,5 млн. людей.</a:t>
            </a: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4" name="Picture 2" descr="http://tverezi.ucoz.ua/_ph/2/2/3020807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19324" y="2143116"/>
            <a:ext cx="3881832" cy="3429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7772400" cy="1571636"/>
          </a:xfrm>
        </p:spPr>
        <p:txBody>
          <a:bodyPr>
            <a:noAutofit/>
          </a:bodyPr>
          <a:lstStyle/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Чому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курці кашляють?</a:t>
            </a:r>
            <a:br>
              <a:rPr lang="uk-UA" b="1" i="1" dirty="0" smtClean="0">
                <a:latin typeface="Times New Roman" pitchFamily="18" charset="0"/>
                <a:cs typeface="Times New Roman" pitchFamily="18" charset="0"/>
              </a:rPr>
            </a:br>
            <a:endParaRPr lang="uk-UA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4371980" cy="4572000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Головною причиною виникнення і розвитку «тютюнового» кашлю стають краплі дьогтю, що осіли в легенях. Речовини, що містяться в тютюновому димі викликають запалення 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епітелію,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що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покривають дихальні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шляхи, це призводить до підвищеного виділення секреції та слизу, що зв'язаний з виділенням мокроти при кашлі.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://www.lady.if.ua/images/001krasazdorovya/0010000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071546"/>
            <a:ext cx="3571223" cy="514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14290"/>
            <a:ext cx="7772400" cy="1714512"/>
          </a:xfrm>
        </p:spPr>
        <p:txBody>
          <a:bodyPr>
            <a:normAutofit/>
          </a:bodyPr>
          <a:lstStyle/>
          <a:p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здорове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серце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курця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Масове розповсюдження куріння є однією з головних причин широкого розповсюдження серцево-судинних захворювань. Доведено, що у курців на відміну від некурящих людей в 2-3 рази частіше розвивається 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інфаркт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 та передінфарктний стан, стенокардія та інші захворювання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серця.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 При цьому смертність, викликана цими захворюваннями, в курців набагато вища. Життя курців на 4,6-8,3 роки менше, ніж у некурящих, при чому скорочення протяжності життя залежить від того, в якому віці людина почала палити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Факти про куріння</a:t>
            </a:r>
            <a:endParaRPr lang="uk-UA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943880" cy="2838456"/>
          </a:xfrm>
        </p:spPr>
        <p:txBody>
          <a:bodyPr>
            <a:normAutofit/>
          </a:bodyPr>
          <a:lstStyle/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нашій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планеті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палять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приблизно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1,3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мільярди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людей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За 1 секунду на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Землі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викурюється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300 000 цигарок</a:t>
            </a:r>
          </a:p>
          <a:p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Куріння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викликає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6 % смертей в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усьому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світі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Щорічно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паління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вмирає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мільйони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людей</a:t>
            </a:r>
          </a:p>
          <a:p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маса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недопалків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планеті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за 1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становить 2 520 000 тонн</a:t>
            </a:r>
          </a:p>
          <a:p>
            <a:endParaRPr lang="uk-UA" dirty="0"/>
          </a:p>
        </p:txBody>
      </p:sp>
      <p:pic>
        <p:nvPicPr>
          <p:cNvPr id="30722" name="Picture 2" descr="http://upload.wikimedia.org/wikipedia/commons/thumb/3/3e/World_map_of_countries_by_number_of_cigarettes_smoked_per_adult_per_year.svg/600px-World_map_of_countries_by_number_of_cigarettes_smoked_per_adult_per_year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286124"/>
            <a:ext cx="7858180" cy="33373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починають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курити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8-10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річного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доживуть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межі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середньої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тривалості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середньому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6-8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35-річна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жінка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палить,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проживе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5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менше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ту, яка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такої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звички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35-річний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курець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проживе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7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менше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чоловік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палить.</a:t>
            </a:r>
          </a:p>
          <a:p>
            <a:endParaRPr lang="uk-UA" dirty="0"/>
          </a:p>
        </p:txBody>
      </p:sp>
      <p:pic>
        <p:nvPicPr>
          <p:cNvPr id="29698" name="Picture 2" descr="http://www.credo-ua.org/wp-content/uploads/2010/04/smok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571876"/>
            <a:ext cx="5338770" cy="28481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3794" name="Picture 2" descr="http://cikavosti.com/wp-content/uploads/2012/09/kurenie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285860"/>
            <a:ext cx="7304936" cy="4857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41</TotalTime>
  <Words>317</Words>
  <PresentationFormat>Экран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Справедливость</vt:lpstr>
      <vt:lpstr>Тютюнопаління</vt:lpstr>
      <vt:lpstr>Тютюнопалíння</vt:lpstr>
      <vt:lpstr>Вплив нікотину на організм людини</vt:lpstr>
      <vt:lpstr>Наслідки паління</vt:lpstr>
      <vt:lpstr>       Чому курці кашляють? </vt:lpstr>
      <vt:lpstr>Чи здорове серце в курця? </vt:lpstr>
      <vt:lpstr>Факти про куріння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Тютюнопаління</dc:title>
  <dc:creator>Ольга</dc:creator>
  <cp:lastModifiedBy>Ольга</cp:lastModifiedBy>
  <cp:revision>6</cp:revision>
  <dcterms:created xsi:type="dcterms:W3CDTF">2014-03-02T16:22:37Z</dcterms:created>
  <dcterms:modified xsi:type="dcterms:W3CDTF">2014-03-02T17:14:16Z</dcterms:modified>
</cp:coreProperties>
</file>