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3CE8F-B996-47E9-957E-7ABDF2808B68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EA28F-B7F9-48E3-BE60-83E57BF58D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EA28F-B7F9-48E3-BE60-83E57BF58D94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B3E584-2B07-4C51-B8A8-FF7154FE94AB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E9F232-632A-4AA7-B78E-7D91EDB6A7D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714356"/>
            <a:ext cx="8610600" cy="1828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Перша медична допомога при теплових і сонячних ударах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5786454"/>
            <a:ext cx="7854696" cy="1752600"/>
          </a:xfrm>
        </p:spPr>
        <p:txBody>
          <a:bodyPr/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Ковальова Анастасія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epositphotos_3261169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4" y="2714620"/>
            <a:ext cx="3643306" cy="414338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Тепловий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сонячний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удари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патологічні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супроводжуються</a:t>
            </a:r>
            <a:r>
              <a:rPr lang="ru-RU" dirty="0" smtClean="0"/>
              <a:t> </a:t>
            </a:r>
            <a:r>
              <a:rPr lang="ru-RU" dirty="0" err="1" smtClean="0"/>
              <a:t>сильним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болем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головокружінням</a:t>
            </a:r>
            <a:r>
              <a:rPr lang="ru-RU" dirty="0" smtClean="0"/>
              <a:t>,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слабкістю</a:t>
            </a:r>
            <a:r>
              <a:rPr lang="ru-RU" dirty="0" smtClean="0"/>
              <a:t>, </a:t>
            </a:r>
            <a:r>
              <a:rPr lang="ru-RU" dirty="0" err="1" smtClean="0"/>
              <a:t>зблідненням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сповільненням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.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нудота</a:t>
            </a:r>
            <a:r>
              <a:rPr lang="ru-RU" dirty="0" smtClean="0"/>
              <a:t>, </a:t>
            </a:r>
            <a:r>
              <a:rPr lang="ru-RU" dirty="0" err="1" smtClean="0"/>
              <a:t>блювання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короткочасна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тем­ператури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smtClean="0"/>
              <a:t>до +40-+41°С. При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впливі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шкіра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губ </a:t>
            </a:r>
            <a:r>
              <a:rPr lang="ru-RU" dirty="0" err="1" smtClean="0"/>
              <a:t>синіє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посилюється</a:t>
            </a:r>
            <a:r>
              <a:rPr lang="ru-RU" dirty="0" smtClean="0"/>
              <a:t> </a:t>
            </a:r>
            <a:r>
              <a:rPr lang="ru-RU" dirty="0" err="1" smtClean="0"/>
              <a:t>задишка</a:t>
            </a:r>
            <a:r>
              <a:rPr lang="ru-RU" dirty="0" smtClean="0"/>
              <a:t>. Пульс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слабким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зникну­ти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занепокоєння</a:t>
            </a:r>
            <a:r>
              <a:rPr lang="ru-RU" dirty="0" smtClean="0"/>
              <a:t>, </a:t>
            </a:r>
            <a:r>
              <a:rPr lang="ru-RU" dirty="0" err="1" smtClean="0"/>
              <a:t>марення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галюцинації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судороги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nf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642918"/>
            <a:ext cx="5286412" cy="621508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HN_beach_010611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09390" y="1857364"/>
            <a:ext cx="3434610" cy="32861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Перша медична допомога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smtClean="0"/>
              <a:t>перенести </a:t>
            </a:r>
            <a:r>
              <a:rPr lang="ru-RU" dirty="0" err="1" smtClean="0"/>
              <a:t>потерпілого</a:t>
            </a:r>
            <a:r>
              <a:rPr lang="ru-RU" dirty="0" smtClean="0"/>
              <a:t> в </a:t>
            </a:r>
            <a:r>
              <a:rPr lang="ru-RU" dirty="0" err="1" smtClean="0"/>
              <a:t>прохолодне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покласти</a:t>
            </a:r>
            <a:r>
              <a:rPr lang="ru-RU" dirty="0" smtClean="0"/>
              <a:t> </a:t>
            </a:r>
            <a:r>
              <a:rPr lang="ru-RU" dirty="0" smtClean="0"/>
              <a:t>на спину, </a:t>
            </a:r>
            <a:r>
              <a:rPr lang="ru-RU" dirty="0" err="1" smtClean="0"/>
              <a:t>піднявши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ноги,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розстебнути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endParaRPr lang="ru-RU" dirty="0" smtClean="0"/>
          </a:p>
          <a:p>
            <a:r>
              <a:rPr lang="ru-RU" dirty="0" err="1" smtClean="0"/>
              <a:t>Змочити</a:t>
            </a:r>
            <a:r>
              <a:rPr lang="ru-RU" dirty="0" smtClean="0"/>
              <a:t> голову холодною </a:t>
            </a:r>
            <a:r>
              <a:rPr lang="ru-RU" dirty="0" smtClean="0"/>
              <a:t>водою </a:t>
            </a:r>
          </a:p>
          <a:p>
            <a:pPr>
              <a:buNone/>
            </a:pP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покласти</a:t>
            </a:r>
            <a:r>
              <a:rPr lang="ru-RU" dirty="0" smtClean="0"/>
              <a:t> на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змочений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холодною </a:t>
            </a:r>
            <a:r>
              <a:rPr lang="ru-RU" dirty="0" smtClean="0"/>
              <a:t>водою </a:t>
            </a:r>
            <a:r>
              <a:rPr lang="ru-RU" dirty="0" smtClean="0"/>
              <a:t>рушник</a:t>
            </a:r>
            <a:r>
              <a:rPr lang="ru-RU" dirty="0" smtClean="0"/>
              <a:t>, </a:t>
            </a:r>
            <a:r>
              <a:rPr lang="ru-RU" dirty="0" err="1" smtClean="0"/>
              <a:t>холодні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примочки </a:t>
            </a:r>
            <a:r>
              <a:rPr lang="ru-RU" dirty="0" smtClean="0"/>
              <a:t>на </a:t>
            </a:r>
            <a:r>
              <a:rPr lang="ru-RU" dirty="0" smtClean="0"/>
              <a:t>лоб</a:t>
            </a:r>
          </a:p>
        </p:txBody>
      </p:sp>
      <p:pic>
        <p:nvPicPr>
          <p:cNvPr id="5" name="Рисунок 4" descr="85856898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3643314"/>
            <a:ext cx="2857520" cy="3071810"/>
          </a:xfrm>
          <a:prstGeom prst="rect">
            <a:avLst/>
          </a:prstGeom>
        </p:spPr>
      </p:pic>
      <p:pic>
        <p:nvPicPr>
          <p:cNvPr id="6" name="Рисунок 5" descr="teplovoiyd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000504"/>
            <a:ext cx="2802712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я</a:t>
            </a:r>
            <a:r>
              <a:rPr lang="ru-RU" dirty="0" err="1" smtClean="0"/>
              <a:t>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не </a:t>
            </a:r>
            <a:r>
              <a:rPr lang="ru-RU" dirty="0" err="1" smtClean="0"/>
              <a:t>знепритомніла</a:t>
            </a:r>
            <a:r>
              <a:rPr lang="ru-RU" dirty="0" smtClean="0"/>
              <a:t>, </a:t>
            </a:r>
            <a:r>
              <a:rPr lang="ru-RU" dirty="0" err="1" smtClean="0"/>
              <a:t>корисно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міцний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холодний</a:t>
            </a:r>
            <a:r>
              <a:rPr lang="ru-RU" dirty="0" smtClean="0"/>
              <a:t> </a:t>
            </a:r>
            <a:r>
              <a:rPr lang="ru-RU" dirty="0" smtClean="0"/>
              <a:t>чай, </a:t>
            </a:r>
            <a:r>
              <a:rPr lang="ru-RU" dirty="0" err="1" smtClean="0"/>
              <a:t>холодну</a:t>
            </a:r>
            <a:r>
              <a:rPr lang="ru-RU" dirty="0" smtClean="0"/>
              <a:t> воду.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зупинки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серцевої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до </a:t>
            </a:r>
            <a:r>
              <a:rPr lang="ru-RU" dirty="0" err="1" smtClean="0"/>
              <a:t>прибуття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 </a:t>
            </a: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масаж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штучну</a:t>
            </a:r>
            <a:r>
              <a:rPr lang="ru-RU" dirty="0" smtClean="0"/>
              <a:t> </a:t>
            </a:r>
            <a:r>
              <a:rPr lang="ru-RU" dirty="0" err="1" smtClean="0"/>
              <a:t>вентиляцію</a:t>
            </a:r>
            <a:r>
              <a:rPr lang="ru-RU" dirty="0" smtClean="0"/>
              <a:t> </a:t>
            </a:r>
            <a:r>
              <a:rPr lang="ru-RU" dirty="0" err="1" smtClean="0"/>
              <a:t>легень</a:t>
            </a:r>
            <a:endParaRPr lang="ru-RU" dirty="0" smtClean="0"/>
          </a:p>
          <a:p>
            <a:r>
              <a:rPr lang="uk-UA" dirty="0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перегріванню</a:t>
            </a:r>
            <a:r>
              <a:rPr lang="ru-RU" dirty="0" smtClean="0"/>
              <a:t> на </a:t>
            </a:r>
            <a:r>
              <a:rPr lang="ru-RU" dirty="0" err="1" smtClean="0"/>
              <a:t>сонці</a:t>
            </a:r>
            <a:r>
              <a:rPr lang="ru-RU" dirty="0" smtClean="0"/>
              <a:t> </a:t>
            </a:r>
            <a:r>
              <a:rPr lang="ru-RU" dirty="0" smtClean="0"/>
              <a:t>голову</a:t>
            </a:r>
          </a:p>
          <a:p>
            <a:pPr>
              <a:buNone/>
            </a:pP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прикривати</a:t>
            </a:r>
            <a:r>
              <a:rPr lang="ru-RU" dirty="0" smtClean="0"/>
              <a:t> </a:t>
            </a:r>
            <a:r>
              <a:rPr lang="ru-RU" dirty="0" err="1" smtClean="0"/>
              <a:t>світ­лим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убором,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добре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сонячні</a:t>
            </a:r>
            <a:r>
              <a:rPr lang="ru-RU" dirty="0" smtClean="0"/>
              <a:t> </a:t>
            </a:r>
            <a:r>
              <a:rPr lang="ru-RU" dirty="0" err="1" smtClean="0"/>
              <a:t>промені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301413798_hot-black-t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3929066"/>
            <a:ext cx="3571900" cy="2928934"/>
          </a:xfrm>
          <a:prstGeom prst="rect">
            <a:avLst/>
          </a:prstGeom>
        </p:spPr>
      </p:pic>
      <p:pic>
        <p:nvPicPr>
          <p:cNvPr id="5" name="Рисунок 4" descr="Teplovoi-i-solnechnyi-ud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4357694"/>
            <a:ext cx="328614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at_strok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3000372"/>
            <a:ext cx="4071934" cy="385762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2865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</a:t>
            </a:r>
            <a:r>
              <a:rPr lang="ru-RU" dirty="0" err="1" smtClean="0"/>
              <a:t>зважити</a:t>
            </a:r>
            <a:r>
              <a:rPr lang="ru-RU" dirty="0" smtClean="0"/>
              <a:t> на характер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, </a:t>
            </a:r>
            <a:r>
              <a:rPr lang="ru-RU" dirty="0" err="1" smtClean="0"/>
              <a:t>переві­рити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не порушена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прохідність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. </a:t>
            </a:r>
            <a:r>
              <a:rPr lang="ru-RU" dirty="0" err="1" smtClean="0"/>
              <a:t>Виявивши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язик</a:t>
            </a:r>
            <a:r>
              <a:rPr lang="ru-RU" dirty="0" smtClean="0"/>
              <a:t> запав, 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роті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блювотні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 </a:t>
            </a:r>
            <a:r>
              <a:rPr lang="ru-RU" dirty="0" err="1" smtClean="0"/>
              <a:t>повернути</a:t>
            </a:r>
            <a:r>
              <a:rPr lang="ru-RU" dirty="0" smtClean="0"/>
              <a:t> голову </a:t>
            </a:r>
            <a:r>
              <a:rPr lang="ru-RU" dirty="0" err="1" smtClean="0"/>
              <a:t>потерпілого</a:t>
            </a:r>
            <a:r>
              <a:rPr lang="ru-RU" dirty="0" smtClean="0"/>
              <a:t> на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очистити</a:t>
            </a:r>
            <a:r>
              <a:rPr lang="ru-RU" dirty="0" smtClean="0"/>
              <a:t> </a:t>
            </a:r>
            <a:r>
              <a:rPr lang="ru-RU" dirty="0" err="1" smtClean="0"/>
              <a:t>поро­жнину</a:t>
            </a:r>
            <a:r>
              <a:rPr lang="ru-RU" dirty="0" smtClean="0"/>
              <a:t> рота бинтом </a:t>
            </a:r>
            <a:r>
              <a:rPr lang="ru-RU" dirty="0" err="1" smtClean="0"/>
              <a:t>або</a:t>
            </a:r>
            <a:r>
              <a:rPr lang="ru-RU" dirty="0" smtClean="0"/>
              <a:t> носовою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хустинкою</a:t>
            </a:r>
            <a:r>
              <a:rPr lang="ru-RU" dirty="0" smtClean="0"/>
              <a:t>, </a:t>
            </a:r>
            <a:r>
              <a:rPr lang="ru-RU" dirty="0" err="1" smtClean="0"/>
              <a:t>накрученою</a:t>
            </a:r>
            <a:r>
              <a:rPr lang="ru-RU" dirty="0" smtClean="0"/>
              <a:t> на </a:t>
            </a:r>
            <a:r>
              <a:rPr lang="ru-RU" dirty="0" err="1" smtClean="0"/>
              <a:t>палець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143536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слабке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, </a:t>
            </a:r>
            <a:r>
              <a:rPr lang="ru-RU" dirty="0" err="1" smtClean="0"/>
              <a:t>терміново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методом «рот у рот»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рот у </a:t>
            </a:r>
            <a:r>
              <a:rPr lang="ru-RU" dirty="0" err="1" smtClean="0"/>
              <a:t>ніс</a:t>
            </a:r>
            <a:r>
              <a:rPr lang="ru-RU" dirty="0" smtClean="0"/>
              <a:t>»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дихан­ня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ж при </a:t>
            </a:r>
            <a:r>
              <a:rPr lang="ru-RU" dirty="0" err="1" smtClean="0"/>
              <a:t>цьому</a:t>
            </a:r>
            <a:r>
              <a:rPr lang="ru-RU" dirty="0" smtClean="0"/>
              <a:t> не </a:t>
            </a:r>
            <a:r>
              <a:rPr lang="ru-RU" dirty="0" err="1" smtClean="0"/>
              <a:t>відчувається</a:t>
            </a:r>
            <a:r>
              <a:rPr lang="ru-RU" dirty="0" smtClean="0"/>
              <a:t> пульс, а </a:t>
            </a:r>
            <a:r>
              <a:rPr lang="ru-RU" dirty="0" err="1" smtClean="0"/>
              <a:t>зіниці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розширені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реагують</a:t>
            </a:r>
            <a:r>
              <a:rPr lang="ru-RU" dirty="0" smtClean="0"/>
              <a:t> на </a:t>
            </a:r>
            <a:r>
              <a:rPr lang="ru-RU" dirty="0" err="1" smtClean="0"/>
              <a:t>світло</a:t>
            </a:r>
            <a:r>
              <a:rPr lang="ru-RU" dirty="0" smtClean="0"/>
              <a:t>, </a:t>
            </a:r>
            <a:r>
              <a:rPr lang="ru-RU" dirty="0" err="1" smtClean="0"/>
              <a:t>слід</a:t>
            </a:r>
            <a:r>
              <a:rPr lang="ru-RU" dirty="0" smtClean="0"/>
              <a:t> провести весь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комплекс </a:t>
            </a:r>
            <a:r>
              <a:rPr lang="ru-RU" dirty="0" err="1" smtClean="0"/>
              <a:t>реанімації</a:t>
            </a:r>
            <a:r>
              <a:rPr lang="ru-RU" dirty="0" smtClean="0"/>
              <a:t>—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непрямий</a:t>
            </a:r>
            <a:r>
              <a:rPr lang="ru-RU" dirty="0" smtClean="0"/>
              <a:t> </a:t>
            </a:r>
            <a:r>
              <a:rPr lang="ru-RU" dirty="0" err="1" smtClean="0"/>
              <a:t>масаж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серця</a:t>
            </a:r>
            <a:endParaRPr lang="ru-RU" dirty="0"/>
          </a:p>
        </p:txBody>
      </p:sp>
      <p:pic>
        <p:nvPicPr>
          <p:cNvPr id="4" name="Рисунок 3" descr="pervaja-pomosh-pri-porazhenii-molniej-tursvi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3786190"/>
            <a:ext cx="6143668" cy="2912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293</Words>
  <Application>Microsoft Office PowerPoint</Application>
  <PresentationFormat>Экран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Перша медична допомога при теплових і сонячних ударах</vt:lpstr>
      <vt:lpstr>Слайд 2</vt:lpstr>
      <vt:lpstr>Слайд 3</vt:lpstr>
      <vt:lpstr>Перша медична допомога</vt:lpstr>
      <vt:lpstr>Слайд 5</vt:lpstr>
      <vt:lpstr>Слайд 6</vt:lpstr>
      <vt:lpstr>Слайд 7</vt:lpstr>
      <vt:lpstr>Слайд 8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медична допомога при теплових і сонячних ударах</dc:title>
  <dc:creator>Admin</dc:creator>
  <cp:lastModifiedBy>Admin</cp:lastModifiedBy>
  <cp:revision>6</cp:revision>
  <dcterms:created xsi:type="dcterms:W3CDTF">2014-09-27T17:55:43Z</dcterms:created>
  <dcterms:modified xsi:type="dcterms:W3CDTF">2014-09-27T18:40:59Z</dcterms:modified>
</cp:coreProperties>
</file>