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5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2F59B5-D945-45F3-B153-39A5E298F2EA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426F3471-58E0-44EC-8757-38C99082FE74}">
      <dgm:prSet/>
      <dgm:spPr/>
      <dgm:t>
        <a:bodyPr/>
        <a:lstStyle/>
        <a:p>
          <a:pPr rtl="0"/>
          <a:r>
            <a:rPr lang="ru-RU" i="1" dirty="0" err="1" smtClean="0"/>
            <a:t>Розвиток</a:t>
          </a:r>
          <a:r>
            <a:rPr lang="ru-RU" i="1" dirty="0" smtClean="0"/>
            <a:t> </a:t>
          </a:r>
          <a:r>
            <a:rPr lang="ru-RU" i="1" dirty="0" err="1" smtClean="0"/>
            <a:t>заповідної</a:t>
          </a:r>
          <a:r>
            <a:rPr lang="ru-RU" i="1" dirty="0" smtClean="0"/>
            <a:t> </a:t>
          </a:r>
          <a:r>
            <a:rPr lang="ru-RU" i="1" dirty="0" err="1" smtClean="0"/>
            <a:t>справи</a:t>
          </a:r>
          <a:r>
            <a:rPr lang="ru-RU" i="1" dirty="0" smtClean="0"/>
            <a:t> </a:t>
          </a:r>
          <a:r>
            <a:rPr lang="ru-RU" i="1" dirty="0" err="1" smtClean="0"/>
            <a:t>є</a:t>
          </a:r>
          <a:r>
            <a:rPr lang="ru-RU" i="1" dirty="0" smtClean="0"/>
            <a:t> одним </a:t>
          </a:r>
          <a:r>
            <a:rPr lang="ru-RU" i="1" dirty="0" err="1" smtClean="0"/>
            <a:t>з</a:t>
          </a:r>
          <a:r>
            <a:rPr lang="ru-RU" i="1" dirty="0" smtClean="0"/>
            <a:t> </a:t>
          </a:r>
          <a:r>
            <a:rPr lang="ru-RU" i="1" dirty="0" err="1" smtClean="0"/>
            <a:t>пріоритетів</a:t>
          </a:r>
          <a:r>
            <a:rPr lang="ru-RU" i="1" dirty="0" smtClean="0"/>
            <a:t> </a:t>
          </a:r>
          <a:r>
            <a:rPr lang="ru-RU" i="1" dirty="0" err="1" smtClean="0"/>
            <a:t>державної</a:t>
          </a:r>
          <a:r>
            <a:rPr lang="ru-RU" i="1" dirty="0" smtClean="0"/>
            <a:t> </a:t>
          </a:r>
          <a:r>
            <a:rPr lang="ru-RU" i="1" dirty="0" err="1" smtClean="0"/>
            <a:t>політики</a:t>
          </a:r>
          <a:r>
            <a:rPr lang="ru-RU" i="1" dirty="0" smtClean="0"/>
            <a:t> </a:t>
          </a:r>
          <a:r>
            <a:rPr lang="ru-RU" i="1" dirty="0" err="1" smtClean="0"/>
            <a:t>України</a:t>
          </a:r>
          <a:r>
            <a:rPr lang="ru-RU" i="1" dirty="0" smtClean="0"/>
            <a:t>. </a:t>
          </a:r>
          <a:r>
            <a:rPr lang="ru-RU" i="1" dirty="0" err="1" smtClean="0"/>
            <a:t>Збереження</a:t>
          </a:r>
          <a:r>
            <a:rPr lang="ru-RU" i="1" dirty="0" smtClean="0"/>
            <a:t> </a:t>
          </a:r>
          <a:r>
            <a:rPr lang="ru-RU" i="1" dirty="0" err="1" smtClean="0"/>
            <a:t>природи</a:t>
          </a:r>
          <a:r>
            <a:rPr lang="ru-RU" i="1" dirty="0" smtClean="0"/>
            <a:t> для </a:t>
          </a:r>
          <a:r>
            <a:rPr lang="ru-RU" i="1" dirty="0" err="1" smtClean="0"/>
            <a:t>майбутніх</a:t>
          </a:r>
          <a:r>
            <a:rPr lang="ru-RU" i="1" dirty="0" smtClean="0"/>
            <a:t> </a:t>
          </a:r>
          <a:r>
            <a:rPr lang="ru-RU" i="1" dirty="0" err="1" smtClean="0"/>
            <a:t>поколінь</a:t>
          </a:r>
          <a:r>
            <a:rPr lang="ru-RU" i="1" dirty="0" smtClean="0"/>
            <a:t> </a:t>
          </a:r>
          <a:r>
            <a:rPr lang="ru-RU" i="1" dirty="0" err="1" smtClean="0"/>
            <a:t>здійснюється</a:t>
          </a:r>
          <a:r>
            <a:rPr lang="ru-RU" i="1" dirty="0" smtClean="0"/>
            <a:t> шляхом </a:t>
          </a:r>
          <a:r>
            <a:rPr lang="ru-RU" i="1" dirty="0" err="1" smtClean="0"/>
            <a:t>заповідання</a:t>
          </a:r>
          <a:r>
            <a:rPr lang="ru-RU" i="1" dirty="0" smtClean="0"/>
            <a:t> </a:t>
          </a:r>
          <a:r>
            <a:rPr lang="ru-RU" i="1" dirty="0" err="1" smtClean="0"/>
            <a:t>еталонних</a:t>
          </a:r>
          <a:r>
            <a:rPr lang="ru-RU" i="1" dirty="0" smtClean="0"/>
            <a:t> </a:t>
          </a:r>
          <a:r>
            <a:rPr lang="ru-RU" i="1" dirty="0" err="1" smtClean="0"/>
            <a:t>природних</a:t>
          </a:r>
          <a:r>
            <a:rPr lang="ru-RU" i="1" dirty="0" smtClean="0"/>
            <a:t> </a:t>
          </a:r>
          <a:r>
            <a:rPr lang="ru-RU" i="1" dirty="0" err="1" smtClean="0"/>
            <a:t>комплексів</a:t>
          </a:r>
          <a:r>
            <a:rPr lang="ru-RU" i="1" dirty="0" smtClean="0"/>
            <a:t>, </a:t>
          </a:r>
          <a:r>
            <a:rPr lang="ru-RU" i="1" dirty="0" err="1" smtClean="0"/>
            <a:t>які</a:t>
          </a:r>
          <a:r>
            <a:rPr lang="ru-RU" i="1" dirty="0" smtClean="0"/>
            <a:t> </a:t>
          </a:r>
          <a:r>
            <a:rPr lang="ru-RU" i="1" dirty="0" err="1" smtClean="0"/>
            <a:t>представляють</a:t>
          </a:r>
          <a:r>
            <a:rPr lang="ru-RU" i="1" dirty="0" smtClean="0"/>
            <a:t> усе </a:t>
          </a:r>
          <a:r>
            <a:rPr lang="ru-RU" i="1" dirty="0" err="1" smtClean="0"/>
            <a:t>багатство</a:t>
          </a:r>
          <a:r>
            <a:rPr lang="ru-RU" i="1" dirty="0" smtClean="0"/>
            <a:t> </a:t>
          </a:r>
          <a:r>
            <a:rPr lang="ru-RU" i="1" dirty="0" err="1" smtClean="0"/>
            <a:t>флори</a:t>
          </a:r>
          <a:r>
            <a:rPr lang="ru-RU" i="1" dirty="0" smtClean="0"/>
            <a:t> </a:t>
          </a:r>
          <a:r>
            <a:rPr lang="ru-RU" i="1" dirty="0" err="1" smtClean="0"/>
            <a:t>і</a:t>
          </a:r>
          <a:r>
            <a:rPr lang="ru-RU" i="1" dirty="0" smtClean="0"/>
            <a:t> </a:t>
          </a:r>
          <a:r>
            <a:rPr lang="ru-RU" i="1" dirty="0" err="1" smtClean="0"/>
            <a:t>фауни</a:t>
          </a:r>
          <a:r>
            <a:rPr lang="ru-RU" i="1" dirty="0" smtClean="0"/>
            <a:t> того </a:t>
          </a:r>
          <a:r>
            <a:rPr lang="ru-RU" i="1" dirty="0" err="1" smtClean="0"/>
            <a:t>чи</a:t>
          </a:r>
          <a:r>
            <a:rPr lang="ru-RU" i="1" dirty="0" smtClean="0"/>
            <a:t> </a:t>
          </a:r>
          <a:r>
            <a:rPr lang="ru-RU" i="1" dirty="0" err="1" smtClean="0"/>
            <a:t>іншого</a:t>
          </a:r>
          <a:r>
            <a:rPr lang="ru-RU" i="1" dirty="0" smtClean="0"/>
            <a:t> </a:t>
          </a:r>
          <a:r>
            <a:rPr lang="ru-RU" i="1" dirty="0" err="1" smtClean="0"/>
            <a:t>регіону</a:t>
          </a:r>
          <a:r>
            <a:rPr lang="ru-RU" i="1" dirty="0" smtClean="0"/>
            <a:t>.</a:t>
          </a:r>
          <a:endParaRPr lang="ru-RU" dirty="0"/>
        </a:p>
      </dgm:t>
    </dgm:pt>
    <dgm:pt modelId="{41B2B054-05D5-4AD7-AFCE-6DAD95CF5B5A}" type="parTrans" cxnId="{E80654C1-44D0-4853-A3A2-7F084313064C}">
      <dgm:prSet/>
      <dgm:spPr/>
      <dgm:t>
        <a:bodyPr/>
        <a:lstStyle/>
        <a:p>
          <a:endParaRPr lang="ru-RU"/>
        </a:p>
      </dgm:t>
    </dgm:pt>
    <dgm:pt modelId="{660619E0-BB95-4AA0-9475-6C572CF8A776}" type="sibTrans" cxnId="{E80654C1-44D0-4853-A3A2-7F084313064C}">
      <dgm:prSet/>
      <dgm:spPr/>
      <dgm:t>
        <a:bodyPr/>
        <a:lstStyle/>
        <a:p>
          <a:endParaRPr lang="ru-RU"/>
        </a:p>
      </dgm:t>
    </dgm:pt>
    <dgm:pt modelId="{69A235D4-A401-4BBF-8DB2-3175E9E0BEC9}" type="pres">
      <dgm:prSet presAssocID="{792F59B5-D945-45F3-B153-39A5E298F2EA}" presName="compositeShape" presStyleCnt="0">
        <dgm:presLayoutVars>
          <dgm:chMax val="7"/>
          <dgm:dir/>
          <dgm:resizeHandles val="exact"/>
        </dgm:presLayoutVars>
      </dgm:prSet>
      <dgm:spPr/>
    </dgm:pt>
    <dgm:pt modelId="{0D68A092-5BD0-47EA-992D-9EFFAAEB55CF}" type="pres">
      <dgm:prSet presAssocID="{426F3471-58E0-44EC-8757-38C99082FE74}" presName="circ1TxSh" presStyleLbl="vennNode1" presStyleIdx="0" presStyleCnt="1"/>
      <dgm:spPr/>
    </dgm:pt>
  </dgm:ptLst>
  <dgm:cxnLst>
    <dgm:cxn modelId="{E80654C1-44D0-4853-A3A2-7F084313064C}" srcId="{792F59B5-D945-45F3-B153-39A5E298F2EA}" destId="{426F3471-58E0-44EC-8757-38C99082FE74}" srcOrd="0" destOrd="0" parTransId="{41B2B054-05D5-4AD7-AFCE-6DAD95CF5B5A}" sibTransId="{660619E0-BB95-4AA0-9475-6C572CF8A776}"/>
    <dgm:cxn modelId="{45589152-7E9C-4C08-A479-F1085EB7FB19}" type="presOf" srcId="{792F59B5-D945-45F3-B153-39A5E298F2EA}" destId="{69A235D4-A401-4BBF-8DB2-3175E9E0BEC9}" srcOrd="0" destOrd="0" presId="urn:microsoft.com/office/officeart/2005/8/layout/venn1"/>
    <dgm:cxn modelId="{42D9D0E3-FD89-4CEC-B861-EF4599FC74CF}" type="presOf" srcId="{426F3471-58E0-44EC-8757-38C99082FE74}" destId="{0D68A092-5BD0-47EA-992D-9EFFAAEB55CF}" srcOrd="0" destOrd="0" presId="urn:microsoft.com/office/officeart/2005/8/layout/venn1"/>
    <dgm:cxn modelId="{F1EDA572-27B0-422E-BF3F-C382FC1732AF}" type="presParOf" srcId="{69A235D4-A401-4BBF-8DB2-3175E9E0BEC9}" destId="{0D68A092-5BD0-47EA-992D-9EFFAAEB55CF}" srcOrd="0" destOrd="0" presId="urn:microsoft.com/office/officeart/2005/8/layout/venn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C898BB-A9F9-495C-BE9C-5954F550074F}" type="doc">
      <dgm:prSet loTypeId="urn:microsoft.com/office/officeart/2005/8/layout/venn1" loCatId="relationship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334BB17B-C868-4B48-BDE6-2106F85BB0BD}">
      <dgm:prSet/>
      <dgm:spPr/>
      <dgm:t>
        <a:bodyPr/>
        <a:lstStyle/>
        <a:p>
          <a:pPr rtl="0"/>
          <a:r>
            <a:rPr lang="ru-RU" b="0" i="1" dirty="0" err="1" smtClean="0"/>
            <a:t>Державну</a:t>
          </a:r>
          <a:r>
            <a:rPr lang="ru-RU" b="0" i="1" dirty="0" smtClean="0"/>
            <a:t> </a:t>
          </a:r>
          <a:r>
            <a:rPr lang="ru-RU" b="0" i="1" dirty="0" err="1" smtClean="0"/>
            <a:t>політику</a:t>
          </a:r>
          <a:r>
            <a:rPr lang="ru-RU" b="0" i="1" dirty="0" smtClean="0"/>
            <a:t> в </a:t>
          </a:r>
          <a:r>
            <a:rPr lang="ru-RU" b="0" i="1" dirty="0" err="1" smtClean="0"/>
            <a:t>галузі</a:t>
          </a:r>
          <a:r>
            <a:rPr lang="ru-RU" b="0" i="1" dirty="0" smtClean="0"/>
            <a:t> </a:t>
          </a:r>
          <a:r>
            <a:rPr lang="ru-RU" b="0" i="1" dirty="0" err="1" smtClean="0"/>
            <a:t>раціонального</a:t>
          </a:r>
          <a:r>
            <a:rPr lang="ru-RU" b="0" i="1" dirty="0" smtClean="0"/>
            <a:t> </a:t>
          </a:r>
          <a:r>
            <a:rPr lang="ru-RU" b="0" i="1" dirty="0" err="1" smtClean="0"/>
            <a:t>використання</a:t>
          </a:r>
          <a:r>
            <a:rPr lang="ru-RU" b="0" i="1" dirty="0" smtClean="0"/>
            <a:t> </a:t>
          </a:r>
          <a:r>
            <a:rPr lang="ru-RU" b="0" i="1" dirty="0" err="1" smtClean="0"/>
            <a:t>і</a:t>
          </a:r>
          <a:r>
            <a:rPr lang="ru-RU" b="0" i="1" dirty="0" smtClean="0"/>
            <a:t> </a:t>
          </a:r>
          <a:r>
            <a:rPr lang="ru-RU" b="0" i="1" dirty="0" err="1" smtClean="0"/>
            <a:t>відтворення</a:t>
          </a:r>
          <a:r>
            <a:rPr lang="ru-RU" b="0" i="1" dirty="0" smtClean="0"/>
            <a:t> </a:t>
          </a:r>
          <a:r>
            <a:rPr lang="ru-RU" b="0" i="1" dirty="0" err="1" smtClean="0"/>
            <a:t>природних</a:t>
          </a:r>
          <a:r>
            <a:rPr lang="ru-RU" b="0" i="1" dirty="0" smtClean="0"/>
            <a:t> </a:t>
          </a:r>
          <a:r>
            <a:rPr lang="ru-RU" b="0" i="1" dirty="0" err="1" smtClean="0"/>
            <a:t>ресурсів</a:t>
          </a:r>
          <a:r>
            <a:rPr lang="ru-RU" b="0" i="1" dirty="0" smtClean="0"/>
            <a:t> </a:t>
          </a:r>
          <a:r>
            <a:rPr lang="ru-RU" b="0" i="1" dirty="0" err="1" smtClean="0"/>
            <a:t>реалізує</a:t>
          </a:r>
          <a:r>
            <a:rPr lang="ru-RU" b="0" i="1" dirty="0" smtClean="0"/>
            <a:t> </a:t>
          </a:r>
          <a:r>
            <a:rPr lang="ru-RU" b="0" i="1" dirty="0" err="1" smtClean="0"/>
            <a:t>Мінприроди</a:t>
          </a:r>
          <a:r>
            <a:rPr lang="ru-RU" b="0" i="1" dirty="0" smtClean="0"/>
            <a:t> </a:t>
          </a:r>
          <a:r>
            <a:rPr lang="ru-RU" b="0" i="1" dirty="0" err="1" smtClean="0"/>
            <a:t>України</a:t>
          </a:r>
          <a:r>
            <a:rPr lang="ru-RU" b="0" i="1" dirty="0" smtClean="0"/>
            <a:t>. В </a:t>
          </a:r>
          <a:r>
            <a:rPr lang="ru-RU" b="0" i="1" dirty="0" err="1" smtClean="0"/>
            <a:t>складі</a:t>
          </a:r>
          <a:r>
            <a:rPr lang="ru-RU" b="0" i="1" dirty="0" smtClean="0"/>
            <a:t> </a:t>
          </a:r>
          <a:r>
            <a:rPr lang="ru-RU" b="0" i="1" dirty="0" err="1" smtClean="0"/>
            <a:t>Міністерства</a:t>
          </a:r>
          <a:r>
            <a:rPr lang="ru-RU" b="0" i="1" dirty="0" smtClean="0"/>
            <a:t> за </a:t>
          </a:r>
          <a:r>
            <a:rPr lang="ru-RU" b="0" i="1" dirty="0" err="1" smtClean="0"/>
            <a:t>збереження</a:t>
          </a:r>
          <a:r>
            <a:rPr lang="ru-RU" b="0" i="1" dirty="0" smtClean="0"/>
            <a:t> </a:t>
          </a:r>
          <a:r>
            <a:rPr lang="ru-RU" b="0" i="1" dirty="0" err="1" smtClean="0"/>
            <a:t>біорізноманіття</a:t>
          </a:r>
          <a:r>
            <a:rPr lang="ru-RU" b="0" i="1" dirty="0" smtClean="0"/>
            <a:t> </a:t>
          </a:r>
          <a:r>
            <a:rPr lang="ru-RU" b="0" i="1" dirty="0" err="1" smtClean="0"/>
            <a:t>відповідають</a:t>
          </a:r>
          <a:r>
            <a:rPr lang="ru-RU" b="0" i="1" dirty="0" smtClean="0"/>
            <a:t> </a:t>
          </a:r>
          <a:r>
            <a:rPr lang="ru-RU" b="0" i="1" dirty="0" err="1" smtClean="0"/>
            <a:t>Державна</a:t>
          </a:r>
          <a:r>
            <a:rPr lang="ru-RU" b="0" i="1" dirty="0" smtClean="0"/>
            <a:t> </a:t>
          </a:r>
          <a:r>
            <a:rPr lang="ru-RU" b="0" i="1" dirty="0" err="1" smtClean="0"/>
            <a:t>екологічна</a:t>
          </a:r>
          <a:r>
            <a:rPr lang="ru-RU" b="0" i="1" dirty="0" smtClean="0"/>
            <a:t> </a:t>
          </a:r>
          <a:r>
            <a:rPr lang="ru-RU" b="0" i="1" dirty="0" err="1" smtClean="0"/>
            <a:t>інспекція</a:t>
          </a:r>
          <a:r>
            <a:rPr lang="ru-RU" b="0" i="1" dirty="0" smtClean="0"/>
            <a:t>, Головне </a:t>
          </a:r>
          <a:r>
            <a:rPr lang="ru-RU" b="0" i="1" dirty="0" err="1" smtClean="0"/>
            <a:t>управління</a:t>
          </a:r>
          <a:r>
            <a:rPr lang="ru-RU" b="0" i="1" dirty="0" smtClean="0"/>
            <a:t> </a:t>
          </a:r>
          <a:r>
            <a:rPr lang="ru-RU" b="0" i="1" dirty="0" err="1" smtClean="0"/>
            <a:t>національних</a:t>
          </a:r>
          <a:r>
            <a:rPr lang="ru-RU" b="0" i="1" dirty="0" smtClean="0"/>
            <a:t> </a:t>
          </a:r>
          <a:r>
            <a:rPr lang="ru-RU" b="0" i="1" dirty="0" err="1" smtClean="0"/>
            <a:t>природних</a:t>
          </a:r>
          <a:r>
            <a:rPr lang="ru-RU" b="0" i="1" dirty="0" smtClean="0"/>
            <a:t> </a:t>
          </a:r>
          <a:r>
            <a:rPr lang="ru-RU" b="0" i="1" dirty="0" err="1" smtClean="0"/>
            <a:t>парків</a:t>
          </a:r>
          <a:r>
            <a:rPr lang="ru-RU" b="0" i="1" dirty="0" smtClean="0"/>
            <a:t> </a:t>
          </a:r>
          <a:r>
            <a:rPr lang="ru-RU" b="0" i="1" dirty="0" err="1" smtClean="0"/>
            <a:t>і</a:t>
          </a:r>
          <a:r>
            <a:rPr lang="ru-RU" b="0" i="1" dirty="0" smtClean="0"/>
            <a:t> </a:t>
          </a:r>
          <a:r>
            <a:rPr lang="ru-RU" b="0" i="1" dirty="0" err="1" smtClean="0"/>
            <a:t>заповідної</a:t>
          </a:r>
          <a:r>
            <a:rPr lang="ru-RU" b="0" i="1" dirty="0" smtClean="0"/>
            <a:t> </a:t>
          </a:r>
          <a:r>
            <a:rPr lang="ru-RU" b="0" i="1" dirty="0" err="1" smtClean="0"/>
            <a:t>справи</a:t>
          </a:r>
          <a:r>
            <a:rPr lang="ru-RU" b="0" i="1" dirty="0" smtClean="0"/>
            <a:t>, </a:t>
          </a:r>
          <a:r>
            <a:rPr lang="ru-RU" b="0" i="1" dirty="0" err="1" smtClean="0"/>
            <a:t>Управління</a:t>
          </a:r>
          <a:r>
            <a:rPr lang="ru-RU" b="0" i="1" dirty="0" smtClean="0"/>
            <a:t> </a:t>
          </a:r>
          <a:r>
            <a:rPr lang="ru-RU" b="0" i="1" dirty="0" err="1" smtClean="0"/>
            <a:t>регулювання</a:t>
          </a:r>
          <a:r>
            <a:rPr lang="ru-RU" b="0" i="1" dirty="0" smtClean="0"/>
            <a:t> </a:t>
          </a:r>
          <a:r>
            <a:rPr lang="ru-RU" b="0" i="1" dirty="0" err="1" smtClean="0"/>
            <a:t>природокористування</a:t>
          </a:r>
          <a:r>
            <a:rPr lang="ru-RU" b="0" i="1" dirty="0" smtClean="0"/>
            <a:t>, </a:t>
          </a:r>
          <a:r>
            <a:rPr lang="ru-RU" b="0" i="1" dirty="0" err="1" smtClean="0"/>
            <a:t>Державні</a:t>
          </a:r>
          <a:r>
            <a:rPr lang="ru-RU" b="0" i="1" dirty="0" smtClean="0"/>
            <a:t> </a:t>
          </a:r>
          <a:r>
            <a:rPr lang="ru-RU" b="0" i="1" dirty="0" err="1" smtClean="0"/>
            <a:t>екологічні</a:t>
          </a:r>
          <a:r>
            <a:rPr lang="ru-RU" b="0" i="1" dirty="0" smtClean="0"/>
            <a:t> </a:t>
          </a:r>
          <a:r>
            <a:rPr lang="ru-RU" b="0" i="1" dirty="0" err="1" smtClean="0"/>
            <a:t>інспекції</a:t>
          </a:r>
          <a:r>
            <a:rPr lang="ru-RU" b="0" i="1" dirty="0" smtClean="0"/>
            <a:t> </a:t>
          </a:r>
          <a:r>
            <a:rPr lang="ru-RU" b="0" i="1" dirty="0" err="1" smtClean="0"/>
            <a:t>охорони</a:t>
          </a:r>
          <a:r>
            <a:rPr lang="ru-RU" b="0" i="1" dirty="0" smtClean="0"/>
            <a:t> Чорного та </a:t>
          </a:r>
          <a:r>
            <a:rPr lang="ru-RU" b="0" i="1" dirty="0" err="1" smtClean="0"/>
            <a:t>Азовського</a:t>
          </a:r>
          <a:r>
            <a:rPr lang="ru-RU" b="0" i="1" dirty="0" smtClean="0"/>
            <a:t> </a:t>
          </a:r>
          <a:r>
            <a:rPr lang="ru-RU" b="0" i="1" dirty="0" err="1" smtClean="0"/>
            <a:t>морів</a:t>
          </a:r>
          <a:r>
            <a:rPr lang="ru-RU" b="0" i="1" dirty="0" smtClean="0"/>
            <a:t>.</a:t>
          </a:r>
          <a:r>
            <a:rPr lang="ru-RU" dirty="0" smtClean="0"/>
            <a:t>.</a:t>
          </a:r>
          <a:endParaRPr lang="ru-RU" dirty="0"/>
        </a:p>
      </dgm:t>
    </dgm:pt>
    <dgm:pt modelId="{52441799-BDA6-4099-AC66-13124DB17257}" type="parTrans" cxnId="{674C5DDE-6D0D-40CC-9C2A-AD48F82E656E}">
      <dgm:prSet/>
      <dgm:spPr/>
      <dgm:t>
        <a:bodyPr/>
        <a:lstStyle/>
        <a:p>
          <a:endParaRPr lang="ru-RU"/>
        </a:p>
      </dgm:t>
    </dgm:pt>
    <dgm:pt modelId="{0D5019CA-CF04-45CF-B913-4589D20AC445}" type="sibTrans" cxnId="{674C5DDE-6D0D-40CC-9C2A-AD48F82E656E}">
      <dgm:prSet/>
      <dgm:spPr/>
      <dgm:t>
        <a:bodyPr/>
        <a:lstStyle/>
        <a:p>
          <a:endParaRPr lang="ru-RU"/>
        </a:p>
      </dgm:t>
    </dgm:pt>
    <dgm:pt modelId="{3548840E-1D06-474D-B4E8-F371B7127C3D}" type="pres">
      <dgm:prSet presAssocID="{86C898BB-A9F9-495C-BE9C-5954F550074F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D9B841F-BE89-47A3-B755-1ECAACD8CF66}" type="pres">
      <dgm:prSet presAssocID="{334BB17B-C868-4B48-BDE6-2106F85BB0BD}" presName="circ1TxSh" presStyleLbl="vennNode1" presStyleIdx="0" presStyleCnt="1" custScaleX="350200"/>
      <dgm:spPr/>
      <dgm:t>
        <a:bodyPr/>
        <a:lstStyle/>
        <a:p>
          <a:endParaRPr lang="ru-RU"/>
        </a:p>
      </dgm:t>
    </dgm:pt>
  </dgm:ptLst>
  <dgm:cxnLst>
    <dgm:cxn modelId="{40A01769-0501-4DCA-9EE2-6D1F1136C661}" type="presOf" srcId="{86C898BB-A9F9-495C-BE9C-5954F550074F}" destId="{3548840E-1D06-474D-B4E8-F371B7127C3D}" srcOrd="0" destOrd="0" presId="urn:microsoft.com/office/officeart/2005/8/layout/venn1"/>
    <dgm:cxn modelId="{674C5DDE-6D0D-40CC-9C2A-AD48F82E656E}" srcId="{86C898BB-A9F9-495C-BE9C-5954F550074F}" destId="{334BB17B-C868-4B48-BDE6-2106F85BB0BD}" srcOrd="0" destOrd="0" parTransId="{52441799-BDA6-4099-AC66-13124DB17257}" sibTransId="{0D5019CA-CF04-45CF-B913-4589D20AC445}"/>
    <dgm:cxn modelId="{152B871F-5F93-412D-A671-25435C452A41}" type="presOf" srcId="{334BB17B-C868-4B48-BDE6-2106F85BB0BD}" destId="{4D9B841F-BE89-47A3-B755-1ECAACD8CF66}" srcOrd="0" destOrd="0" presId="urn:microsoft.com/office/officeart/2005/8/layout/venn1"/>
    <dgm:cxn modelId="{BC8DDFC3-27CA-4E3D-97BA-A554D4839DB8}" type="presParOf" srcId="{3548840E-1D06-474D-B4E8-F371B7127C3D}" destId="{4D9B841F-BE89-47A3-B755-1ECAACD8CF66}" srcOrd="0" destOrd="0" presId="urn:microsoft.com/office/officeart/2005/8/layout/venn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AC2620C-EB91-40CD-ADE4-4276BA51A308}" type="doc">
      <dgm:prSet loTypeId="urn:microsoft.com/office/officeart/2005/8/layout/hProcess9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BD8F3A4-62B0-44CA-B890-C2FF396C360C}">
      <dgm:prSet/>
      <dgm:spPr/>
      <dgm:t>
        <a:bodyPr/>
        <a:lstStyle/>
        <a:p>
          <a:pPr rtl="0"/>
          <a:r>
            <a:rPr lang="ru-RU" b="0" i="1" dirty="0" smtClean="0"/>
            <a:t>У </a:t>
          </a:r>
          <a:r>
            <a:rPr lang="ru-RU" b="0" i="1" dirty="0" err="1" smtClean="0"/>
            <a:t>цій</a:t>
          </a:r>
          <a:r>
            <a:rPr lang="ru-RU" b="0" i="1" dirty="0" smtClean="0"/>
            <a:t> </a:t>
          </a:r>
          <a:r>
            <a:rPr lang="ru-RU" b="0" i="1" dirty="0" err="1" smtClean="0"/>
            <a:t>сфері</a:t>
          </a:r>
          <a:r>
            <a:rPr lang="ru-RU" b="0" i="1" dirty="0" smtClean="0"/>
            <a:t> </a:t>
          </a:r>
          <a:r>
            <a:rPr lang="ru-RU" b="0" i="1" dirty="0" err="1" smtClean="0"/>
            <a:t>задіяні</a:t>
          </a:r>
          <a:r>
            <a:rPr lang="ru-RU" b="0" i="1" dirty="0" smtClean="0"/>
            <a:t> </a:t>
          </a:r>
          <a:r>
            <a:rPr lang="ru-RU" b="0" i="1" dirty="0" err="1" smtClean="0"/>
            <a:t>також</a:t>
          </a:r>
          <a:r>
            <a:rPr lang="ru-RU" b="0" i="1" dirty="0" smtClean="0"/>
            <a:t> </a:t>
          </a:r>
          <a:r>
            <a:rPr lang="ru-RU" b="0" i="1" dirty="0" err="1" smtClean="0"/>
            <a:t>Міністерство</a:t>
          </a:r>
          <a:r>
            <a:rPr lang="ru-RU" b="0" i="1" dirty="0" smtClean="0"/>
            <a:t> </a:t>
          </a:r>
          <a:r>
            <a:rPr lang="ru-RU" b="0" i="1" dirty="0" err="1" smtClean="0"/>
            <a:t>аграрної</a:t>
          </a:r>
          <a:r>
            <a:rPr lang="ru-RU" b="0" i="1" dirty="0" smtClean="0"/>
            <a:t> </a:t>
          </a:r>
          <a:r>
            <a:rPr lang="ru-RU" b="0" i="1" dirty="0" err="1" smtClean="0"/>
            <a:t>політики</a:t>
          </a:r>
          <a:r>
            <a:rPr lang="ru-RU" b="0" i="1" dirty="0" smtClean="0"/>
            <a:t> </a:t>
          </a:r>
          <a:r>
            <a:rPr lang="ru-RU" b="0" i="1" dirty="0" err="1" smtClean="0"/>
            <a:t>України</a:t>
          </a:r>
          <a:r>
            <a:rPr lang="ru-RU" b="0" i="1" dirty="0" smtClean="0"/>
            <a:t>, </a:t>
          </a:r>
          <a:r>
            <a:rPr lang="ru-RU" b="0" i="1" dirty="0" err="1" smtClean="0"/>
            <a:t>Державні</a:t>
          </a:r>
          <a:r>
            <a:rPr lang="ru-RU" b="0" i="1" dirty="0" smtClean="0"/>
            <a:t> </a:t>
          </a:r>
          <a:r>
            <a:rPr lang="ru-RU" b="0" i="1" dirty="0" err="1" smtClean="0"/>
            <a:t>комітети</a:t>
          </a:r>
          <a:r>
            <a:rPr lang="ru-RU" b="0" i="1" dirty="0" smtClean="0"/>
            <a:t> </a:t>
          </a:r>
          <a:r>
            <a:rPr lang="ru-RU" b="0" i="1" dirty="0" err="1" smtClean="0"/>
            <a:t>лісового</a:t>
          </a:r>
          <a:r>
            <a:rPr lang="ru-RU" b="0" i="1" dirty="0" smtClean="0"/>
            <a:t> та </a:t>
          </a:r>
          <a:r>
            <a:rPr lang="ru-RU" b="0" i="1" dirty="0" err="1" smtClean="0"/>
            <a:t>рибного</a:t>
          </a:r>
          <a:r>
            <a:rPr lang="ru-RU" b="0" i="1" dirty="0" smtClean="0"/>
            <a:t> </a:t>
          </a:r>
          <a:r>
            <a:rPr lang="ru-RU" b="0" i="1" dirty="0" err="1" smtClean="0"/>
            <a:t>господарства</a:t>
          </a:r>
          <a:r>
            <a:rPr lang="ru-RU" b="0" i="1" dirty="0" smtClean="0"/>
            <a:t>, </a:t>
          </a:r>
          <a:r>
            <a:rPr lang="ru-RU" b="0" i="1" dirty="0" err="1" smtClean="0"/>
            <a:t>Державні</a:t>
          </a:r>
          <a:r>
            <a:rPr lang="ru-RU" b="0" i="1" dirty="0" smtClean="0"/>
            <a:t> </a:t>
          </a:r>
          <a:r>
            <a:rPr lang="ru-RU" b="0" i="1" dirty="0" err="1" smtClean="0"/>
            <a:t>комітети</a:t>
          </a:r>
          <a:r>
            <a:rPr lang="ru-RU" b="0" i="1" dirty="0" smtClean="0"/>
            <a:t> по </a:t>
          </a:r>
          <a:r>
            <a:rPr lang="ru-RU" b="0" i="1" dirty="0" err="1" smtClean="0"/>
            <a:t>земельних</a:t>
          </a:r>
          <a:r>
            <a:rPr lang="ru-RU" b="0" i="1" dirty="0" smtClean="0"/>
            <a:t> ресурсах </a:t>
          </a:r>
          <a:r>
            <a:rPr lang="ru-RU" b="0" i="1" dirty="0" err="1" smtClean="0"/>
            <a:t>і</a:t>
          </a:r>
          <a:r>
            <a:rPr lang="ru-RU" b="0" i="1" dirty="0" smtClean="0"/>
            <a:t> водному </a:t>
          </a:r>
          <a:r>
            <a:rPr lang="ru-RU" b="0" i="1" dirty="0" err="1" smtClean="0"/>
            <a:t>господарству</a:t>
          </a:r>
          <a:r>
            <a:rPr lang="ru-RU" b="0" i="1" dirty="0" smtClean="0"/>
            <a:t>. </a:t>
          </a:r>
          <a:r>
            <a:rPr lang="ru-RU" b="0" i="1" dirty="0" err="1" smtClean="0"/>
            <a:t>Значну</a:t>
          </a:r>
          <a:r>
            <a:rPr lang="ru-RU" b="0" i="1" dirty="0" smtClean="0"/>
            <a:t> роль </a:t>
          </a:r>
          <a:r>
            <a:rPr lang="ru-RU" b="0" i="1" dirty="0" err="1" smtClean="0"/>
            <a:t>відіграють</a:t>
          </a:r>
          <a:r>
            <a:rPr lang="ru-RU" b="0" i="1" dirty="0" smtClean="0"/>
            <a:t> </a:t>
          </a:r>
          <a:r>
            <a:rPr lang="ru-RU" b="0" i="1" dirty="0" err="1" smtClean="0"/>
            <a:t>наукові</a:t>
          </a:r>
          <a:r>
            <a:rPr lang="ru-RU" b="0" i="1" dirty="0" smtClean="0"/>
            <a:t> </a:t>
          </a:r>
          <a:r>
            <a:rPr lang="ru-RU" b="0" i="1" dirty="0" err="1" smtClean="0"/>
            <a:t>інститути</a:t>
          </a:r>
          <a:r>
            <a:rPr lang="ru-RU" b="0" i="1" dirty="0" smtClean="0"/>
            <a:t>, </a:t>
          </a:r>
          <a:r>
            <a:rPr lang="ru-RU" b="0" i="1" dirty="0" err="1" smtClean="0"/>
            <a:t>заповідники</a:t>
          </a:r>
          <a:r>
            <a:rPr lang="ru-RU" b="0" i="1" dirty="0" smtClean="0"/>
            <a:t> та </a:t>
          </a:r>
          <a:r>
            <a:rPr lang="ru-RU" b="0" i="1" dirty="0" err="1" smtClean="0"/>
            <a:t>національні</a:t>
          </a:r>
          <a:r>
            <a:rPr lang="ru-RU" b="0" i="1" dirty="0" smtClean="0"/>
            <a:t> </a:t>
          </a:r>
          <a:r>
            <a:rPr lang="ru-RU" b="0" i="1" dirty="0" err="1" smtClean="0"/>
            <a:t>природні</a:t>
          </a:r>
          <a:r>
            <a:rPr lang="ru-RU" b="0" i="1" dirty="0" smtClean="0"/>
            <a:t> парки. </a:t>
          </a:r>
          <a:br>
            <a:rPr lang="ru-RU" b="0" i="1" dirty="0" smtClean="0"/>
          </a:br>
          <a:endParaRPr lang="ru-RU" b="0" i="1" dirty="0" smtClean="0"/>
        </a:p>
        <a:p>
          <a:r>
            <a:rPr lang="ru-RU" b="0" i="1" dirty="0" err="1" smtClean="0"/>
            <a:t>Мінприроди</a:t>
          </a:r>
          <a:r>
            <a:rPr lang="ru-RU" b="0" i="1" dirty="0" smtClean="0"/>
            <a:t> </a:t>
          </a:r>
          <a:r>
            <a:rPr lang="ru-RU" b="0" i="1" dirty="0" err="1" smtClean="0"/>
            <a:t>України</a:t>
          </a:r>
          <a:r>
            <a:rPr lang="ru-RU" b="0" i="1" dirty="0" smtClean="0"/>
            <a:t> </a:t>
          </a:r>
          <a:r>
            <a:rPr lang="ru-RU" b="0" i="1" dirty="0" err="1" smtClean="0"/>
            <a:t>приділяє</a:t>
          </a:r>
          <a:r>
            <a:rPr lang="ru-RU" b="0" i="1" dirty="0" smtClean="0"/>
            <a:t> </a:t>
          </a:r>
          <a:r>
            <a:rPr lang="ru-RU" b="0" i="1" dirty="0" err="1" smtClean="0"/>
            <a:t>значну</a:t>
          </a:r>
          <a:r>
            <a:rPr lang="ru-RU" b="0" i="1" dirty="0" smtClean="0"/>
            <a:t> </a:t>
          </a:r>
          <a:r>
            <a:rPr lang="ru-RU" b="0" i="1" dirty="0" err="1" smtClean="0"/>
            <a:t>увагу</a:t>
          </a:r>
          <a:r>
            <a:rPr lang="ru-RU" b="0" i="1" dirty="0" smtClean="0"/>
            <a:t> </a:t>
          </a:r>
          <a:r>
            <a:rPr lang="ru-RU" b="0" i="1" dirty="0" err="1" smtClean="0"/>
            <a:t>питанням</a:t>
          </a:r>
          <a:r>
            <a:rPr lang="ru-RU" b="0" i="1" dirty="0" smtClean="0"/>
            <a:t> </a:t>
          </a:r>
          <a:r>
            <a:rPr lang="ru-RU" b="0" i="1" dirty="0" err="1" smtClean="0"/>
            <a:t>адаптації</a:t>
          </a:r>
          <a:r>
            <a:rPr lang="ru-RU" b="0" i="1" dirty="0" smtClean="0"/>
            <a:t> </a:t>
          </a:r>
          <a:r>
            <a:rPr lang="ru-RU" b="0" i="1" dirty="0" err="1" smtClean="0"/>
            <a:t>національного</a:t>
          </a:r>
          <a:r>
            <a:rPr lang="ru-RU" b="0" i="1" dirty="0" smtClean="0"/>
            <a:t> </a:t>
          </a:r>
          <a:r>
            <a:rPr lang="ru-RU" b="0" i="1" dirty="0" err="1" smtClean="0"/>
            <a:t>законодавства</a:t>
          </a:r>
          <a:r>
            <a:rPr lang="ru-RU" b="0" i="1" dirty="0" smtClean="0"/>
            <a:t> </a:t>
          </a:r>
          <a:r>
            <a:rPr lang="ru-RU" b="0" i="1" dirty="0" err="1" smtClean="0"/>
            <a:t>України</a:t>
          </a:r>
          <a:r>
            <a:rPr lang="ru-RU" b="0" i="1" dirty="0" smtClean="0"/>
            <a:t> в </a:t>
          </a:r>
          <a:r>
            <a:rPr lang="ru-RU" b="0" i="1" dirty="0" err="1" smtClean="0"/>
            <a:t>галузі</a:t>
          </a:r>
          <a:r>
            <a:rPr lang="ru-RU" b="0" i="1" dirty="0" smtClean="0"/>
            <a:t> </a:t>
          </a:r>
          <a:r>
            <a:rPr lang="ru-RU" b="0" i="1" dirty="0" err="1" smtClean="0"/>
            <a:t>збереження</a:t>
          </a:r>
          <a:r>
            <a:rPr lang="ru-RU" b="0" i="1" dirty="0" smtClean="0"/>
            <a:t> та </a:t>
          </a:r>
          <a:r>
            <a:rPr lang="ru-RU" b="0" i="1" dirty="0" err="1" smtClean="0"/>
            <a:t>використання</a:t>
          </a:r>
          <a:r>
            <a:rPr lang="ru-RU" b="0" i="1" dirty="0" smtClean="0"/>
            <a:t> </a:t>
          </a:r>
          <a:r>
            <a:rPr lang="ru-RU" b="0" i="1" dirty="0" err="1" smtClean="0"/>
            <a:t>тваринного</a:t>
          </a:r>
          <a:r>
            <a:rPr lang="ru-RU" b="0" i="1" dirty="0" smtClean="0"/>
            <a:t> </a:t>
          </a:r>
          <a:r>
            <a:rPr lang="ru-RU" b="0" i="1" dirty="0" err="1" smtClean="0"/>
            <a:t>світу</a:t>
          </a:r>
          <a:r>
            <a:rPr lang="ru-RU" b="0" i="1" dirty="0" smtClean="0"/>
            <a:t> до </a:t>
          </a:r>
          <a:r>
            <a:rPr lang="ru-RU" b="0" i="1" dirty="0" err="1" smtClean="0"/>
            <a:t>законодавства</a:t>
          </a:r>
          <a:r>
            <a:rPr lang="ru-RU" b="0" i="1" dirty="0" smtClean="0"/>
            <a:t> ЄС. </a:t>
          </a:r>
          <a:r>
            <a:rPr lang="ru-RU" b="0" i="1" dirty="0" err="1" smtClean="0"/>
            <a:t>Україна</a:t>
          </a:r>
          <a:r>
            <a:rPr lang="ru-RU" b="0" i="1" dirty="0" smtClean="0"/>
            <a:t> </a:t>
          </a:r>
          <a:r>
            <a:rPr lang="ru-RU" b="0" i="1" dirty="0" err="1" smtClean="0"/>
            <a:t>є</a:t>
          </a:r>
          <a:r>
            <a:rPr lang="ru-RU" b="0" i="1" dirty="0" smtClean="0"/>
            <a:t> стороною </a:t>
          </a:r>
          <a:r>
            <a:rPr lang="ru-RU" b="0" i="1" dirty="0" err="1" smtClean="0"/>
            <a:t>більше</a:t>
          </a:r>
          <a:r>
            <a:rPr lang="ru-RU" b="0" i="1" dirty="0" smtClean="0"/>
            <a:t> 50 </a:t>
          </a:r>
          <a:r>
            <a:rPr lang="ru-RU" b="0" i="1" dirty="0" err="1" smtClean="0"/>
            <a:t>міжнародних</a:t>
          </a:r>
          <a:r>
            <a:rPr lang="ru-RU" b="0" i="1" dirty="0" smtClean="0"/>
            <a:t> </a:t>
          </a:r>
          <a:r>
            <a:rPr lang="ru-RU" b="0" i="1" dirty="0" err="1" smtClean="0"/>
            <a:t>угод</a:t>
          </a:r>
          <a:r>
            <a:rPr lang="ru-RU" b="0" i="1" dirty="0" smtClean="0"/>
            <a:t>, </a:t>
          </a:r>
          <a:r>
            <a:rPr lang="ru-RU" b="0" i="1" dirty="0" err="1" smtClean="0"/>
            <a:t>спрямованих</a:t>
          </a:r>
          <a:r>
            <a:rPr lang="ru-RU" b="0" i="1" dirty="0" smtClean="0"/>
            <a:t> на </a:t>
          </a:r>
          <a:r>
            <a:rPr lang="ru-RU" b="0" i="1" dirty="0" err="1" smtClean="0"/>
            <a:t>збереження</a:t>
          </a:r>
          <a:r>
            <a:rPr lang="ru-RU" b="0" i="1" dirty="0" smtClean="0"/>
            <a:t> </a:t>
          </a:r>
          <a:r>
            <a:rPr lang="ru-RU" b="0" i="1" dirty="0" err="1" smtClean="0"/>
            <a:t>біологічного</a:t>
          </a:r>
          <a:r>
            <a:rPr lang="ru-RU" b="0" i="1" dirty="0" smtClean="0"/>
            <a:t> та ландшафтного </a:t>
          </a:r>
          <a:r>
            <a:rPr lang="ru-RU" b="0" i="1" dirty="0" err="1" smtClean="0"/>
            <a:t>різноманіття</a:t>
          </a:r>
          <a:r>
            <a:rPr lang="ru-RU" b="0" i="1" dirty="0" smtClean="0"/>
            <a:t>.</a:t>
          </a:r>
          <a:r>
            <a:rPr lang="ru-RU" dirty="0" smtClean="0"/>
            <a:t>.</a:t>
          </a:r>
          <a:endParaRPr lang="ru-RU" dirty="0"/>
        </a:p>
      </dgm:t>
    </dgm:pt>
    <dgm:pt modelId="{4E1949E7-91A0-4E3A-B492-2749A874A812}" type="parTrans" cxnId="{EFB5C4B2-B1B8-44EB-82D2-7CBA02E4C233}">
      <dgm:prSet/>
      <dgm:spPr/>
      <dgm:t>
        <a:bodyPr/>
        <a:lstStyle/>
        <a:p>
          <a:endParaRPr lang="ru-RU"/>
        </a:p>
      </dgm:t>
    </dgm:pt>
    <dgm:pt modelId="{5AFB78FA-9CD8-47F5-9974-90A6D6EBF6B9}" type="sibTrans" cxnId="{EFB5C4B2-B1B8-44EB-82D2-7CBA02E4C233}">
      <dgm:prSet/>
      <dgm:spPr/>
      <dgm:t>
        <a:bodyPr/>
        <a:lstStyle/>
        <a:p>
          <a:endParaRPr lang="ru-RU"/>
        </a:p>
      </dgm:t>
    </dgm:pt>
    <dgm:pt modelId="{67601B45-70B0-4D84-8641-805383353C55}" type="pres">
      <dgm:prSet presAssocID="{6AC2620C-EB91-40CD-ADE4-4276BA51A308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D4E1E9-6262-469C-9BD9-365010BBCB7D}" type="pres">
      <dgm:prSet presAssocID="{6AC2620C-EB91-40CD-ADE4-4276BA51A308}" presName="arrow" presStyleLbl="bgShp" presStyleIdx="0" presStyleCnt="1" custLinFactNeighborX="-28432" custLinFactNeighborY="1644"/>
      <dgm:spPr/>
    </dgm:pt>
    <dgm:pt modelId="{46DCDCB8-1EF3-4CBE-9A54-5F8684073589}" type="pres">
      <dgm:prSet presAssocID="{6AC2620C-EB91-40CD-ADE4-4276BA51A308}" presName="linearProcess" presStyleCnt="0"/>
      <dgm:spPr/>
    </dgm:pt>
    <dgm:pt modelId="{66D17E86-07D8-4E29-B2BD-615927D0F942}" type="pres">
      <dgm:prSet presAssocID="{3BD8F3A4-62B0-44CA-B890-C2FF396C360C}" presName="textNode" presStyleLbl="node1" presStyleIdx="0" presStyleCnt="1" custScaleY="157158" custLinFactNeighborX="-29112" custLinFactNeighborY="90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8909CF2-DFFA-4062-AF45-BA18FAF69D31}" type="presOf" srcId="{3BD8F3A4-62B0-44CA-B890-C2FF396C360C}" destId="{66D17E86-07D8-4E29-B2BD-615927D0F942}" srcOrd="0" destOrd="0" presId="urn:microsoft.com/office/officeart/2005/8/layout/hProcess9"/>
    <dgm:cxn modelId="{EFB5C4B2-B1B8-44EB-82D2-7CBA02E4C233}" srcId="{6AC2620C-EB91-40CD-ADE4-4276BA51A308}" destId="{3BD8F3A4-62B0-44CA-B890-C2FF396C360C}" srcOrd="0" destOrd="0" parTransId="{4E1949E7-91A0-4E3A-B492-2749A874A812}" sibTransId="{5AFB78FA-9CD8-47F5-9974-90A6D6EBF6B9}"/>
    <dgm:cxn modelId="{AC93C6DE-2003-420F-8DA0-EC1BFA76D16A}" type="presOf" srcId="{6AC2620C-EB91-40CD-ADE4-4276BA51A308}" destId="{67601B45-70B0-4D84-8641-805383353C55}" srcOrd="0" destOrd="0" presId="urn:microsoft.com/office/officeart/2005/8/layout/hProcess9"/>
    <dgm:cxn modelId="{58ABCDD4-AF88-4B12-A444-2D2EC36C44DD}" type="presParOf" srcId="{67601B45-70B0-4D84-8641-805383353C55}" destId="{C5D4E1E9-6262-469C-9BD9-365010BBCB7D}" srcOrd="0" destOrd="0" presId="urn:microsoft.com/office/officeart/2005/8/layout/hProcess9"/>
    <dgm:cxn modelId="{63BC53A7-9820-458D-BA8E-E177672FE67A}" type="presParOf" srcId="{67601B45-70B0-4D84-8641-805383353C55}" destId="{46DCDCB8-1EF3-4CBE-9A54-5F8684073589}" srcOrd="1" destOrd="0" presId="urn:microsoft.com/office/officeart/2005/8/layout/hProcess9"/>
    <dgm:cxn modelId="{AD67374F-05CC-4A9F-B205-3B50D12837B4}" type="presParOf" srcId="{46DCDCB8-1EF3-4CBE-9A54-5F8684073589}" destId="{66D17E86-07D8-4E29-B2BD-615927D0F942}" srcOrd="0" destOrd="0" presId="urn:microsoft.com/office/officeart/2005/8/layout/hProcess9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2ACC69E-EDA1-4B10-A2C2-C1E4A8D20B53}" type="doc">
      <dgm:prSet loTypeId="urn:microsoft.com/office/officeart/2005/8/layout/orgChart1" loCatId="hierarchy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B143721D-A49F-4A24-B435-EFF031BD8532}">
      <dgm:prSet/>
      <dgm:spPr/>
      <dgm:t>
        <a:bodyPr/>
        <a:lstStyle/>
        <a:p>
          <a:pPr rtl="0"/>
          <a:r>
            <a:rPr lang="ru-RU" b="1" i="1" dirty="0" err="1" smtClean="0"/>
            <a:t>Природно-заповідний</a:t>
          </a:r>
          <a:r>
            <a:rPr lang="ru-RU" b="1" i="1" dirty="0" smtClean="0"/>
            <a:t> фонд </a:t>
          </a:r>
          <a:r>
            <a:rPr lang="ru-RU" b="1" i="1" dirty="0" err="1" smtClean="0"/>
            <a:t>України</a:t>
          </a:r>
          <a:endParaRPr lang="ru-RU" b="0" i="1" dirty="0" smtClean="0"/>
        </a:p>
        <a:p>
          <a:r>
            <a:rPr lang="ru-RU" b="0" i="1" dirty="0" err="1" smtClean="0"/>
            <a:t>Збереження</a:t>
          </a:r>
          <a:r>
            <a:rPr lang="ru-RU" b="0" i="1" dirty="0" smtClean="0"/>
            <a:t> та </a:t>
          </a:r>
          <a:r>
            <a:rPr lang="ru-RU" b="0" i="1" dirty="0" err="1" smtClean="0"/>
            <a:t>розвиток</a:t>
          </a:r>
          <a:r>
            <a:rPr lang="ru-RU" b="0" i="1" dirty="0" smtClean="0"/>
            <a:t> ПЗФ, </a:t>
          </a:r>
          <a:r>
            <a:rPr lang="ru-RU" b="0" i="1" dirty="0" err="1" smtClean="0"/>
            <a:t>біотичного</a:t>
          </a:r>
          <a:r>
            <a:rPr lang="ru-RU" b="0" i="1" dirty="0" smtClean="0"/>
            <a:t> </a:t>
          </a:r>
          <a:r>
            <a:rPr lang="ru-RU" b="0" i="1" dirty="0" err="1" smtClean="0"/>
            <a:t>і</a:t>
          </a:r>
          <a:r>
            <a:rPr lang="ru-RU" b="0" i="1" dirty="0" smtClean="0"/>
            <a:t> ландшафтного </a:t>
          </a:r>
          <a:r>
            <a:rPr lang="ru-RU" b="0" i="1" dirty="0" err="1" smtClean="0"/>
            <a:t>різноманіття</a:t>
          </a:r>
          <a:r>
            <a:rPr lang="ru-RU" b="0" i="1" dirty="0" smtClean="0"/>
            <a:t>, </a:t>
          </a:r>
          <a:r>
            <a:rPr lang="ru-RU" b="0" i="1" dirty="0" err="1" smtClean="0"/>
            <a:t>формування</a:t>
          </a:r>
          <a:r>
            <a:rPr lang="ru-RU" b="0" i="1" dirty="0" smtClean="0"/>
            <a:t> </a:t>
          </a:r>
          <a:r>
            <a:rPr lang="ru-RU" b="0" i="1" dirty="0" err="1" smtClean="0"/>
            <a:t>національної</a:t>
          </a:r>
          <a:r>
            <a:rPr lang="ru-RU" b="0" i="1" dirty="0" smtClean="0"/>
            <a:t> </a:t>
          </a:r>
          <a:r>
            <a:rPr lang="ru-RU" b="0" i="1" dirty="0" err="1" smtClean="0"/>
            <a:t>екомережі</a:t>
          </a:r>
          <a:r>
            <a:rPr lang="ru-RU" b="0" i="1" dirty="0" smtClean="0"/>
            <a:t> та </a:t>
          </a:r>
          <a:r>
            <a:rPr lang="ru-RU" b="0" i="1" dirty="0" err="1" smtClean="0"/>
            <a:t>її</a:t>
          </a:r>
          <a:r>
            <a:rPr lang="ru-RU" b="0" i="1" dirty="0" smtClean="0"/>
            <a:t> </a:t>
          </a:r>
          <a:r>
            <a:rPr lang="ru-RU" b="0" i="1" dirty="0" err="1" smtClean="0"/>
            <a:t>інтеграція</a:t>
          </a:r>
          <a:r>
            <a:rPr lang="ru-RU" b="0" i="1" dirty="0" smtClean="0"/>
            <a:t> до </a:t>
          </a:r>
          <a:r>
            <a:rPr lang="ru-RU" b="0" i="1" dirty="0" err="1" smtClean="0"/>
            <a:t>Всеєвропейської</a:t>
          </a:r>
          <a:r>
            <a:rPr lang="ru-RU" b="0" i="1" dirty="0" smtClean="0"/>
            <a:t> </a:t>
          </a:r>
          <a:r>
            <a:rPr lang="ru-RU" b="0" i="1" dirty="0" err="1" smtClean="0"/>
            <a:t>екомережі</a:t>
          </a:r>
          <a:r>
            <a:rPr lang="ru-RU" b="0" i="1" dirty="0" smtClean="0"/>
            <a:t> - </a:t>
          </a:r>
          <a:r>
            <a:rPr lang="ru-RU" b="0" i="1" dirty="0" err="1" smtClean="0"/>
            <a:t>є</a:t>
          </a:r>
          <a:r>
            <a:rPr lang="ru-RU" b="0" i="1" dirty="0" smtClean="0"/>
            <a:t> </a:t>
          </a:r>
          <a:r>
            <a:rPr lang="ru-RU" b="0" i="1" dirty="0" err="1" smtClean="0"/>
            <a:t>вкрай</a:t>
          </a:r>
          <a:r>
            <a:rPr lang="ru-RU" b="0" i="1" dirty="0" smtClean="0"/>
            <a:t> </a:t>
          </a:r>
          <a:r>
            <a:rPr lang="ru-RU" b="0" i="1" dirty="0" err="1" smtClean="0"/>
            <a:t>актуальним</a:t>
          </a:r>
          <a:r>
            <a:rPr lang="ru-RU" b="0" i="1" dirty="0" smtClean="0"/>
            <a:t> </a:t>
          </a:r>
          <a:r>
            <a:rPr lang="ru-RU" b="0" i="1" dirty="0" err="1" smtClean="0"/>
            <a:t>завданням</a:t>
          </a:r>
          <a:r>
            <a:rPr lang="ru-RU" b="0" i="1" dirty="0" smtClean="0"/>
            <a:t> </a:t>
          </a:r>
          <a:r>
            <a:rPr lang="ru-RU" b="0" i="1" dirty="0" err="1" smtClean="0"/>
            <a:t>державної</a:t>
          </a:r>
          <a:r>
            <a:rPr lang="ru-RU" b="0" i="1" dirty="0" smtClean="0"/>
            <a:t> </a:t>
          </a:r>
          <a:r>
            <a:rPr lang="ru-RU" b="0" i="1" dirty="0" err="1" smtClean="0"/>
            <a:t>екологічної</a:t>
          </a:r>
          <a:r>
            <a:rPr lang="ru-RU" b="0" i="1" dirty="0" smtClean="0"/>
            <a:t> </a:t>
          </a:r>
          <a:r>
            <a:rPr lang="ru-RU" b="0" i="1" dirty="0" err="1" smtClean="0"/>
            <a:t>політики</a:t>
          </a:r>
          <a:r>
            <a:rPr lang="ru-RU" b="0" i="1" dirty="0" smtClean="0"/>
            <a:t>. На </a:t>
          </a:r>
          <a:r>
            <a:rPr lang="ru-RU" b="0" i="1" dirty="0" err="1" smtClean="0"/>
            <a:t>сьогодні</a:t>
          </a:r>
          <a:r>
            <a:rPr lang="ru-RU" b="0" i="1" dirty="0" smtClean="0"/>
            <a:t> </a:t>
          </a:r>
          <a:r>
            <a:rPr lang="ru-RU" b="0" i="1" dirty="0" err="1" smtClean="0"/>
            <a:t>показник</a:t>
          </a:r>
          <a:r>
            <a:rPr lang="ru-RU" b="0" i="1" dirty="0" smtClean="0"/>
            <a:t> </a:t>
          </a:r>
          <a:r>
            <a:rPr lang="ru-RU" b="0" i="1" dirty="0" err="1" smtClean="0"/>
            <a:t>заповідності</a:t>
          </a:r>
          <a:r>
            <a:rPr lang="ru-RU" b="0" i="1" dirty="0" smtClean="0"/>
            <a:t> </a:t>
          </a:r>
          <a:r>
            <a:rPr lang="ru-RU" b="0" i="1" dirty="0" err="1" smtClean="0"/>
            <a:t>України</a:t>
          </a:r>
          <a:r>
            <a:rPr lang="ru-RU" b="0" i="1" dirty="0" smtClean="0"/>
            <a:t> </a:t>
          </a:r>
          <a:r>
            <a:rPr lang="ru-RU" b="0" i="1" dirty="0" err="1" smtClean="0"/>
            <a:t>сягає</a:t>
          </a:r>
          <a:r>
            <a:rPr lang="ru-RU" b="0" i="1" dirty="0" smtClean="0"/>
            <a:t> 5 % </a:t>
          </a:r>
          <a:r>
            <a:rPr lang="ru-RU" b="0" i="1" dirty="0" err="1" smtClean="0"/>
            <a:t>від</a:t>
          </a:r>
          <a:r>
            <a:rPr lang="ru-RU" b="0" i="1" dirty="0" smtClean="0"/>
            <a:t> </a:t>
          </a:r>
          <a:r>
            <a:rPr lang="ru-RU" b="0" i="1" dirty="0" err="1" smtClean="0"/>
            <a:t>загальної</a:t>
          </a:r>
          <a:r>
            <a:rPr lang="ru-RU" b="0" i="1" dirty="0" smtClean="0"/>
            <a:t> </a:t>
          </a:r>
          <a:r>
            <a:rPr lang="ru-RU" b="0" i="1" dirty="0" err="1" smtClean="0"/>
            <a:t>площі</a:t>
          </a:r>
          <a:r>
            <a:rPr lang="ru-RU" b="0" i="1" dirty="0" smtClean="0"/>
            <a:t> </a:t>
          </a:r>
          <a:r>
            <a:rPr lang="ru-RU" b="0" i="1" dirty="0" err="1" smtClean="0"/>
            <a:t>країни</a:t>
          </a:r>
          <a:r>
            <a:rPr lang="ru-RU" b="0" i="1" dirty="0" smtClean="0"/>
            <a:t>, </a:t>
          </a:r>
          <a:r>
            <a:rPr lang="ru-RU" b="0" i="1" dirty="0" err="1" smtClean="0"/>
            <a:t>тоді</a:t>
          </a:r>
          <a:r>
            <a:rPr lang="ru-RU" b="0" i="1" dirty="0" smtClean="0"/>
            <a:t> як </a:t>
          </a:r>
          <a:r>
            <a:rPr lang="ru-RU" b="0" i="1" dirty="0" err="1" smtClean="0"/>
            <a:t>оптимальним</a:t>
          </a:r>
          <a:r>
            <a:rPr lang="ru-RU" b="0" i="1" dirty="0" smtClean="0"/>
            <a:t> </a:t>
          </a:r>
          <a:r>
            <a:rPr lang="ru-RU" b="0" i="1" dirty="0" err="1" smtClean="0"/>
            <a:t>вважається</a:t>
          </a:r>
          <a:r>
            <a:rPr lang="ru-RU" b="0" i="1" dirty="0" smtClean="0"/>
            <a:t> </a:t>
          </a:r>
          <a:r>
            <a:rPr lang="ru-RU" b="0" i="1" dirty="0" err="1" smtClean="0"/>
            <a:t>європейський</a:t>
          </a:r>
          <a:r>
            <a:rPr lang="ru-RU" b="0" i="1" dirty="0" smtClean="0"/>
            <a:t> </a:t>
          </a:r>
          <a:r>
            <a:rPr lang="ru-RU" b="0" i="1" dirty="0" err="1" smtClean="0"/>
            <a:t>показник</a:t>
          </a:r>
          <a:r>
            <a:rPr lang="ru-RU" b="0" i="1" dirty="0" smtClean="0"/>
            <a:t> </a:t>
          </a:r>
          <a:r>
            <a:rPr lang="ru-RU" b="0" i="1" dirty="0" err="1" smtClean="0"/>
            <a:t>заповідності</a:t>
          </a:r>
          <a:r>
            <a:rPr lang="ru-RU" b="0" i="1" dirty="0" smtClean="0"/>
            <a:t> 15 %. </a:t>
          </a:r>
          <a:br>
            <a:rPr lang="ru-RU" b="0" i="1" dirty="0" smtClean="0"/>
          </a:br>
          <a:endParaRPr lang="ru-RU" b="0" i="1" dirty="0" smtClean="0"/>
        </a:p>
        <a:p>
          <a:r>
            <a:rPr lang="ru-RU" b="0" i="1" dirty="0" err="1" smtClean="0"/>
            <a:t>Показник</a:t>
          </a:r>
          <a:r>
            <a:rPr lang="ru-RU" b="0" i="1" dirty="0" smtClean="0"/>
            <a:t> </a:t>
          </a:r>
          <a:r>
            <a:rPr lang="ru-RU" b="0" i="1" dirty="0" err="1" smtClean="0"/>
            <a:t>заповідності</a:t>
          </a:r>
          <a:r>
            <a:rPr lang="ru-RU" b="0" i="1" dirty="0" smtClean="0"/>
            <a:t> </a:t>
          </a:r>
          <a:r>
            <a:rPr lang="ru-RU" b="0" i="1" dirty="0" err="1" smtClean="0"/>
            <a:t>коливається</a:t>
          </a:r>
          <a:r>
            <a:rPr lang="ru-RU" b="0" i="1" dirty="0" smtClean="0"/>
            <a:t> по областях </a:t>
          </a:r>
          <a:r>
            <a:rPr lang="ru-RU" b="0" i="1" dirty="0" err="1" smtClean="0"/>
            <a:t>від</a:t>
          </a:r>
          <a:r>
            <a:rPr lang="ru-RU" b="0" i="1" dirty="0" smtClean="0"/>
            <a:t> 1 до 15%. В 11 областях </a:t>
          </a:r>
          <a:r>
            <a:rPr lang="ru-RU" b="0" i="1" dirty="0" err="1" smtClean="0"/>
            <a:t>він</a:t>
          </a:r>
          <a:r>
            <a:rPr lang="ru-RU" b="0" i="1" dirty="0" smtClean="0"/>
            <a:t> становить 1-3%, в 9 областях – 4-9% </a:t>
          </a:r>
          <a:r>
            <a:rPr lang="ru-RU" b="0" i="1" dirty="0" err="1" smtClean="0"/>
            <a:t>і</a:t>
          </a:r>
          <a:r>
            <a:rPr lang="ru-RU" b="0" i="1" dirty="0" smtClean="0"/>
            <a:t> </a:t>
          </a:r>
          <a:r>
            <a:rPr lang="ru-RU" b="0" i="1" dirty="0" err="1" smtClean="0"/>
            <a:t>лише</a:t>
          </a:r>
          <a:r>
            <a:rPr lang="ru-RU" b="0" i="1" dirty="0" smtClean="0"/>
            <a:t> у 5 областях та </a:t>
          </a:r>
          <a:r>
            <a:rPr lang="ru-RU" b="0" i="1" dirty="0" err="1" smtClean="0"/>
            <a:t>містах</a:t>
          </a:r>
          <a:r>
            <a:rPr lang="ru-RU" b="0" i="1" dirty="0" smtClean="0"/>
            <a:t> </a:t>
          </a:r>
          <a:r>
            <a:rPr lang="ru-RU" b="0" i="1" dirty="0" err="1" smtClean="0"/>
            <a:t>Києві</a:t>
          </a:r>
          <a:r>
            <a:rPr lang="ru-RU" b="0" i="1" dirty="0" smtClean="0"/>
            <a:t> </a:t>
          </a:r>
          <a:r>
            <a:rPr lang="ru-RU" b="0" i="1" dirty="0" err="1" smtClean="0"/>
            <a:t>та</a:t>
          </a:r>
          <a:r>
            <a:rPr lang="ru-RU" b="0" i="1" dirty="0" smtClean="0"/>
            <a:t> </a:t>
          </a:r>
          <a:r>
            <a:rPr lang="ru-RU" b="0" i="1" dirty="0" err="1" smtClean="0"/>
            <a:t>Севастополі</a:t>
          </a:r>
          <a:r>
            <a:rPr lang="ru-RU" b="0" i="1" dirty="0" smtClean="0"/>
            <a:t> </a:t>
          </a:r>
          <a:r>
            <a:rPr lang="ru-RU" b="0" i="1" dirty="0" err="1" smtClean="0"/>
            <a:t>близький</a:t>
          </a:r>
          <a:r>
            <a:rPr lang="ru-RU" b="0" i="1" dirty="0" smtClean="0"/>
            <a:t> </a:t>
          </a:r>
          <a:r>
            <a:rPr lang="ru-RU" b="0" i="1" dirty="0" err="1" smtClean="0"/>
            <a:t>або</a:t>
          </a:r>
          <a:r>
            <a:rPr lang="ru-RU" b="0" i="1" dirty="0" smtClean="0"/>
            <a:t> </a:t>
          </a:r>
          <a:r>
            <a:rPr lang="ru-RU" b="0" i="1" dirty="0" err="1" smtClean="0"/>
            <a:t>перевищує</a:t>
          </a:r>
          <a:r>
            <a:rPr lang="ru-RU" b="0" i="1" dirty="0" smtClean="0"/>
            <a:t> 10%. </a:t>
          </a:r>
          <a:r>
            <a:rPr lang="ru-RU" b="0" i="1" dirty="0" err="1" smtClean="0"/>
            <a:t>Найменші</a:t>
          </a:r>
          <a:r>
            <a:rPr lang="ru-RU" b="0" i="1" dirty="0" smtClean="0"/>
            <a:t> </a:t>
          </a:r>
          <a:r>
            <a:rPr lang="ru-RU" b="0" i="1" dirty="0" err="1" smtClean="0"/>
            <a:t>показники</a:t>
          </a:r>
          <a:r>
            <a:rPr lang="ru-RU" b="0" i="1" dirty="0" smtClean="0"/>
            <a:t> у </a:t>
          </a:r>
          <a:r>
            <a:rPr lang="ru-RU" b="0" i="1" dirty="0" err="1" smtClean="0"/>
            <a:t>Вінницькій</a:t>
          </a:r>
          <a:r>
            <a:rPr lang="ru-RU" b="0" i="1" dirty="0" smtClean="0"/>
            <a:t>, </a:t>
          </a:r>
          <a:r>
            <a:rPr lang="ru-RU" b="0" i="1" dirty="0" err="1" smtClean="0"/>
            <a:t>Дніпропетровській</a:t>
          </a:r>
          <a:r>
            <a:rPr lang="ru-RU" b="0" i="1" dirty="0" smtClean="0"/>
            <a:t> та </a:t>
          </a:r>
          <a:r>
            <a:rPr lang="ru-RU" b="0" i="1" dirty="0" err="1" smtClean="0"/>
            <a:t>Кіровоградській</a:t>
          </a:r>
          <a:r>
            <a:rPr lang="ru-RU" b="0" i="1" dirty="0" smtClean="0"/>
            <a:t> областях, а </a:t>
          </a:r>
          <a:r>
            <a:rPr lang="ru-RU" b="0" i="1" dirty="0" err="1" smtClean="0"/>
            <a:t>найбільші</a:t>
          </a:r>
          <a:r>
            <a:rPr lang="ru-RU" b="0" i="1" dirty="0" smtClean="0"/>
            <a:t> - у </a:t>
          </a:r>
          <a:r>
            <a:rPr lang="ru-RU" b="0" i="1" dirty="0" err="1" smtClean="0"/>
            <a:t>Волинській</a:t>
          </a:r>
          <a:r>
            <a:rPr lang="ru-RU" b="0" i="1" dirty="0" smtClean="0"/>
            <a:t>, </a:t>
          </a:r>
          <a:r>
            <a:rPr lang="ru-RU" b="0" i="1" dirty="0" err="1" smtClean="0"/>
            <a:t>Закарпатській</a:t>
          </a:r>
          <a:r>
            <a:rPr lang="ru-RU" b="0" i="1" dirty="0" smtClean="0"/>
            <a:t> </a:t>
          </a:r>
          <a:r>
            <a:rPr lang="ru-RU" b="0" i="1" dirty="0" err="1" smtClean="0"/>
            <a:t>Івано-Франківській</a:t>
          </a:r>
          <a:r>
            <a:rPr lang="ru-RU" b="0" i="1" dirty="0" smtClean="0"/>
            <a:t>, </a:t>
          </a:r>
          <a:r>
            <a:rPr lang="ru-RU" b="0" i="1" dirty="0" err="1" smtClean="0"/>
            <a:t>Хмельницькій</a:t>
          </a:r>
          <a:r>
            <a:rPr lang="ru-RU" b="0" i="1" dirty="0" smtClean="0"/>
            <a:t> та </a:t>
          </a:r>
          <a:r>
            <a:rPr lang="ru-RU" b="0" i="1" dirty="0" err="1" smtClean="0"/>
            <a:t>Чернівецькій</a:t>
          </a:r>
          <a:r>
            <a:rPr lang="ru-RU" b="0" i="1" dirty="0" smtClean="0"/>
            <a:t> областях та м. </a:t>
          </a:r>
          <a:r>
            <a:rPr lang="ru-RU" b="0" i="1" dirty="0" err="1" smtClean="0"/>
            <a:t>Києві</a:t>
          </a:r>
          <a:r>
            <a:rPr lang="ru-RU" b="0" i="1" dirty="0" smtClean="0"/>
            <a:t>. </a:t>
          </a:r>
          <a:endParaRPr lang="ru-RU" dirty="0"/>
        </a:p>
      </dgm:t>
    </dgm:pt>
    <dgm:pt modelId="{734B43A5-F700-46D8-959E-41ABB581DBD4}" type="parTrans" cxnId="{78D6FB33-429F-4D98-908D-4A53C06E8DD6}">
      <dgm:prSet/>
      <dgm:spPr/>
      <dgm:t>
        <a:bodyPr/>
        <a:lstStyle/>
        <a:p>
          <a:endParaRPr lang="ru-RU"/>
        </a:p>
      </dgm:t>
    </dgm:pt>
    <dgm:pt modelId="{3AF92483-8BD1-4A5F-B996-F53B39C51E2D}" type="sibTrans" cxnId="{78D6FB33-429F-4D98-908D-4A53C06E8DD6}">
      <dgm:prSet/>
      <dgm:spPr/>
      <dgm:t>
        <a:bodyPr/>
        <a:lstStyle/>
        <a:p>
          <a:endParaRPr lang="ru-RU"/>
        </a:p>
      </dgm:t>
    </dgm:pt>
    <dgm:pt modelId="{551BDD44-6B6E-4B02-9E3E-9315D9C9D955}" type="pres">
      <dgm:prSet presAssocID="{D2ACC69E-EDA1-4B10-A2C2-C1E4A8D20B5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6D3904F-68D1-4968-8F70-ABC8B33EB37C}" type="pres">
      <dgm:prSet presAssocID="{B143721D-A49F-4A24-B435-EFF031BD8532}" presName="hierRoot1" presStyleCnt="0">
        <dgm:presLayoutVars>
          <dgm:hierBranch val="init"/>
        </dgm:presLayoutVars>
      </dgm:prSet>
      <dgm:spPr/>
    </dgm:pt>
    <dgm:pt modelId="{1B3D959B-5CEA-4CE7-90BF-C5C667399E91}" type="pres">
      <dgm:prSet presAssocID="{B143721D-A49F-4A24-B435-EFF031BD8532}" presName="rootComposite1" presStyleCnt="0"/>
      <dgm:spPr/>
    </dgm:pt>
    <dgm:pt modelId="{8F00BD0C-F3BE-424C-A68D-D1EF485503AC}" type="pres">
      <dgm:prSet presAssocID="{B143721D-A49F-4A24-B435-EFF031BD8532}" presName="rootText1" presStyleLbl="node0" presStyleIdx="0" presStyleCnt="1" custScaleY="3055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524563C-6462-441F-867D-447AEEBF7AC8}" type="pres">
      <dgm:prSet presAssocID="{B143721D-A49F-4A24-B435-EFF031BD8532}" presName="rootConnector1" presStyleLbl="node1" presStyleIdx="0" presStyleCnt="0"/>
      <dgm:spPr/>
      <dgm:t>
        <a:bodyPr/>
        <a:lstStyle/>
        <a:p>
          <a:endParaRPr lang="ru-RU"/>
        </a:p>
      </dgm:t>
    </dgm:pt>
    <dgm:pt modelId="{A04A50AD-C140-4D73-B768-DA27219EFB4F}" type="pres">
      <dgm:prSet presAssocID="{B143721D-A49F-4A24-B435-EFF031BD8532}" presName="hierChild2" presStyleCnt="0"/>
      <dgm:spPr/>
    </dgm:pt>
    <dgm:pt modelId="{14869489-5558-4491-82FE-C5E4A29F19A7}" type="pres">
      <dgm:prSet presAssocID="{B143721D-A49F-4A24-B435-EFF031BD8532}" presName="hierChild3" presStyleCnt="0"/>
      <dgm:spPr/>
    </dgm:pt>
  </dgm:ptLst>
  <dgm:cxnLst>
    <dgm:cxn modelId="{2E47221B-9FB0-4071-BB94-B84C4A065091}" type="presOf" srcId="{D2ACC69E-EDA1-4B10-A2C2-C1E4A8D20B53}" destId="{551BDD44-6B6E-4B02-9E3E-9315D9C9D955}" srcOrd="0" destOrd="0" presId="urn:microsoft.com/office/officeart/2005/8/layout/orgChart1"/>
    <dgm:cxn modelId="{78D6FB33-429F-4D98-908D-4A53C06E8DD6}" srcId="{D2ACC69E-EDA1-4B10-A2C2-C1E4A8D20B53}" destId="{B143721D-A49F-4A24-B435-EFF031BD8532}" srcOrd="0" destOrd="0" parTransId="{734B43A5-F700-46D8-959E-41ABB581DBD4}" sibTransId="{3AF92483-8BD1-4A5F-B996-F53B39C51E2D}"/>
    <dgm:cxn modelId="{836F9C73-2760-4E6F-A7F6-76F9508AA3A1}" type="presOf" srcId="{B143721D-A49F-4A24-B435-EFF031BD8532}" destId="{5524563C-6462-441F-867D-447AEEBF7AC8}" srcOrd="1" destOrd="0" presId="urn:microsoft.com/office/officeart/2005/8/layout/orgChart1"/>
    <dgm:cxn modelId="{7C10DCEA-5035-4397-9DD4-A49BBBFB9014}" type="presOf" srcId="{B143721D-A49F-4A24-B435-EFF031BD8532}" destId="{8F00BD0C-F3BE-424C-A68D-D1EF485503AC}" srcOrd="0" destOrd="0" presId="urn:microsoft.com/office/officeart/2005/8/layout/orgChart1"/>
    <dgm:cxn modelId="{91A38098-93A8-4CE0-92A8-3632E2F23D16}" type="presParOf" srcId="{551BDD44-6B6E-4B02-9E3E-9315D9C9D955}" destId="{86D3904F-68D1-4968-8F70-ABC8B33EB37C}" srcOrd="0" destOrd="0" presId="urn:microsoft.com/office/officeart/2005/8/layout/orgChart1"/>
    <dgm:cxn modelId="{9E020C37-FF90-46D3-96F8-519D06B28506}" type="presParOf" srcId="{86D3904F-68D1-4968-8F70-ABC8B33EB37C}" destId="{1B3D959B-5CEA-4CE7-90BF-C5C667399E91}" srcOrd="0" destOrd="0" presId="urn:microsoft.com/office/officeart/2005/8/layout/orgChart1"/>
    <dgm:cxn modelId="{6C55D407-72BF-40E2-8E2B-4C151D6896B9}" type="presParOf" srcId="{1B3D959B-5CEA-4CE7-90BF-C5C667399E91}" destId="{8F00BD0C-F3BE-424C-A68D-D1EF485503AC}" srcOrd="0" destOrd="0" presId="urn:microsoft.com/office/officeart/2005/8/layout/orgChart1"/>
    <dgm:cxn modelId="{8ABDD46B-1B7C-4B10-AAC5-406652A2D374}" type="presParOf" srcId="{1B3D959B-5CEA-4CE7-90BF-C5C667399E91}" destId="{5524563C-6462-441F-867D-447AEEBF7AC8}" srcOrd="1" destOrd="0" presId="urn:microsoft.com/office/officeart/2005/8/layout/orgChart1"/>
    <dgm:cxn modelId="{47B28206-745E-40C1-9660-061A9CCA5C32}" type="presParOf" srcId="{86D3904F-68D1-4968-8F70-ABC8B33EB37C}" destId="{A04A50AD-C140-4D73-B768-DA27219EFB4F}" srcOrd="1" destOrd="0" presId="urn:microsoft.com/office/officeart/2005/8/layout/orgChart1"/>
    <dgm:cxn modelId="{3C20487C-14D0-4ACC-8198-866AEC3E3CBC}" type="presParOf" srcId="{86D3904F-68D1-4968-8F70-ABC8B33EB37C}" destId="{14869489-5558-4491-82FE-C5E4A29F19A7}" srcOrd="2" destOrd="0" presId="urn:microsoft.com/office/officeart/2005/8/layout/orgChart1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2AD0A2A-2126-44A2-A5CB-A7A6BE3CF309}" type="doc">
      <dgm:prSet loTypeId="urn:microsoft.com/office/officeart/2005/8/layout/venn3" loCatId="relationship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AC36CC32-2B24-4C9B-9438-422EE512FA15}">
      <dgm:prSet/>
      <dgm:spPr/>
      <dgm:t>
        <a:bodyPr/>
        <a:lstStyle/>
        <a:p>
          <a:r>
            <a:rPr lang="ru-RU" b="1" i="1" smtClean="0"/>
            <a:t>Червона книга</a:t>
          </a:r>
          <a:endParaRPr lang="ru-RU" b="0" i="1"/>
        </a:p>
      </dgm:t>
    </dgm:pt>
    <dgm:pt modelId="{3E07BF25-856D-49FD-8F2A-FA6E4768A984}" type="parTrans" cxnId="{D33FE043-2104-4AB3-8C6E-1751E0177880}">
      <dgm:prSet/>
      <dgm:spPr/>
      <dgm:t>
        <a:bodyPr/>
        <a:lstStyle/>
        <a:p>
          <a:endParaRPr lang="ru-RU"/>
        </a:p>
      </dgm:t>
    </dgm:pt>
    <dgm:pt modelId="{DFA93DE4-5430-472D-80E4-C373DDF7C633}" type="sibTrans" cxnId="{D33FE043-2104-4AB3-8C6E-1751E0177880}">
      <dgm:prSet/>
      <dgm:spPr/>
      <dgm:t>
        <a:bodyPr/>
        <a:lstStyle/>
        <a:p>
          <a:endParaRPr lang="ru-RU"/>
        </a:p>
      </dgm:t>
    </dgm:pt>
    <dgm:pt modelId="{88FB0D5E-A937-4485-9DDF-FFE47E58BE5E}">
      <dgm:prSet/>
      <dgm:spPr/>
      <dgm:t>
        <a:bodyPr/>
        <a:lstStyle/>
        <a:p>
          <a:r>
            <a:rPr lang="ru-RU" b="0" i="1" smtClean="0"/>
            <a:t>Червона книга, згідно із Законом України “Про Червону книгу”, є основним державним документом, який містить узагальнені відомості про сучасний стан видів тварин і рослин України, що перебувають під загрозою зникнення, та перелік конкретних заходів, необхідних для їх збереження та відновлення. Червона книга є основою розробки подальших дій, спрямованих на охорону занесених до неї видів тварин та рослин.</a:t>
          </a:r>
          <a:endParaRPr lang="ru-RU" b="0" i="1"/>
        </a:p>
      </dgm:t>
    </dgm:pt>
    <dgm:pt modelId="{84FD7EB2-2276-46D8-9CA8-941662219F00}" type="parTrans" cxnId="{D818E7EF-A8BC-4292-8432-04A639B258E8}">
      <dgm:prSet/>
      <dgm:spPr/>
      <dgm:t>
        <a:bodyPr/>
        <a:lstStyle/>
        <a:p>
          <a:endParaRPr lang="ru-RU"/>
        </a:p>
      </dgm:t>
    </dgm:pt>
    <dgm:pt modelId="{B386C2D6-DB1E-43F4-9A6C-834FC07C8E10}" type="sibTrans" cxnId="{D818E7EF-A8BC-4292-8432-04A639B258E8}">
      <dgm:prSet/>
      <dgm:spPr/>
      <dgm:t>
        <a:bodyPr/>
        <a:lstStyle/>
        <a:p>
          <a:endParaRPr lang="ru-RU"/>
        </a:p>
      </dgm:t>
    </dgm:pt>
    <dgm:pt modelId="{39FE85B9-11A1-4241-8661-CA2BF82284BA}">
      <dgm:prSet/>
      <dgm:spPr/>
      <dgm:t>
        <a:bodyPr/>
        <a:lstStyle/>
        <a:p>
          <a:r>
            <a:rPr lang="ru-RU" b="0" i="1" smtClean="0"/>
            <a:t>Червона книга 1994 року відносить до категорій вразливих, рідкісних чи тих видів, що знаходяться під загрозою зникнення 41 вид ссавців, 67 видів птахів та 227 видів безхребетних.</a:t>
          </a:r>
          <a:endParaRPr lang="ru-RU" b="0" i="1"/>
        </a:p>
      </dgm:t>
    </dgm:pt>
    <dgm:pt modelId="{9559E7D7-05D3-4C04-ACCE-D28533BAFFA3}" type="parTrans" cxnId="{D7086547-B4CB-440C-8885-469C58485A7B}">
      <dgm:prSet/>
      <dgm:spPr/>
      <dgm:t>
        <a:bodyPr/>
        <a:lstStyle/>
        <a:p>
          <a:endParaRPr lang="ru-RU"/>
        </a:p>
      </dgm:t>
    </dgm:pt>
    <dgm:pt modelId="{D941A958-DB06-4A30-8BFE-86C8A44F9CDC}" type="sibTrans" cxnId="{D7086547-B4CB-440C-8885-469C58485A7B}">
      <dgm:prSet/>
      <dgm:spPr/>
      <dgm:t>
        <a:bodyPr/>
        <a:lstStyle/>
        <a:p>
          <a:endParaRPr lang="ru-RU"/>
        </a:p>
      </dgm:t>
    </dgm:pt>
    <dgm:pt modelId="{6BFA3B71-A545-4A85-ADC6-28C3AEC15E9C}" type="pres">
      <dgm:prSet presAssocID="{A2AD0A2A-2126-44A2-A5CB-A7A6BE3CF30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E564A27-783A-42FF-8628-278ADE3AE8C1}" type="pres">
      <dgm:prSet presAssocID="{AC36CC32-2B24-4C9B-9438-422EE512FA15}" presName="Name5" presStyleLbl="vennNode1" presStyleIdx="0" presStyleCnt="3">
        <dgm:presLayoutVars>
          <dgm:bulletEnabled val="1"/>
        </dgm:presLayoutVars>
      </dgm:prSet>
      <dgm:spPr/>
    </dgm:pt>
    <dgm:pt modelId="{18626F5B-63D8-4236-9D3A-38031409E71B}" type="pres">
      <dgm:prSet presAssocID="{DFA93DE4-5430-472D-80E4-C373DDF7C633}" presName="space" presStyleCnt="0"/>
      <dgm:spPr/>
    </dgm:pt>
    <dgm:pt modelId="{0EA29E30-7391-450F-8854-539485EE3E62}" type="pres">
      <dgm:prSet presAssocID="{88FB0D5E-A937-4485-9DDF-FFE47E58BE5E}" presName="Name5" presStyleLbl="vennNode1" presStyleIdx="1" presStyleCnt="3">
        <dgm:presLayoutVars>
          <dgm:bulletEnabled val="1"/>
        </dgm:presLayoutVars>
      </dgm:prSet>
      <dgm:spPr/>
    </dgm:pt>
    <dgm:pt modelId="{9EF7F46E-8FF7-4507-82DD-CAF01F8AB7D4}" type="pres">
      <dgm:prSet presAssocID="{B386C2D6-DB1E-43F4-9A6C-834FC07C8E10}" presName="space" presStyleCnt="0"/>
      <dgm:spPr/>
    </dgm:pt>
    <dgm:pt modelId="{9BC28892-1DF7-40CF-962B-F502363B7E9A}" type="pres">
      <dgm:prSet presAssocID="{39FE85B9-11A1-4241-8661-CA2BF82284BA}" presName="Name5" presStyleLbl="vennNode1" presStyleIdx="2" presStyleCnt="3">
        <dgm:presLayoutVars>
          <dgm:bulletEnabled val="1"/>
        </dgm:presLayoutVars>
      </dgm:prSet>
      <dgm:spPr/>
    </dgm:pt>
  </dgm:ptLst>
  <dgm:cxnLst>
    <dgm:cxn modelId="{84D7B0BB-F98E-41C4-B8E1-2636CF41E1C2}" type="presOf" srcId="{A2AD0A2A-2126-44A2-A5CB-A7A6BE3CF309}" destId="{6BFA3B71-A545-4A85-ADC6-28C3AEC15E9C}" srcOrd="0" destOrd="0" presId="urn:microsoft.com/office/officeart/2005/8/layout/venn3"/>
    <dgm:cxn modelId="{CFCB636F-FC55-4067-B653-7FCD2998931D}" type="presOf" srcId="{39FE85B9-11A1-4241-8661-CA2BF82284BA}" destId="{9BC28892-1DF7-40CF-962B-F502363B7E9A}" srcOrd="0" destOrd="0" presId="urn:microsoft.com/office/officeart/2005/8/layout/venn3"/>
    <dgm:cxn modelId="{D33FE043-2104-4AB3-8C6E-1751E0177880}" srcId="{A2AD0A2A-2126-44A2-A5CB-A7A6BE3CF309}" destId="{AC36CC32-2B24-4C9B-9438-422EE512FA15}" srcOrd="0" destOrd="0" parTransId="{3E07BF25-856D-49FD-8F2A-FA6E4768A984}" sibTransId="{DFA93DE4-5430-472D-80E4-C373DDF7C633}"/>
    <dgm:cxn modelId="{D818E7EF-A8BC-4292-8432-04A639B258E8}" srcId="{A2AD0A2A-2126-44A2-A5CB-A7A6BE3CF309}" destId="{88FB0D5E-A937-4485-9DDF-FFE47E58BE5E}" srcOrd="1" destOrd="0" parTransId="{84FD7EB2-2276-46D8-9CA8-941662219F00}" sibTransId="{B386C2D6-DB1E-43F4-9A6C-834FC07C8E10}"/>
    <dgm:cxn modelId="{AC0E0693-CD53-495B-BA9A-A296670CA24E}" type="presOf" srcId="{88FB0D5E-A937-4485-9DDF-FFE47E58BE5E}" destId="{0EA29E30-7391-450F-8854-539485EE3E62}" srcOrd="0" destOrd="0" presId="urn:microsoft.com/office/officeart/2005/8/layout/venn3"/>
    <dgm:cxn modelId="{D7086547-B4CB-440C-8885-469C58485A7B}" srcId="{A2AD0A2A-2126-44A2-A5CB-A7A6BE3CF309}" destId="{39FE85B9-11A1-4241-8661-CA2BF82284BA}" srcOrd="2" destOrd="0" parTransId="{9559E7D7-05D3-4C04-ACCE-D28533BAFFA3}" sibTransId="{D941A958-DB06-4A30-8BFE-86C8A44F9CDC}"/>
    <dgm:cxn modelId="{9E18C016-AD90-4266-AAB4-161DB81A43A7}" type="presOf" srcId="{AC36CC32-2B24-4C9B-9438-422EE512FA15}" destId="{3E564A27-783A-42FF-8628-278ADE3AE8C1}" srcOrd="0" destOrd="0" presId="urn:microsoft.com/office/officeart/2005/8/layout/venn3"/>
    <dgm:cxn modelId="{F217D1CB-5B3D-45F8-8216-408B5B2442C0}" type="presParOf" srcId="{6BFA3B71-A545-4A85-ADC6-28C3AEC15E9C}" destId="{3E564A27-783A-42FF-8628-278ADE3AE8C1}" srcOrd="0" destOrd="0" presId="urn:microsoft.com/office/officeart/2005/8/layout/venn3"/>
    <dgm:cxn modelId="{7F330A06-D5B4-4AC4-BAAE-83AC9524B7F4}" type="presParOf" srcId="{6BFA3B71-A545-4A85-ADC6-28C3AEC15E9C}" destId="{18626F5B-63D8-4236-9D3A-38031409E71B}" srcOrd="1" destOrd="0" presId="urn:microsoft.com/office/officeart/2005/8/layout/venn3"/>
    <dgm:cxn modelId="{8EEB1DFE-B70F-4661-9F9B-F7DFDC88ED2A}" type="presParOf" srcId="{6BFA3B71-A545-4A85-ADC6-28C3AEC15E9C}" destId="{0EA29E30-7391-450F-8854-539485EE3E62}" srcOrd="2" destOrd="0" presId="urn:microsoft.com/office/officeart/2005/8/layout/venn3"/>
    <dgm:cxn modelId="{0D9C4AE2-B224-4DC0-8809-01A17D6C5352}" type="presParOf" srcId="{6BFA3B71-A545-4A85-ADC6-28C3AEC15E9C}" destId="{9EF7F46E-8FF7-4507-82DD-CAF01F8AB7D4}" srcOrd="3" destOrd="0" presId="urn:microsoft.com/office/officeart/2005/8/layout/venn3"/>
    <dgm:cxn modelId="{01745248-E6E8-4D71-ABFB-3D1FAF942A64}" type="presParOf" srcId="{6BFA3B71-A545-4A85-ADC6-28C3AEC15E9C}" destId="{9BC28892-1DF7-40CF-962B-F502363B7E9A}" srcOrd="4" destOrd="0" presId="urn:microsoft.com/office/officeart/2005/8/layout/venn3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A939FF3-9EC7-41A7-B70A-932531A7ED85}" type="doc">
      <dgm:prSet loTypeId="urn:microsoft.com/office/officeart/2005/8/layout/venn1" loCatId="relationship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44EAB5EB-4D50-4A30-BC8A-E6BAC0AD73B0}">
      <dgm:prSet/>
      <dgm:spPr/>
      <dgm:t>
        <a:bodyPr/>
        <a:lstStyle/>
        <a:p>
          <a:pPr rtl="0"/>
          <a:r>
            <a:rPr lang="uk-UA" dirty="0" smtClean="0"/>
            <a:t>Дякую за увагу.</a:t>
          </a:r>
          <a:endParaRPr lang="ru-RU" dirty="0"/>
        </a:p>
      </dgm:t>
    </dgm:pt>
    <dgm:pt modelId="{527DAEE1-DF14-412C-8223-C66CDF93E0EF}" type="parTrans" cxnId="{09CF29F6-621F-430B-BE3D-4573F6DB9413}">
      <dgm:prSet/>
      <dgm:spPr/>
      <dgm:t>
        <a:bodyPr/>
        <a:lstStyle/>
        <a:p>
          <a:endParaRPr lang="ru-RU"/>
        </a:p>
      </dgm:t>
    </dgm:pt>
    <dgm:pt modelId="{4751BEB2-6E29-4075-9B71-20752E9EE71E}" type="sibTrans" cxnId="{09CF29F6-621F-430B-BE3D-4573F6DB9413}">
      <dgm:prSet/>
      <dgm:spPr/>
      <dgm:t>
        <a:bodyPr/>
        <a:lstStyle/>
        <a:p>
          <a:endParaRPr lang="ru-RU"/>
        </a:p>
      </dgm:t>
    </dgm:pt>
    <dgm:pt modelId="{A6609428-8D68-49CE-A2EC-7447B853FD26}" type="pres">
      <dgm:prSet presAssocID="{3A939FF3-9EC7-41A7-B70A-932531A7ED85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A6252D-863C-4F10-8352-F584A223235A}" type="pres">
      <dgm:prSet presAssocID="{44EAB5EB-4D50-4A30-BC8A-E6BAC0AD73B0}" presName="circ1TxSh" presStyleLbl="vennNode1" presStyleIdx="0" presStyleCnt="1"/>
      <dgm:spPr/>
      <dgm:t>
        <a:bodyPr/>
        <a:lstStyle/>
        <a:p>
          <a:endParaRPr lang="ru-RU"/>
        </a:p>
      </dgm:t>
    </dgm:pt>
  </dgm:ptLst>
  <dgm:cxnLst>
    <dgm:cxn modelId="{09CF29F6-621F-430B-BE3D-4573F6DB9413}" srcId="{3A939FF3-9EC7-41A7-B70A-932531A7ED85}" destId="{44EAB5EB-4D50-4A30-BC8A-E6BAC0AD73B0}" srcOrd="0" destOrd="0" parTransId="{527DAEE1-DF14-412C-8223-C66CDF93E0EF}" sibTransId="{4751BEB2-6E29-4075-9B71-20752E9EE71E}"/>
    <dgm:cxn modelId="{0080C7E2-3312-43D3-8F1C-1724C809CEAA}" type="presOf" srcId="{3A939FF3-9EC7-41A7-B70A-932531A7ED85}" destId="{A6609428-8D68-49CE-A2EC-7447B853FD26}" srcOrd="0" destOrd="0" presId="urn:microsoft.com/office/officeart/2005/8/layout/venn1"/>
    <dgm:cxn modelId="{E8930F93-A28E-420F-B0DD-53424D4F9065}" type="presOf" srcId="{44EAB5EB-4D50-4A30-BC8A-E6BAC0AD73B0}" destId="{71A6252D-863C-4F10-8352-F584A223235A}" srcOrd="0" destOrd="0" presId="urn:microsoft.com/office/officeart/2005/8/layout/venn1"/>
    <dgm:cxn modelId="{924F8A97-B613-4DAA-B6C9-2BFFC45B76C7}" type="presParOf" srcId="{A6609428-8D68-49CE-A2EC-7447B853FD26}" destId="{71A6252D-863C-4F10-8352-F584A223235A}" srcOrd="0" destOrd="0" presId="urn:microsoft.com/office/officeart/2005/8/layout/venn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350043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8000" dirty="0" err="1" smtClean="0"/>
              <a:t>Збереження</a:t>
            </a:r>
            <a:r>
              <a:rPr lang="ru-RU" sz="8000" dirty="0" smtClean="0"/>
              <a:t> </a:t>
            </a:r>
            <a:r>
              <a:rPr lang="ru-RU" sz="8000" dirty="0" err="1" smtClean="0"/>
              <a:t>біологічного</a:t>
            </a:r>
            <a:r>
              <a:rPr lang="ru-RU" sz="8000" dirty="0" smtClean="0"/>
              <a:t> </a:t>
            </a:r>
            <a:r>
              <a:rPr lang="ru-RU" sz="8000" dirty="0" err="1" smtClean="0"/>
              <a:t>різноманіття</a:t>
            </a:r>
            <a:r>
              <a:rPr lang="ru-RU" sz="8000" dirty="0" smtClean="0"/>
              <a:t/>
            </a:r>
            <a:br>
              <a:rPr lang="ru-RU" sz="8000" dirty="0" smtClean="0"/>
            </a:br>
            <a:endParaRPr lang="ru-RU" sz="8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Абстракции 3D Графи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43040" y="-4286304"/>
            <a:ext cx="18288000" cy="11430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28604"/>
            <a:ext cx="5400684" cy="3143272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i="1" dirty="0" err="1" smtClean="0"/>
              <a:t>Біологічне</a:t>
            </a:r>
            <a:r>
              <a:rPr lang="ru-RU" i="1" dirty="0" smtClean="0"/>
              <a:t> </a:t>
            </a:r>
            <a:r>
              <a:rPr lang="ru-RU" i="1" dirty="0" err="1" smtClean="0"/>
              <a:t>різноманіття</a:t>
            </a:r>
            <a:r>
              <a:rPr lang="ru-RU" i="1" dirty="0" smtClean="0"/>
              <a:t> </a:t>
            </a:r>
            <a:r>
              <a:rPr lang="ru-RU" i="1" dirty="0" err="1" smtClean="0"/>
              <a:t>України</a:t>
            </a:r>
            <a:r>
              <a:rPr lang="ru-RU" i="1" dirty="0" smtClean="0"/>
              <a:t> </a:t>
            </a:r>
            <a:r>
              <a:rPr lang="ru-RU" i="1" dirty="0" err="1" smtClean="0"/>
              <a:t>охороняється</a:t>
            </a:r>
            <a:r>
              <a:rPr lang="ru-RU" i="1" dirty="0" smtClean="0"/>
              <a:t> як </a:t>
            </a:r>
            <a:r>
              <a:rPr lang="ru-RU" i="1" dirty="0" err="1" smtClean="0"/>
              <a:t>національне</a:t>
            </a:r>
            <a:r>
              <a:rPr lang="ru-RU" i="1" dirty="0" smtClean="0"/>
              <a:t> </a:t>
            </a:r>
            <a:r>
              <a:rPr lang="ru-RU" i="1" dirty="0" err="1" smtClean="0"/>
              <a:t>надбання</a:t>
            </a:r>
            <a:r>
              <a:rPr lang="ru-RU" i="1" dirty="0" smtClean="0"/>
              <a:t>. </a:t>
            </a:r>
            <a:r>
              <a:rPr lang="ru-RU" i="1" dirty="0" err="1" smtClean="0"/>
              <a:t>Збереження</a:t>
            </a:r>
            <a:r>
              <a:rPr lang="ru-RU" i="1" dirty="0" smtClean="0"/>
              <a:t> та </a:t>
            </a:r>
            <a:r>
              <a:rPr lang="ru-RU" i="1" dirty="0" err="1" smtClean="0"/>
              <a:t>стале</a:t>
            </a:r>
            <a:r>
              <a:rPr lang="ru-RU" i="1" dirty="0" smtClean="0"/>
              <a:t> </a:t>
            </a:r>
            <a:r>
              <a:rPr lang="ru-RU" i="1" dirty="0" err="1" smtClean="0"/>
              <a:t>використання</a:t>
            </a:r>
            <a:r>
              <a:rPr lang="ru-RU" i="1" dirty="0" smtClean="0"/>
              <a:t> </a:t>
            </a:r>
            <a:r>
              <a:rPr lang="ru-RU" i="1" dirty="0" err="1" smtClean="0"/>
              <a:t>біорізноманіття</a:t>
            </a:r>
            <a:r>
              <a:rPr lang="ru-RU" i="1" dirty="0" smtClean="0"/>
              <a:t> </a:t>
            </a:r>
            <a:r>
              <a:rPr lang="ru-RU" i="1" dirty="0" err="1" smtClean="0"/>
              <a:t>є</a:t>
            </a:r>
            <a:r>
              <a:rPr lang="ru-RU" i="1" dirty="0" smtClean="0"/>
              <a:t> </a:t>
            </a:r>
            <a:r>
              <a:rPr lang="ru-RU" i="1" dirty="0" err="1" smtClean="0"/>
              <a:t>невід’ємною</a:t>
            </a:r>
            <a:r>
              <a:rPr lang="ru-RU" i="1" dirty="0" smtClean="0"/>
              <a:t> </a:t>
            </a:r>
            <a:r>
              <a:rPr lang="ru-RU" i="1" dirty="0" err="1" smtClean="0"/>
              <a:t>умовою</a:t>
            </a:r>
            <a:r>
              <a:rPr lang="ru-RU" i="1" dirty="0" smtClean="0"/>
              <a:t> </a:t>
            </a:r>
            <a:r>
              <a:rPr lang="ru-RU" i="1" dirty="0" err="1" smtClean="0"/>
              <a:t>сталого</a:t>
            </a:r>
            <a:r>
              <a:rPr lang="ru-RU" i="1" dirty="0" smtClean="0"/>
              <a:t> </a:t>
            </a:r>
            <a:r>
              <a:rPr lang="ru-RU" i="1" dirty="0" err="1" smtClean="0"/>
              <a:t>розвитку</a:t>
            </a:r>
            <a:r>
              <a:rPr lang="ru-RU" i="1" dirty="0" smtClean="0"/>
              <a:t> </a:t>
            </a:r>
            <a:r>
              <a:rPr lang="ru-RU" i="1" dirty="0" err="1" smtClean="0"/>
              <a:t>держави</a:t>
            </a:r>
            <a:r>
              <a:rPr lang="ru-RU" i="1" dirty="0" smtClean="0"/>
              <a:t> </a:t>
            </a:r>
            <a:r>
              <a:rPr lang="ru-RU" i="1" dirty="0" err="1" smtClean="0"/>
              <a:t>та</a:t>
            </a:r>
            <a:r>
              <a:rPr lang="ru-RU" i="1" dirty="0" smtClean="0"/>
              <a:t> </a:t>
            </a:r>
            <a:r>
              <a:rPr lang="ru-RU" i="1" dirty="0" err="1" smtClean="0"/>
              <a:t>визначено</a:t>
            </a:r>
            <a:r>
              <a:rPr lang="ru-RU" i="1" dirty="0" smtClean="0"/>
              <a:t> </a:t>
            </a:r>
            <a:r>
              <a:rPr lang="ru-RU" i="1" dirty="0" err="1" smtClean="0"/>
              <a:t>однією</a:t>
            </a:r>
            <a:r>
              <a:rPr lang="ru-RU" i="1" dirty="0" smtClean="0"/>
              <a:t> </a:t>
            </a:r>
            <a:r>
              <a:rPr lang="ru-RU" i="1" dirty="0" err="1" smtClean="0"/>
              <a:t>з</a:t>
            </a:r>
            <a:r>
              <a:rPr lang="ru-RU" i="1" dirty="0" smtClean="0"/>
              <a:t> </a:t>
            </a:r>
            <a:r>
              <a:rPr lang="ru-RU" i="1" dirty="0" err="1" smtClean="0"/>
              <a:t>пріоритетних</a:t>
            </a:r>
            <a:r>
              <a:rPr lang="ru-RU" i="1" dirty="0" smtClean="0"/>
              <a:t> </a:t>
            </a:r>
            <a:r>
              <a:rPr lang="ru-RU" i="1" dirty="0" err="1" smtClean="0"/>
              <a:t>складових</a:t>
            </a:r>
            <a:r>
              <a:rPr lang="ru-RU" i="1" dirty="0" smtClean="0"/>
              <a:t> </a:t>
            </a:r>
            <a:r>
              <a:rPr lang="ru-RU" i="1" dirty="0" err="1" smtClean="0"/>
              <a:t>екологічної</a:t>
            </a:r>
            <a:r>
              <a:rPr lang="ru-RU" i="1" dirty="0" smtClean="0"/>
              <a:t> </a:t>
            </a:r>
            <a:r>
              <a:rPr lang="ru-RU" i="1" dirty="0" err="1" smtClean="0"/>
              <a:t>політики</a:t>
            </a:r>
            <a:r>
              <a:rPr lang="ru-RU" i="1" dirty="0" smtClean="0"/>
              <a:t>.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Абстракции 3D Графи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552" y="-3714800"/>
            <a:ext cx="18288000" cy="11430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285720" y="357166"/>
          <a:ext cx="7467600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3250" name="Picture 2" descr="http://www.fotomonitor.ru/big/abstrakcii/13431227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43040" y="-7215262"/>
            <a:ext cx="24384000" cy="15240000"/>
          </a:xfrm>
          <a:prstGeom prst="rect">
            <a:avLst/>
          </a:prstGeom>
          <a:noFill/>
        </p:spPr>
      </p:pic>
      <p:graphicFrame>
        <p:nvGraphicFramePr>
          <p:cNvPr id="6" name="Схема 5"/>
          <p:cNvGraphicFramePr/>
          <p:nvPr/>
        </p:nvGraphicFramePr>
        <p:xfrm>
          <a:off x="2857488" y="1643050"/>
          <a:ext cx="3857636" cy="48150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214414" y="285728"/>
            <a:ext cx="689804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i="1" dirty="0" err="1" smtClean="0">
                <a:solidFill>
                  <a:schemeClr val="bg1"/>
                </a:solidFill>
              </a:rPr>
              <a:t>Що</a:t>
            </a:r>
            <a:r>
              <a:rPr lang="ru-RU" sz="6600" b="1" i="1" dirty="0" smtClean="0">
                <a:solidFill>
                  <a:schemeClr val="bg1"/>
                </a:solidFill>
              </a:rPr>
              <a:t> </a:t>
            </a:r>
            <a:r>
              <a:rPr lang="ru-RU" sz="6600" b="1" i="1" dirty="0" err="1" smtClean="0">
                <a:solidFill>
                  <a:schemeClr val="bg1"/>
                </a:solidFill>
              </a:rPr>
              <a:t>робить</a:t>
            </a:r>
            <a:r>
              <a:rPr lang="ru-RU" sz="6600" b="1" i="1" dirty="0" smtClean="0">
                <a:solidFill>
                  <a:schemeClr val="bg1"/>
                </a:solidFill>
              </a:rPr>
              <a:t> уряд</a:t>
            </a:r>
            <a:endParaRPr lang="ru-RU" sz="6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4274" name="Picture 2" descr="http://www.1366x768.net/large/201111/14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14610" y="-457200"/>
            <a:ext cx="13011150" cy="7315200"/>
          </a:xfrm>
          <a:prstGeom prst="rect">
            <a:avLst/>
          </a:prstGeom>
          <a:noFill/>
        </p:spPr>
      </p:pic>
      <p:graphicFrame>
        <p:nvGraphicFramePr>
          <p:cNvPr id="6" name="Схема 5"/>
          <p:cNvGraphicFramePr/>
          <p:nvPr/>
        </p:nvGraphicFramePr>
        <p:xfrm>
          <a:off x="1214414" y="357166"/>
          <a:ext cx="6000776" cy="5909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5298" name="Picture 2" descr="http://img15.nnm.me/a/d/3/4/8/dcec53ac57e294809fcb41136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6" name="Схема 5"/>
          <p:cNvGraphicFramePr/>
          <p:nvPr/>
        </p:nvGraphicFramePr>
        <p:xfrm>
          <a:off x="285720" y="785794"/>
          <a:ext cx="3143256" cy="4801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F00BD0C-F3BE-424C-A68D-D1EF485503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graphicEl>
                                              <a:dgm id="{8F00BD0C-F3BE-424C-A68D-D1EF485503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AtOnc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6322" name="Picture 2" descr="http://img15.nnm.me/a/d/3/4/8/dcec53ac57e294809fcb41136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7" name="Схема 6"/>
          <p:cNvGraphicFramePr/>
          <p:nvPr/>
        </p:nvGraphicFramePr>
        <p:xfrm>
          <a:off x="214282" y="1305342"/>
          <a:ext cx="8715436" cy="42473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Абстракции 3D Графи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00164" y="-3143250"/>
            <a:ext cx="16002000" cy="100012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br>
              <a:rPr lang="uk-UA" dirty="0" smtClean="0"/>
            </a:b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28</TotalTime>
  <Words>315</Words>
  <PresentationFormat>Экран (4:3)</PresentationFormat>
  <Paragraphs>18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Эркер</vt:lpstr>
      <vt:lpstr>Збереження біологічного різноманіття </vt:lpstr>
      <vt:lpstr>  </vt:lpstr>
      <vt:lpstr> </vt:lpstr>
      <vt:lpstr>Слайд 4</vt:lpstr>
      <vt:lpstr>Слайд 5</vt:lpstr>
      <vt:lpstr>Слайд 6</vt:lpstr>
      <vt:lpstr>Слайд 7</vt:lpstr>
      <vt:lpstr>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Будова атома</dc:title>
  <dc:creator>Хозяйка</dc:creator>
  <cp:lastModifiedBy>Хозяйка</cp:lastModifiedBy>
  <cp:revision>5</cp:revision>
  <dcterms:created xsi:type="dcterms:W3CDTF">2015-04-08T16:50:38Z</dcterms:created>
  <dcterms:modified xsi:type="dcterms:W3CDTF">2015-04-08T17:33:12Z</dcterms:modified>
</cp:coreProperties>
</file>