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C51532-CB02-491A-A7BC-677E45B1F1B6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028316-255B-4853-ABA9-09BC42738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AC4D-783F-4B2D-8A07-C2861A69081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4566-DBA9-49A4-AF29-B8546EDC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F8B6-90BE-4BA1-9A3A-2C2570A4E1D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B3C97-ABDE-4CC2-8226-021B20254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1FD1-8100-4379-A950-6A331EFF161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288F-53BF-44DB-8B5D-99C3A52F7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7C0FD-6B7D-421F-998E-1D752F92366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F80B9B-9049-45A3-B9F9-A0262E6CA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C194B4-51D8-44F9-A205-EC8991D04BC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8E02BF-022A-4EAA-B262-2F228DDBE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90ABC8-1BDC-4406-8260-94F134A9D58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6229B8-F8F9-4028-BB9B-C2CF5CD3B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6978-3D41-4826-9279-1A48E0419DB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8066-7C4F-4616-A43B-98F29FFA2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A0F87-D4F0-4BBE-AF92-FB1D0561A50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51BD9B-B875-4F05-9B0D-51385BD88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A2DB0-C89A-4676-B5D3-F9593C03FF7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4726-261A-4EEE-8551-B35139B73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7CBAA1-50A4-4ADE-BC27-6E8538BB8D7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2DF6ABD-C97C-4D5B-8050-0BFC72FF3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C76B5A4-A1F1-4968-81F9-96D7A800E8A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956AA6F-BD82-4CE2-81CE-185805338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686" r:id="rId5"/>
    <p:sldLayoutId id="2147483681" r:id="rId6"/>
    <p:sldLayoutId id="2147483687" r:id="rId7"/>
    <p:sldLayoutId id="2147483680" r:id="rId8"/>
    <p:sldLayoutId id="2147483688" r:id="rId9"/>
    <p:sldLayoutId id="2147483679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4076700"/>
            <a:ext cx="6477000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	Тема презентації:</a:t>
            </a:r>
            <a:br>
              <a:rPr lang="uk-UA" dirty="0" smtClean="0"/>
            </a:br>
            <a:r>
              <a:rPr lang="uk-UA" dirty="0" smtClean="0"/>
              <a:t>	   Головний біль</a:t>
            </a:r>
            <a:endParaRPr lang="ru-RU" dirty="0"/>
          </a:p>
        </p:txBody>
      </p:sp>
      <p:pic>
        <p:nvPicPr>
          <p:cNvPr id="9222" name="Picture 6" descr="D:\Рабочий стол\bolit-golowa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85728"/>
            <a:ext cx="642942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Головний біль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323975"/>
          </a:xfrm>
        </p:spPr>
        <p:txBody>
          <a:bodyPr/>
          <a:lstStyle/>
          <a:p>
            <a:r>
              <a:rPr lang="ru-RU" sz="2400" smtClean="0"/>
              <a:t>Головний біль (або цефалгія) — розповсюджений симптом різноманітних захворювань і патологічних станів, відчуття болю в області мозкового черепа.</a:t>
            </a:r>
          </a:p>
        </p:txBody>
      </p:sp>
      <p:pic>
        <p:nvPicPr>
          <p:cNvPr id="10244" name="Picture 2" descr="C:\Documents and Settings\airman\Рабочий стол\3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924175"/>
            <a:ext cx="5040312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Типи головного болю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755650" y="1600200"/>
            <a:ext cx="8153400" cy="4495800"/>
          </a:xfrm>
        </p:spPr>
        <p:txBody>
          <a:bodyPr/>
          <a:lstStyle/>
          <a:p>
            <a:r>
              <a:rPr lang="ru-RU" sz="2400" smtClean="0"/>
              <a:t>Судинний головний біль</a:t>
            </a:r>
          </a:p>
          <a:p>
            <a:r>
              <a:rPr lang="ru-RU" sz="2400" smtClean="0"/>
              <a:t>Головний біль м'язового напруження</a:t>
            </a:r>
          </a:p>
          <a:p>
            <a:r>
              <a:rPr lang="ru-RU" sz="2400" smtClean="0"/>
              <a:t>Ліквородинамічний головний біль</a:t>
            </a:r>
          </a:p>
          <a:p>
            <a:r>
              <a:rPr lang="ru-RU" sz="2400" smtClean="0"/>
              <a:t>Неврологічний головний біль</a:t>
            </a:r>
          </a:p>
          <a:p>
            <a:r>
              <a:rPr lang="ru-RU" sz="2400" smtClean="0"/>
              <a:t>Галюцинаторний головний біль, або психалгія</a:t>
            </a:r>
          </a:p>
          <a:p>
            <a:r>
              <a:rPr lang="ru-RU" sz="2400" smtClean="0"/>
              <a:t>Головний біль змішаного генезу</a:t>
            </a:r>
          </a:p>
        </p:txBody>
      </p:sp>
      <p:pic>
        <p:nvPicPr>
          <p:cNvPr id="11268" name="Picture 2" descr="C:\Documents and Settings\airman\Рабочий стол\migren-i-di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292600"/>
            <a:ext cx="3522662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Причини головного болю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044700"/>
          </a:xfrm>
        </p:spPr>
        <p:txBody>
          <a:bodyPr/>
          <a:lstStyle/>
          <a:p>
            <a:r>
              <a:rPr lang="ru-RU" sz="2400" smtClean="0"/>
              <a:t>Існує понад 200 різних причини головного болю, які можуть не становити загрози і бути загрозливими для життя. Опис симптомів та неврологічні дослідження визначають необхідність подальшого обстеження і необхідність лікування.</a:t>
            </a:r>
          </a:p>
        </p:txBody>
      </p:sp>
      <p:pic>
        <p:nvPicPr>
          <p:cNvPr id="12292" name="Picture 2" descr="C:\Documents and Settings\airman\Рабочий стол\mig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3573463"/>
            <a:ext cx="4648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Головні болі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2400" smtClean="0"/>
              <a:t>Найпоширеніші типи головного болю — це «первинні головні болі». Наприклад, головний біль, що пов'язаний з напруженням і мігрень. Вони володіють типовими рисами; мігрень, наприклад, має пульсуючий характер, вражає одну частину голови, часто пов'язана з нудотою і триває між трьома годинами і трьома днями. Менш поширеними первинними головними болями є невралгія трійкового нерву (прострільний лицевий біль), кластерний головний біль (раптовий сильний головний біль) і </a:t>
            </a:r>
            <a:r>
              <a:rPr lang="en-US" sz="2400" smtClean="0"/>
              <a:t>Hemicrania continua (</a:t>
            </a:r>
            <a:r>
              <a:rPr lang="ru-RU" sz="2400" smtClean="0"/>
              <a:t>тривалий головний біль з одного боку голови).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Інші причини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4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Стрес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Гормональні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Напруження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щелепи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Депресія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Відчай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Нерегулярне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Зміна</a:t>
            </a:r>
            <a:r>
              <a:rPr lang="ru-RU" dirty="0" smtClean="0"/>
              <a:t> режиму сна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Травми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Збудження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Напруження</a:t>
            </a:r>
            <a:r>
              <a:rPr lang="ru-RU" dirty="0" smtClean="0"/>
              <a:t> очей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Зміна</a:t>
            </a:r>
            <a:r>
              <a:rPr lang="ru-RU" dirty="0" smtClean="0"/>
              <a:t> погоди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Погана</a:t>
            </a:r>
            <a:r>
              <a:rPr lang="ru-RU" dirty="0" smtClean="0"/>
              <a:t> постава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Тривога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Гострі</a:t>
            </a:r>
            <a:r>
              <a:rPr lang="ru-RU" dirty="0" smtClean="0"/>
              <a:t> запахи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Ліки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Яскраве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(</a:t>
            </a:r>
            <a:r>
              <a:rPr lang="ru-RU" dirty="0" err="1" smtClean="0"/>
              <a:t>фотофобія</a:t>
            </a:r>
            <a:r>
              <a:rPr lang="ru-RU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Фізичне</a:t>
            </a:r>
            <a:r>
              <a:rPr lang="ru-RU" dirty="0" smtClean="0"/>
              <a:t> </a:t>
            </a:r>
            <a:r>
              <a:rPr lang="ru-RU" dirty="0" err="1" smtClean="0"/>
              <a:t>перенапруження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Велика </a:t>
            </a:r>
            <a:r>
              <a:rPr lang="ru-RU" dirty="0" err="1" smtClean="0"/>
              <a:t>висота</a:t>
            </a:r>
            <a:r>
              <a:rPr lang="ru-RU" dirty="0" smtClean="0"/>
              <a:t> (</a:t>
            </a:r>
            <a:r>
              <a:rPr lang="ru-RU" dirty="0" err="1" smtClean="0"/>
              <a:t>Висотна</a:t>
            </a:r>
            <a:r>
              <a:rPr lang="ru-RU" dirty="0" smtClean="0"/>
              <a:t> хвороба)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Алкоголь, особливо </a:t>
            </a:r>
            <a:r>
              <a:rPr lang="ru-RU" dirty="0" err="1" smtClean="0"/>
              <a:t>червоне</a:t>
            </a:r>
            <a:r>
              <a:rPr lang="ru-RU" dirty="0" smtClean="0"/>
              <a:t> вино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err="1" smtClean="0"/>
          </a:p>
        </p:txBody>
      </p:sp>
      <p:pic>
        <p:nvPicPr>
          <p:cNvPr id="14340" name="Picture 2" descr="C:\Documents and Settings\airman\Рабочий стол\yak-usunuti-golovniy-b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557338"/>
            <a:ext cx="3498850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Лікування головного болю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 smtClean="0"/>
              <a:t>Адекватне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проведене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причин.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err="1" smtClean="0"/>
              <a:t>Медикаментозна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Анальгетики,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нестероїдні</a:t>
            </a:r>
            <a:r>
              <a:rPr lang="ru-RU" dirty="0" smtClean="0"/>
              <a:t> </a:t>
            </a:r>
            <a:r>
              <a:rPr lang="ru-RU" dirty="0" err="1" smtClean="0"/>
              <a:t>протизапальні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болем</a:t>
            </a:r>
            <a:r>
              <a:rPr lang="ru-RU" dirty="0" smtClean="0"/>
              <a:t>.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вазоактивні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психотропні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потенціюють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анальгетиків</a:t>
            </a:r>
            <a:r>
              <a:rPr lang="ru-RU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Невиправдане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вказаних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приводить до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лікарської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— </a:t>
            </a:r>
            <a:r>
              <a:rPr lang="ru-RU" dirty="0" err="1" smtClean="0"/>
              <a:t>шлункових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аж до </a:t>
            </a:r>
            <a:r>
              <a:rPr lang="ru-RU" dirty="0" err="1" smtClean="0"/>
              <a:t>виразки</a:t>
            </a:r>
            <a:r>
              <a:rPr lang="ru-RU" dirty="0" smtClean="0"/>
              <a:t> </a:t>
            </a:r>
            <a:r>
              <a:rPr lang="ru-RU" dirty="0" err="1" smtClean="0"/>
              <a:t>шлунку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219</TotalTime>
  <Words>246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Wingdings</vt:lpstr>
      <vt:lpstr>Wingdings 2</vt:lpstr>
      <vt:lpstr>Tw Cen MT</vt:lpstr>
      <vt:lpstr>Обычная</vt:lpstr>
      <vt:lpstr> Тема презентації:     Головний біль</vt:lpstr>
      <vt:lpstr>Головний біль</vt:lpstr>
      <vt:lpstr>Типи головного болю</vt:lpstr>
      <vt:lpstr>Причини головного болю</vt:lpstr>
      <vt:lpstr>Головні болі</vt:lpstr>
      <vt:lpstr>Інші причини</vt:lpstr>
      <vt:lpstr>Лікування головного болю</vt:lpstr>
    </vt:vector>
  </TitlesOfParts>
  <Company>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airman</dc:creator>
  <cp:lastModifiedBy>Super</cp:lastModifiedBy>
  <cp:revision>8</cp:revision>
  <dcterms:created xsi:type="dcterms:W3CDTF">2012-11-17T16:46:23Z</dcterms:created>
  <dcterms:modified xsi:type="dcterms:W3CDTF">2014-01-20T16:11:34Z</dcterms:modified>
</cp:coreProperties>
</file>