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5" r:id="rId7"/>
    <p:sldId id="272" r:id="rId8"/>
    <p:sldId id="273" r:id="rId9"/>
    <p:sldId id="260" r:id="rId10"/>
    <p:sldId id="263" r:id="rId11"/>
    <p:sldId id="261" r:id="rId12"/>
    <p:sldId id="264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>
      <p:cViewPr>
        <p:scale>
          <a:sx n="65" d="100"/>
          <a:sy n="65" d="100"/>
        </p:scale>
        <p:origin x="-161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04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929264"/>
          </a:xfrm>
        </p:spPr>
        <p:txBody>
          <a:bodyPr/>
          <a:lstStyle/>
          <a:p>
            <a:r>
              <a:rPr lang="uk-UA" dirty="0" smtClean="0"/>
              <a:t>Празька весна 1968 року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861048"/>
            <a:ext cx="506078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 smtClean="0"/>
              <a:t>— Ми </a:t>
            </a:r>
            <a:r>
              <a:rPr lang="ru-RU" sz="1900" i="1" dirty="0" err="1" smtClean="0"/>
              <a:t>хочемо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йти</a:t>
            </a:r>
            <a:r>
              <a:rPr lang="ru-RU" sz="1900" i="1" dirty="0" smtClean="0"/>
              <a:t> до </a:t>
            </a:r>
            <a:r>
              <a:rPr lang="ru-RU" sz="1900" i="1" dirty="0" err="1" smtClean="0"/>
              <a:t>комунізму</a:t>
            </a:r>
            <a:r>
              <a:rPr lang="ru-RU" sz="1900" i="1" dirty="0" smtClean="0"/>
              <a:t>! </a:t>
            </a:r>
            <a:r>
              <a:rPr lang="ru-RU" sz="1900" i="1" dirty="0" err="1" smtClean="0"/>
              <a:t>Чому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ти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i="1" dirty="0" smtClean="0"/>
              <a:t>нам </a:t>
            </a:r>
            <a:r>
              <a:rPr lang="ru-RU" sz="1900" i="1" dirty="0" err="1" smtClean="0"/>
              <a:t>заважаєш</a:t>
            </a:r>
            <a:r>
              <a:rPr lang="ru-RU" sz="1900" i="1" dirty="0" smtClean="0"/>
              <a:t>? </a:t>
            </a:r>
            <a:r>
              <a:rPr lang="ru-RU" sz="1900" i="1" dirty="0" err="1" smtClean="0"/>
              <a:t>Навіщо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приїхав</a:t>
            </a:r>
            <a:r>
              <a:rPr lang="ru-RU" sz="1900" i="1" dirty="0" smtClean="0"/>
              <a:t> на танку?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i="1" dirty="0" smtClean="0"/>
              <a:t>— </a:t>
            </a:r>
            <a:r>
              <a:rPr lang="ru-RU" sz="1900" i="1" dirty="0" err="1" smtClean="0"/>
              <a:t>Ви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хочете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йти</a:t>
            </a:r>
            <a:r>
              <a:rPr lang="ru-RU" sz="1900" i="1" dirty="0" smtClean="0"/>
              <a:t> до </a:t>
            </a:r>
            <a:r>
              <a:rPr lang="ru-RU" sz="1900" i="1" dirty="0" err="1" smtClean="0"/>
              <a:t>комунізму</a:t>
            </a:r>
            <a:r>
              <a:rPr lang="ru-RU" sz="1900" i="1" dirty="0" smtClean="0"/>
              <a:t> не </a:t>
            </a:r>
            <a:r>
              <a:rPr lang="ru-RU" sz="1900" i="1" dirty="0" err="1" smtClean="0"/>
              <a:t>тим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i="1" dirty="0" smtClean="0"/>
              <a:t>шляхом. </a:t>
            </a:r>
            <a:r>
              <a:rPr lang="ru-RU" sz="1900" i="1" dirty="0" err="1" smtClean="0"/>
              <a:t>Що</a:t>
            </a:r>
            <a:r>
              <a:rPr lang="ru-RU" sz="1900" i="1" dirty="0" smtClean="0"/>
              <a:t> буде, </a:t>
            </a:r>
            <a:r>
              <a:rPr lang="ru-RU" sz="1900" i="1" dirty="0" err="1" smtClean="0"/>
              <a:t>якщо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кожен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піде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своєю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i="1" dirty="0" smtClean="0"/>
              <a:t>дорогою? </a:t>
            </a:r>
            <a:r>
              <a:rPr lang="ru-RU" sz="1900" i="1" dirty="0" err="1" smtClean="0"/>
              <a:t>Ніхто</a:t>
            </a:r>
            <a:r>
              <a:rPr lang="ru-RU" sz="1900" i="1" dirty="0" smtClean="0"/>
              <a:t> не </a:t>
            </a:r>
            <a:r>
              <a:rPr lang="ru-RU" sz="1900" i="1" dirty="0" err="1" smtClean="0"/>
              <a:t>прийде</a:t>
            </a:r>
            <a:r>
              <a:rPr lang="ru-RU" sz="1900" i="1" dirty="0" smtClean="0"/>
              <a:t>!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i="1" dirty="0" smtClean="0"/>
              <a:t>— А </a:t>
            </a:r>
            <a:r>
              <a:rPr lang="ru-RU" sz="1900" i="1" dirty="0" err="1" smtClean="0"/>
              <a:t>може</a:t>
            </a:r>
            <a:r>
              <a:rPr lang="ru-RU" sz="1900" i="1" dirty="0" smtClean="0"/>
              <a:t>, наш шлях </a:t>
            </a:r>
            <a:r>
              <a:rPr lang="ru-RU" sz="1900" i="1" dirty="0" err="1" smtClean="0"/>
              <a:t>кращий</a:t>
            </a:r>
            <a:r>
              <a:rPr lang="ru-RU" sz="1900" i="1" dirty="0" smtClean="0"/>
              <a:t>?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i="1" dirty="0" smtClean="0"/>
              <a:t>— </a:t>
            </a:r>
            <a:r>
              <a:rPr lang="ru-RU" sz="1900" i="1" dirty="0" err="1" smtClean="0"/>
              <a:t>Ні</a:t>
            </a:r>
            <a:r>
              <a:rPr lang="ru-RU" sz="1900" i="1" dirty="0" smtClean="0"/>
              <a:t>, ми </a:t>
            </a:r>
            <a:r>
              <a:rPr lang="ru-RU" sz="1900" i="1" dirty="0" err="1" smtClean="0"/>
              <a:t>мусимо</a:t>
            </a:r>
            <a:r>
              <a:rPr lang="ru-RU" sz="1900" i="1" dirty="0" smtClean="0"/>
              <a:t> вас вести, нас </a:t>
            </a:r>
            <a:r>
              <a:rPr lang="ru-RU" sz="1900" i="1" dirty="0" err="1" smtClean="0"/>
              <a:t>більше</a:t>
            </a:r>
            <a:r>
              <a:rPr lang="ru-RU" sz="1900" i="1" dirty="0" smtClean="0"/>
              <a:t>!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err="1" smtClean="0"/>
              <a:t>Розмова</a:t>
            </a:r>
            <a:r>
              <a:rPr lang="ru-RU" sz="1900" dirty="0" smtClean="0"/>
              <a:t> </a:t>
            </a:r>
            <a:r>
              <a:rPr lang="ru-RU" sz="1900" dirty="0" err="1" smtClean="0"/>
              <a:t>між</a:t>
            </a:r>
            <a:r>
              <a:rPr lang="ru-RU" sz="1900" dirty="0" smtClean="0"/>
              <a:t> пражанином та </a:t>
            </a:r>
            <a:r>
              <a:rPr lang="ru-RU" sz="1900" dirty="0" err="1" smtClean="0"/>
              <a:t>радянським</a:t>
            </a:r>
            <a:r>
              <a:rPr lang="ru-RU" sz="1900" dirty="0" smtClean="0"/>
              <a:t> солдатом, 1968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047-76-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340768"/>
            <a:ext cx="5719149" cy="52583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Маршал Гречко і генерал </a:t>
            </a:r>
            <a:r>
              <a:rPr lang="ru-RU" b="1" u="sng" dirty="0" err="1" smtClean="0"/>
              <a:t>Мартін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Дзур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4340" y="1340768"/>
            <a:ext cx="8686800" cy="5001344"/>
          </a:xfrm>
        </p:spPr>
        <p:txBody>
          <a:bodyPr>
            <a:noAutofit/>
          </a:bodyPr>
          <a:lstStyle/>
          <a:p>
            <a:r>
              <a:rPr lang="ru-RU" sz="1900" dirty="0" smtClean="0"/>
              <a:t>З боку </a:t>
            </a:r>
            <a:r>
              <a:rPr lang="ru-RU" sz="1900" dirty="0" err="1" smtClean="0"/>
              <a:t>західних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країн</a:t>
            </a:r>
            <a:r>
              <a:rPr lang="ru-RU" sz="1900" dirty="0" smtClean="0"/>
              <a:t> </a:t>
            </a:r>
            <a:r>
              <a:rPr lang="ru-RU" sz="1900" dirty="0" err="1" smtClean="0"/>
              <a:t>послідувала</a:t>
            </a:r>
            <a:r>
              <a:rPr lang="ru-RU" sz="1900" dirty="0" smtClean="0"/>
              <a:t> </a:t>
            </a:r>
            <a:r>
              <a:rPr lang="ru-RU" sz="1900" dirty="0" err="1" smtClean="0"/>
              <a:t>тільки</a:t>
            </a:r>
            <a:r>
              <a:rPr lang="ru-RU" sz="1900" dirty="0" smtClean="0"/>
              <a:t> </a:t>
            </a:r>
            <a:r>
              <a:rPr lang="ru-RU" sz="1900" dirty="0" err="1" smtClean="0"/>
              <a:t>усна</a:t>
            </a:r>
            <a:r>
              <a:rPr lang="ru-RU" sz="1900" dirty="0" smtClean="0"/>
              <a:t> критика того, </a:t>
            </a:r>
            <a:r>
              <a:rPr lang="ru-RU" sz="1900" dirty="0" err="1" smtClean="0"/>
              <a:t>що</a:t>
            </a:r>
            <a:r>
              <a:rPr lang="ru-RU" sz="1900" dirty="0" smtClean="0"/>
              <a:t> </a:t>
            </a:r>
            <a:r>
              <a:rPr lang="ru-RU" sz="1900" dirty="0" err="1" smtClean="0"/>
              <a:t>сталося</a:t>
            </a:r>
            <a:r>
              <a:rPr lang="ru-RU" sz="1900" dirty="0" smtClean="0"/>
              <a:t>, — в </a:t>
            </a:r>
            <a:r>
              <a:rPr lang="ru-RU" sz="1900" dirty="0" err="1" smtClean="0"/>
              <a:t>умовах</a:t>
            </a:r>
            <a:r>
              <a:rPr lang="ru-RU" sz="1900" dirty="0" smtClean="0"/>
              <a:t> ядерного </a:t>
            </a:r>
            <a:r>
              <a:rPr lang="ru-RU" sz="1900" dirty="0" err="1" smtClean="0"/>
              <a:t>протистояння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західні</a:t>
            </a:r>
            <a:r>
              <a:rPr lang="ru-RU" sz="1900" dirty="0" smtClean="0"/>
              <a:t> </a:t>
            </a:r>
            <a:r>
              <a:rPr lang="ru-RU" sz="1900" dirty="0" err="1" smtClean="0"/>
              <a:t>країни</a:t>
            </a:r>
            <a:r>
              <a:rPr lang="ru-RU" sz="1900" dirty="0" smtClean="0"/>
              <a:t> </a:t>
            </a:r>
            <a:r>
              <a:rPr lang="ru-RU" sz="1900" dirty="0" err="1" smtClean="0"/>
              <a:t>були</a:t>
            </a:r>
            <a:r>
              <a:rPr lang="ru-RU" sz="1900" dirty="0" smtClean="0"/>
              <a:t> </a:t>
            </a:r>
            <a:r>
              <a:rPr lang="ru-RU" sz="1900" dirty="0" err="1" smtClean="0"/>
              <a:t>нездатні</a:t>
            </a:r>
            <a:r>
              <a:rPr lang="ru-RU" sz="1900" dirty="0" smtClean="0"/>
              <a:t> </a:t>
            </a:r>
            <a:r>
              <a:rPr lang="ru-RU" sz="1900" dirty="0" err="1" smtClean="0"/>
              <a:t>що-небудь</a:t>
            </a:r>
            <a:r>
              <a:rPr lang="ru-RU" sz="1900" dirty="0" smtClean="0"/>
              <a:t> </a:t>
            </a:r>
            <a:r>
              <a:rPr lang="ru-RU" sz="1900" dirty="0" err="1" smtClean="0"/>
              <a:t>протиставити</a:t>
            </a:r>
            <a:r>
              <a:rPr lang="ru-RU" sz="1900" dirty="0" smtClean="0"/>
              <a:t> </a:t>
            </a:r>
            <a:r>
              <a:rPr lang="ru-RU" sz="1900" dirty="0" err="1" smtClean="0"/>
              <a:t>радянській</a:t>
            </a:r>
            <a:r>
              <a:rPr lang="ru-RU" sz="1900" dirty="0" smtClean="0"/>
              <a:t> </a:t>
            </a:r>
            <a:r>
              <a:rPr lang="ru-RU" sz="1900" dirty="0" err="1" smtClean="0"/>
              <a:t>військовій</a:t>
            </a:r>
            <a:r>
              <a:rPr lang="ru-RU" sz="1900" dirty="0" smtClean="0"/>
              <a:t> </a:t>
            </a:r>
            <a:r>
              <a:rPr lang="ru-RU" sz="1900" dirty="0" err="1" smtClean="0"/>
              <a:t>потужності</a:t>
            </a:r>
            <a:r>
              <a:rPr lang="ru-RU" sz="1900" dirty="0" smtClean="0"/>
              <a:t> в </a:t>
            </a:r>
            <a:r>
              <a:rPr lang="ru-RU" sz="1900" dirty="0" err="1" smtClean="0"/>
              <a:t>Центральній</a:t>
            </a:r>
            <a:r>
              <a:rPr lang="ru-RU" sz="1900" dirty="0" smtClean="0"/>
              <a:t> </a:t>
            </a:r>
            <a:r>
              <a:rPr lang="ru-RU" sz="1900" dirty="0" err="1" smtClean="0"/>
              <a:t>Європі</a:t>
            </a:r>
            <a:r>
              <a:rPr lang="ru-RU" sz="1900" dirty="0" smtClean="0"/>
              <a:t>.</a:t>
            </a:r>
          </a:p>
          <a:p>
            <a:r>
              <a:rPr lang="ru-RU" sz="1900" dirty="0" smtClean="0"/>
              <a:t>У </a:t>
            </a:r>
            <a:r>
              <a:rPr lang="ru-RU" sz="1900" dirty="0" err="1" smtClean="0"/>
              <a:t>Радянському</a:t>
            </a:r>
            <a:r>
              <a:rPr lang="ru-RU" sz="1900" dirty="0" smtClean="0"/>
              <a:t> </a:t>
            </a:r>
            <a:r>
              <a:rPr lang="ru-RU" sz="1900" dirty="0" err="1" smtClean="0"/>
              <a:t>Союзі</a:t>
            </a:r>
            <a:r>
              <a:rPr lang="ru-RU" sz="1900" dirty="0" smtClean="0"/>
              <a:t> </a:t>
            </a:r>
            <a:r>
              <a:rPr lang="ru-RU" sz="1900" dirty="0" err="1" smtClean="0"/>
              <a:t>деякі</a:t>
            </a:r>
            <a:r>
              <a:rPr lang="ru-RU" sz="1900" dirty="0" smtClean="0"/>
              <a:t> </a:t>
            </a:r>
            <a:r>
              <a:rPr lang="ru-RU" sz="1900" dirty="0" err="1" smtClean="0"/>
              <a:t>представники</a:t>
            </a:r>
            <a:r>
              <a:rPr lang="ru-RU" sz="1900" dirty="0" smtClean="0"/>
              <a:t> </a:t>
            </a:r>
            <a:r>
              <a:rPr lang="ru-RU" sz="1900" dirty="0" err="1" smtClean="0"/>
              <a:t>інтелігенції</a:t>
            </a:r>
            <a:r>
              <a:rPr lang="ru-RU" sz="1900" dirty="0" smtClean="0"/>
              <a:t> </a:t>
            </a:r>
            <a:r>
              <a:rPr lang="ru-RU" sz="1900" dirty="0" err="1" smtClean="0"/>
              <a:t>протестували</a:t>
            </a:r>
            <a:r>
              <a:rPr lang="ru-RU" sz="1900" dirty="0" smtClean="0"/>
              <a:t> </a:t>
            </a:r>
            <a:r>
              <a:rPr lang="ru-RU" sz="1900" dirty="0" err="1" smtClean="0"/>
              <a:t>проти</a:t>
            </a:r>
            <a:r>
              <a:rPr lang="ru-RU" sz="1900" dirty="0" smtClean="0"/>
              <a:t> </a:t>
            </a:r>
            <a:r>
              <a:rPr lang="ru-RU" sz="1900" dirty="0" err="1" smtClean="0"/>
              <a:t>введення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радянських</a:t>
            </a:r>
            <a:r>
              <a:rPr lang="ru-RU" sz="1900" dirty="0" smtClean="0"/>
              <a:t> </a:t>
            </a:r>
            <a:r>
              <a:rPr lang="ru-RU" sz="1900" dirty="0" err="1" smtClean="0"/>
              <a:t>військ</a:t>
            </a:r>
            <a:r>
              <a:rPr lang="ru-RU" sz="1900" dirty="0" smtClean="0"/>
              <a:t> до </a:t>
            </a:r>
            <a:r>
              <a:rPr lang="ru-RU" sz="1900" dirty="0" err="1" smtClean="0"/>
              <a:t>Чехословаччини</a:t>
            </a:r>
            <a:r>
              <a:rPr lang="ru-RU" sz="1900" dirty="0" smtClean="0"/>
              <a:t>. </a:t>
            </a:r>
            <a:r>
              <a:rPr lang="ru-RU" sz="1900" dirty="0" err="1" smtClean="0"/>
              <a:t>Зокрема</a:t>
            </a:r>
            <a:r>
              <a:rPr lang="ru-RU" sz="1900" dirty="0" smtClean="0"/>
              <a:t>, на </a:t>
            </a:r>
            <a:r>
              <a:rPr lang="ru-RU" sz="1900" dirty="0" err="1" smtClean="0"/>
              <a:t>Червоній</a:t>
            </a:r>
            <a:r>
              <a:rPr lang="ru-RU" sz="1900" dirty="0" smtClean="0"/>
              <a:t> </a:t>
            </a:r>
            <a:r>
              <a:rPr lang="ru-RU" sz="1900" dirty="0" err="1" smtClean="0"/>
              <a:t>Площі</a:t>
            </a:r>
            <a:r>
              <a:rPr lang="ru-RU" sz="1900" dirty="0" smtClean="0"/>
              <a:t> </a:t>
            </a:r>
            <a:r>
              <a:rPr lang="ru-RU" sz="1900" dirty="0" err="1" smtClean="0"/>
              <a:t>пройшла</a:t>
            </a:r>
            <a:r>
              <a:rPr lang="ru-RU" sz="1900" dirty="0" smtClean="0"/>
              <a:t> </a:t>
            </a:r>
            <a:r>
              <a:rPr lang="ru-RU" sz="1900" dirty="0" err="1" smtClean="0"/>
              <a:t>демонстрація</a:t>
            </a:r>
            <a:r>
              <a:rPr lang="ru-RU" sz="1900" dirty="0" smtClean="0"/>
              <a:t> 25 </a:t>
            </a:r>
            <a:r>
              <a:rPr lang="ru-RU" sz="1900" dirty="0" err="1" smtClean="0"/>
              <a:t>серпня</a:t>
            </a:r>
            <a:r>
              <a:rPr lang="ru-RU" sz="1900" dirty="0" smtClean="0"/>
              <a:t> 1968 року в </a:t>
            </a:r>
            <a:r>
              <a:rPr lang="ru-RU" sz="1900" dirty="0" err="1" smtClean="0"/>
              <a:t>підтримку</a:t>
            </a:r>
            <a:r>
              <a:rPr lang="ru-RU" sz="1900" dirty="0" smtClean="0"/>
              <a:t> </a:t>
            </a:r>
            <a:r>
              <a:rPr lang="ru-RU" sz="1900" dirty="0" err="1" smtClean="0"/>
              <a:t>незалежності</a:t>
            </a:r>
            <a:r>
              <a:rPr lang="ru-RU" sz="1900" dirty="0" smtClean="0"/>
              <a:t> </a:t>
            </a:r>
            <a:r>
              <a:rPr lang="ru-RU" sz="1900" dirty="0" err="1" smtClean="0"/>
              <a:t>Чехословаччини</a:t>
            </a:r>
            <a:r>
              <a:rPr lang="ru-RU" sz="1900" dirty="0" smtClean="0"/>
              <a:t>. </a:t>
            </a:r>
            <a:r>
              <a:rPr lang="ru-RU" sz="1900" dirty="0" err="1" smtClean="0"/>
              <a:t>Демонстранти</a:t>
            </a:r>
            <a:r>
              <a:rPr lang="ru-RU" sz="1900" dirty="0" smtClean="0"/>
              <a:t> </a:t>
            </a:r>
            <a:r>
              <a:rPr lang="ru-RU" sz="1900" dirty="0" err="1" smtClean="0"/>
              <a:t>розвернули</a:t>
            </a:r>
            <a:r>
              <a:rPr lang="ru-RU" sz="1900" dirty="0" smtClean="0"/>
              <a:t> </a:t>
            </a:r>
            <a:r>
              <a:rPr lang="ru-RU" sz="1900" dirty="0" err="1" smtClean="0"/>
              <a:t>плакати</a:t>
            </a:r>
            <a:r>
              <a:rPr lang="ru-RU" sz="1900" dirty="0" smtClean="0"/>
              <a:t> 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гаслами</a:t>
            </a:r>
            <a:r>
              <a:rPr lang="ru-RU" sz="1900" dirty="0" smtClean="0"/>
              <a:t> </a:t>
            </a:r>
            <a:r>
              <a:rPr lang="de-DE" sz="1900" dirty="0" smtClean="0"/>
              <a:t>«</a:t>
            </a:r>
            <a:r>
              <a:rPr lang="ru-RU" sz="1900" dirty="0" smtClean="0"/>
              <a:t>Хай </a:t>
            </a:r>
            <a:r>
              <a:rPr lang="ru-RU" sz="1900" dirty="0" err="1" smtClean="0"/>
              <a:t>живе</a:t>
            </a:r>
            <a:r>
              <a:rPr lang="ru-RU" sz="1900" dirty="0" smtClean="0"/>
              <a:t> </a:t>
            </a:r>
            <a:r>
              <a:rPr lang="ru-RU" sz="1900" dirty="0" err="1" smtClean="0"/>
              <a:t>вільна</a:t>
            </a:r>
            <a:r>
              <a:rPr lang="ru-RU" sz="1900" dirty="0" smtClean="0"/>
              <a:t> і </a:t>
            </a:r>
            <a:r>
              <a:rPr lang="ru-RU" sz="1900" dirty="0" err="1" smtClean="0"/>
              <a:t>незалежна</a:t>
            </a:r>
            <a:r>
              <a:rPr lang="ru-RU" sz="1900" dirty="0" smtClean="0"/>
              <a:t> </a:t>
            </a:r>
            <a:r>
              <a:rPr lang="ru-RU" sz="1900" dirty="0" err="1" smtClean="0"/>
              <a:t>Чехословаччина</a:t>
            </a:r>
            <a:r>
              <a:rPr lang="ru-RU" sz="1900" dirty="0" smtClean="0"/>
              <a:t>!», «</a:t>
            </a:r>
            <a:r>
              <a:rPr lang="ru-RU" sz="1900" dirty="0" err="1" smtClean="0"/>
              <a:t>Ганьба</a:t>
            </a:r>
            <a:r>
              <a:rPr lang="ru-RU" sz="1900" dirty="0" smtClean="0"/>
              <a:t> </a:t>
            </a:r>
            <a:r>
              <a:rPr lang="ru-RU" sz="1900" dirty="0" err="1" smtClean="0"/>
              <a:t>окупантам</a:t>
            </a:r>
            <a:r>
              <a:rPr lang="ru-RU" sz="1900" dirty="0" smtClean="0"/>
              <a:t>!», «Руки </a:t>
            </a:r>
            <a:r>
              <a:rPr lang="ru-RU" sz="1900" dirty="0" err="1" smtClean="0"/>
              <a:t>геть</a:t>
            </a:r>
            <a:r>
              <a:rPr lang="ru-RU" sz="1900" dirty="0" smtClean="0"/>
              <a:t> </a:t>
            </a:r>
            <a:r>
              <a:rPr lang="ru-RU" sz="1900" dirty="0" err="1" smtClean="0"/>
              <a:t>від</a:t>
            </a:r>
            <a:r>
              <a:rPr lang="ru-RU" sz="1900" dirty="0" smtClean="0"/>
              <a:t> ЧССР!», «За вашу і нашу свободу!», «Свободу </a:t>
            </a:r>
            <a:r>
              <a:rPr lang="ru-RU" sz="1900" dirty="0" err="1" smtClean="0"/>
              <a:t>Дубчеку</a:t>
            </a:r>
            <a:r>
              <a:rPr lang="ru-RU" sz="1900" dirty="0" smtClean="0"/>
              <a:t>!». </a:t>
            </a:r>
            <a:r>
              <a:rPr lang="ru-RU" sz="1900" dirty="0" err="1" smtClean="0"/>
              <a:t>Демонстрація</a:t>
            </a:r>
            <a:r>
              <a:rPr lang="ru-RU" sz="1900" dirty="0" smtClean="0"/>
              <a:t> </a:t>
            </a:r>
            <a:r>
              <a:rPr lang="ru-RU" sz="1900" dirty="0" err="1" smtClean="0"/>
              <a:t>була</a:t>
            </a:r>
            <a:r>
              <a:rPr lang="ru-RU" sz="1900" dirty="0" smtClean="0"/>
              <a:t> придавлена, гасла </a:t>
            </a:r>
            <a:r>
              <a:rPr lang="ru-RU" sz="1900" dirty="0" err="1" smtClean="0"/>
              <a:t>були</a:t>
            </a:r>
            <a:r>
              <a:rPr lang="ru-RU" sz="1900" dirty="0" smtClean="0"/>
              <a:t> </a:t>
            </a:r>
            <a:r>
              <a:rPr lang="ru-RU" sz="1900" dirty="0" err="1" smtClean="0"/>
              <a:t>кваліфіковані</a:t>
            </a:r>
            <a:r>
              <a:rPr lang="ru-RU" sz="1900" dirty="0" smtClean="0"/>
              <a:t> як </a:t>
            </a:r>
            <a:r>
              <a:rPr lang="ru-RU" sz="1900" dirty="0" err="1" smtClean="0"/>
              <a:t>наклепницькі</a:t>
            </a:r>
            <a:r>
              <a:rPr lang="ru-RU" sz="1900" dirty="0" smtClean="0"/>
              <a:t>, </a:t>
            </a:r>
            <a:r>
              <a:rPr lang="ru-RU" sz="1900" dirty="0" err="1" smtClean="0"/>
              <a:t>демонстранти</a:t>
            </a:r>
            <a:r>
              <a:rPr lang="ru-RU" sz="1900" dirty="0" smtClean="0"/>
              <a:t> </a:t>
            </a:r>
            <a:r>
              <a:rPr lang="ru-RU" sz="1900" dirty="0" err="1" smtClean="0"/>
              <a:t>були</a:t>
            </a:r>
            <a:r>
              <a:rPr lang="ru-RU" sz="1900" dirty="0" smtClean="0"/>
              <a:t> </a:t>
            </a:r>
            <a:r>
              <a:rPr lang="ru-RU" sz="1900" dirty="0" err="1" smtClean="0"/>
              <a:t>засуджені</a:t>
            </a:r>
            <a:r>
              <a:rPr lang="ru-RU" sz="1900" dirty="0" smtClean="0"/>
              <a:t>.</a:t>
            </a:r>
          </a:p>
          <a:p>
            <a:r>
              <a:rPr lang="ru-RU" sz="1900" dirty="0" smtClean="0"/>
              <a:t>У </a:t>
            </a:r>
            <a:r>
              <a:rPr lang="ru-RU" sz="1900" dirty="0" err="1" smtClean="0"/>
              <a:t>самій</a:t>
            </a:r>
            <a:r>
              <a:rPr lang="ru-RU" sz="1900" dirty="0" smtClean="0"/>
              <a:t> </a:t>
            </a:r>
            <a:r>
              <a:rPr lang="ru-RU" sz="1900" dirty="0" err="1" smtClean="0"/>
              <a:t>Чехословаччині</a:t>
            </a:r>
            <a:r>
              <a:rPr lang="ru-RU" sz="1900" dirty="0" smtClean="0"/>
              <a:t> результатом стала велика </a:t>
            </a:r>
            <a:r>
              <a:rPr lang="ru-RU" sz="1900" dirty="0" err="1" smtClean="0"/>
              <a:t>хвиля</a:t>
            </a:r>
            <a:r>
              <a:rPr lang="ru-RU" sz="1900" dirty="0" smtClean="0"/>
              <a:t> </a:t>
            </a:r>
            <a:r>
              <a:rPr lang="ru-RU" sz="1900" dirty="0" err="1" smtClean="0"/>
              <a:t>еміграції</a:t>
            </a:r>
            <a:r>
              <a:rPr lang="ru-RU" sz="1900" dirty="0" smtClean="0"/>
              <a:t> (</a:t>
            </a:r>
            <a:r>
              <a:rPr lang="ru-RU" sz="1900" dirty="0" err="1" smtClean="0"/>
              <a:t>близько</a:t>
            </a:r>
            <a:r>
              <a:rPr lang="ru-RU" sz="1900" dirty="0" smtClean="0"/>
              <a:t> 300 000 </a:t>
            </a:r>
            <a:r>
              <a:rPr lang="ru-RU" sz="1900" dirty="0" err="1" smtClean="0"/>
              <a:t>чоловік</a:t>
            </a:r>
            <a:r>
              <a:rPr lang="ru-RU" sz="1900" dirty="0" smtClean="0"/>
              <a:t>, в основному </a:t>
            </a:r>
            <a:r>
              <a:rPr lang="ru-RU" sz="1900" dirty="0" err="1" smtClean="0"/>
              <a:t>висококваліфіковані</a:t>
            </a:r>
            <a:r>
              <a:rPr lang="ru-RU" sz="1900" dirty="0" smtClean="0"/>
              <a:t> </a:t>
            </a:r>
            <a:r>
              <a:rPr lang="ru-RU" sz="1900" dirty="0" err="1" smtClean="0"/>
              <a:t>фахівці</a:t>
            </a:r>
            <a:r>
              <a:rPr lang="ru-RU" sz="1900" dirty="0" smtClean="0"/>
              <a:t>).</a:t>
            </a:r>
          </a:p>
          <a:p>
            <a:r>
              <a:rPr lang="ru-RU" sz="1900" dirty="0" smtClean="0"/>
              <a:t>У 1969 </a:t>
            </a:r>
            <a:r>
              <a:rPr lang="ru-RU" sz="1900" dirty="0" err="1" smtClean="0"/>
              <a:t>році</a:t>
            </a:r>
            <a:r>
              <a:rPr lang="ru-RU" sz="1900" dirty="0" smtClean="0"/>
              <a:t> в </a:t>
            </a:r>
            <a:r>
              <a:rPr lang="ru-RU" sz="1900" dirty="0" err="1" smtClean="0"/>
              <a:t>Празі</a:t>
            </a:r>
            <a:r>
              <a:rPr lang="ru-RU" sz="1900" dirty="0" smtClean="0"/>
              <a:t> </a:t>
            </a:r>
            <a:r>
              <a:rPr lang="ru-RU" sz="1900" dirty="0" err="1" smtClean="0"/>
              <a:t>студенти</a:t>
            </a:r>
            <a:r>
              <a:rPr lang="ru-RU" sz="1900" dirty="0" smtClean="0"/>
              <a:t> Ян Палах і Ян </a:t>
            </a:r>
            <a:r>
              <a:rPr lang="ru-RU" sz="1900" dirty="0" err="1" smtClean="0"/>
              <a:t>Заїц</a:t>
            </a:r>
            <a:r>
              <a:rPr lang="ru-RU" sz="1900" dirty="0" smtClean="0"/>
              <a:t> з </a:t>
            </a:r>
            <a:r>
              <a:rPr lang="ru-RU" sz="1900" dirty="0" err="1" smtClean="0"/>
              <a:t>інтервалом</a:t>
            </a:r>
            <a:r>
              <a:rPr lang="ru-RU" sz="1900" dirty="0" smtClean="0"/>
              <a:t> в </a:t>
            </a:r>
            <a:r>
              <a:rPr lang="ru-RU" sz="1900" dirty="0" err="1" smtClean="0"/>
              <a:t>місяць</a:t>
            </a:r>
            <a:r>
              <a:rPr lang="ru-RU" sz="1900" dirty="0" smtClean="0"/>
              <a:t> </a:t>
            </a:r>
            <a:r>
              <a:rPr lang="ru-RU" sz="1900" dirty="0" err="1" smtClean="0"/>
              <a:t>зробили</a:t>
            </a:r>
            <a:r>
              <a:rPr lang="ru-RU" sz="1900" dirty="0" smtClean="0"/>
              <a:t> </a:t>
            </a:r>
            <a:r>
              <a:rPr lang="ru-RU" sz="1900" dirty="0" err="1" smtClean="0"/>
              <a:t>самоспалення</a:t>
            </a:r>
            <a:r>
              <a:rPr lang="ru-RU" sz="1900" dirty="0" smtClean="0"/>
              <a:t> на знак протесту </a:t>
            </a:r>
            <a:r>
              <a:rPr lang="ru-RU" sz="1900" dirty="0" err="1" smtClean="0"/>
              <a:t>проти</a:t>
            </a:r>
            <a:r>
              <a:rPr lang="ru-RU" sz="1900" dirty="0" smtClean="0"/>
              <a:t> </a:t>
            </a:r>
            <a:r>
              <a:rPr lang="ru-RU" sz="1900" dirty="0" err="1" smtClean="0"/>
              <a:t>радянської</a:t>
            </a:r>
            <a:r>
              <a:rPr lang="ru-RU" sz="1900" dirty="0" smtClean="0"/>
              <a:t> </a:t>
            </a:r>
            <a:r>
              <a:rPr lang="ru-RU" sz="1900" dirty="0" err="1" smtClean="0"/>
              <a:t>окупації</a:t>
            </a:r>
            <a:r>
              <a:rPr lang="ru-RU" sz="1900" dirty="0" smtClean="0"/>
              <a:t>. У1969 </a:t>
            </a:r>
            <a:r>
              <a:rPr lang="ru-RU" sz="1900" dirty="0" err="1" smtClean="0"/>
              <a:t>році</a:t>
            </a:r>
            <a:r>
              <a:rPr lang="ru-RU" sz="1900" dirty="0" smtClean="0"/>
              <a:t> О. </a:t>
            </a:r>
            <a:r>
              <a:rPr lang="ru-RU" sz="1900" dirty="0" err="1" smtClean="0"/>
              <a:t>Дубчека</a:t>
            </a:r>
            <a:r>
              <a:rPr lang="ru-RU" sz="1900" dirty="0" smtClean="0"/>
              <a:t> на посту Генерального секретаря ЦК КПЧ </a:t>
            </a:r>
            <a:r>
              <a:rPr lang="ru-RU" sz="1900" dirty="0" err="1" smtClean="0"/>
              <a:t>замінив</a:t>
            </a:r>
            <a:r>
              <a:rPr lang="ru-RU" sz="1900" dirty="0" smtClean="0"/>
              <a:t> Густава Гусак.</a:t>
            </a:r>
          </a:p>
          <a:p>
            <a:endParaRPr lang="ru-RU" sz="19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err="1" smtClean="0"/>
              <a:t>Протести</a:t>
            </a:r>
            <a:r>
              <a:rPr lang="ru-RU" u="sng" dirty="0" smtClean="0"/>
              <a:t> </a:t>
            </a:r>
            <a:r>
              <a:rPr lang="ru-RU" u="sng" dirty="0" err="1" smtClean="0"/>
              <a:t>проти</a:t>
            </a:r>
            <a:r>
              <a:rPr lang="ru-RU" u="sng" dirty="0" smtClean="0"/>
              <a:t> </a:t>
            </a:r>
            <a:r>
              <a:rPr lang="ru-RU" u="sng" dirty="0" err="1" smtClean="0"/>
              <a:t>окупації</a:t>
            </a:r>
            <a:r>
              <a:rPr lang="ru-RU" u="sng" dirty="0" smtClean="0"/>
              <a:t> </a:t>
            </a:r>
            <a:r>
              <a:rPr lang="ru-RU" u="sng" dirty="0" err="1" smtClean="0"/>
              <a:t>Чехословаччини</a:t>
            </a:r>
            <a:r>
              <a:rPr lang="ru-RU" u="sng" dirty="0" smtClean="0"/>
              <a:t> і </a:t>
            </a:r>
            <a:r>
              <a:rPr lang="ru-RU" u="sng" dirty="0" err="1" smtClean="0"/>
              <a:t>наслідки</a:t>
            </a:r>
            <a:r>
              <a:rPr lang="ru-RU" u="sng" dirty="0" smtClean="0"/>
              <a:t> </a:t>
            </a:r>
            <a:r>
              <a:rPr lang="ru-RU" u="sng" dirty="0" err="1" smtClean="0"/>
              <a:t>окупації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alach_zajic_PICT007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4745" y="2643980"/>
            <a:ext cx="4311055" cy="3233291"/>
          </a:xfrm>
        </p:spPr>
      </p:pic>
      <p:pic>
        <p:nvPicPr>
          <p:cNvPr id="9" name="Содержимое 8" descr="800px-Ryszard_siwiec_stadion_X_leci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59145" y="2636912"/>
            <a:ext cx="4139487" cy="3240360"/>
          </a:xfrm>
        </p:spPr>
      </p:pic>
      <p:sp>
        <p:nvSpPr>
          <p:cNvPr id="12" name="Прямоугольник 11"/>
          <p:cNvSpPr/>
          <p:nvPr/>
        </p:nvSpPr>
        <p:spPr>
          <a:xfrm>
            <a:off x="266249" y="404664"/>
            <a:ext cx="4176464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u="sng" dirty="0"/>
              <a:t>Ян Палах та Ян </a:t>
            </a:r>
            <a:r>
              <a:rPr lang="uk-UA" sz="3200" b="1" u="sng" dirty="0" err="1"/>
              <a:t>Заїц</a:t>
            </a:r>
            <a:endParaRPr lang="ru-RU" sz="3200" b="1" u="sng" dirty="0"/>
          </a:p>
          <a:p>
            <a:pPr algn="ctr"/>
            <a:endParaRPr lang="uk-UA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404664"/>
            <a:ext cx="3816424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u="sng" dirty="0"/>
              <a:t>Акт </a:t>
            </a:r>
            <a:r>
              <a:rPr lang="ru-RU" sz="1900" b="1" u="sng" dirty="0" err="1"/>
              <a:t>самоспалювання</a:t>
            </a:r>
            <a:r>
              <a:rPr lang="ru-RU" sz="1900" b="1" u="sng" dirty="0"/>
              <a:t> </a:t>
            </a:r>
            <a:r>
              <a:rPr lang="ru-RU" sz="1900" b="1" u="sng" dirty="0" err="1"/>
              <a:t>Ришарда</a:t>
            </a:r>
            <a:r>
              <a:rPr lang="ru-RU" sz="1900" b="1" u="sng" dirty="0"/>
              <a:t> </a:t>
            </a:r>
            <a:r>
              <a:rPr lang="ru-RU" sz="1900" b="1" u="sng" dirty="0" err="1"/>
              <a:t>Сівеця</a:t>
            </a:r>
            <a:r>
              <a:rPr lang="ru-RU" sz="1900" b="1" u="sng" dirty="0"/>
              <a:t> </a:t>
            </a:r>
            <a:r>
              <a:rPr lang="ru-RU" sz="1900" b="1" u="sng" dirty="0" err="1"/>
              <a:t>на«Стадіоні</a:t>
            </a:r>
            <a:r>
              <a:rPr lang="ru-RU" sz="1900" b="1" u="sng" dirty="0"/>
              <a:t> </a:t>
            </a:r>
            <a:r>
              <a:rPr lang="ru-RU" sz="1900" b="1" u="sng" dirty="0" err="1"/>
              <a:t>Десятиліття</a:t>
            </a:r>
            <a:r>
              <a:rPr lang="ru-RU" sz="1900" b="1" u="sng" dirty="0"/>
              <a:t>» на знак протесту </a:t>
            </a:r>
            <a:r>
              <a:rPr lang="ru-RU" sz="1900" b="1" u="sng" dirty="0" err="1"/>
              <a:t>проти</a:t>
            </a:r>
            <a:r>
              <a:rPr lang="ru-RU" sz="1900" b="1" u="sng" dirty="0"/>
              <a:t> </a:t>
            </a:r>
            <a:r>
              <a:rPr lang="ru-RU" sz="1900" b="1" u="sng" dirty="0" err="1"/>
              <a:t>окупаціі</a:t>
            </a:r>
            <a:r>
              <a:rPr lang="ru-RU" sz="1900" b="1" u="sng" dirty="0"/>
              <a:t> </a:t>
            </a:r>
            <a:r>
              <a:rPr lang="ru-RU" sz="1900" b="1" u="sng" dirty="0" err="1"/>
              <a:t>Чехословаччини</a:t>
            </a:r>
            <a:endParaRPr lang="ru-RU" sz="19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364" y="30253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/>
              <a:t>Фото Йозефа </a:t>
            </a:r>
            <a:r>
              <a:rPr lang="ru-RU" sz="2400" b="1" u="sng" dirty="0" err="1" smtClean="0"/>
              <a:t>Куделкі</a:t>
            </a:r>
            <a:r>
              <a:rPr lang="ru-RU" sz="2400" b="1" u="sng" dirty="0" smtClean="0"/>
              <a:t>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21 </a:t>
            </a:r>
            <a:r>
              <a:rPr lang="ru-RU" sz="2400" dirty="0" err="1" smtClean="0"/>
              <a:t>серпня</a:t>
            </a:r>
            <a:r>
              <a:rPr lang="ru-RU" sz="2400" dirty="0" smtClean="0"/>
              <a:t> 1968 року </a:t>
            </a:r>
            <a:r>
              <a:rPr lang="ru-RU" sz="2400" dirty="0" err="1" smtClean="0"/>
              <a:t>Куделка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відобразив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закінчення</a:t>
            </a:r>
            <a:r>
              <a:rPr lang="ru-RU" sz="2400" dirty="0" smtClean="0"/>
              <a:t> «</a:t>
            </a:r>
            <a:r>
              <a:rPr lang="ru-RU" sz="2400" dirty="0" err="1" smtClean="0"/>
              <a:t>Празької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весни</a:t>
            </a:r>
            <a:r>
              <a:rPr lang="ru-RU" sz="2400" dirty="0" smtClean="0"/>
              <a:t>», коли танки держав - </a:t>
            </a:r>
            <a:r>
              <a:rPr lang="ru-RU" sz="2400" dirty="0" err="1" smtClean="0"/>
              <a:t>членів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Варшавського</a:t>
            </a:r>
            <a:r>
              <a:rPr lang="ru-RU" sz="2400" dirty="0" smtClean="0"/>
              <a:t> договору - </a:t>
            </a:r>
            <a:r>
              <a:rPr lang="ru-RU" sz="2400" dirty="0" err="1" smtClean="0"/>
              <a:t>з'являлися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вулицях</a:t>
            </a:r>
            <a:r>
              <a:rPr lang="ru-RU" sz="2400" dirty="0" smtClean="0"/>
              <a:t> Праги.</a:t>
            </a:r>
            <a:endParaRPr lang="ru-RU" sz="2400" dirty="0"/>
          </a:p>
        </p:txBody>
      </p:sp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65016"/>
            <a:ext cx="7970734" cy="5060369"/>
          </a:xfrm>
          <a:prstGeom prst="rect">
            <a:avLst/>
          </a:prstGeom>
        </p:spPr>
      </p:pic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10" y="1665016"/>
            <a:ext cx="8004576" cy="5017293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10" y="1665016"/>
            <a:ext cx="8038418" cy="5060369"/>
          </a:xfrm>
          <a:prstGeom prst="rect">
            <a:avLst/>
          </a:prstGeom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10" y="1665016"/>
            <a:ext cx="8038418" cy="5070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4140144" cy="2711794"/>
          </a:xfrm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456" y="3454124"/>
            <a:ext cx="4061693" cy="2747528"/>
          </a:xfrm>
          <a:prstGeom prst="rect">
            <a:avLst/>
          </a:prstGeom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454124"/>
            <a:ext cx="4071396" cy="2747528"/>
          </a:xfrm>
          <a:prstGeom prst="rect">
            <a:avLst/>
          </a:prstGeom>
        </p:spPr>
      </p:pic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456" y="357166"/>
            <a:ext cx="4011007" cy="2711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510" y="548680"/>
            <a:ext cx="8229600" cy="4572000"/>
          </a:xfrm>
        </p:spPr>
        <p:txBody>
          <a:bodyPr>
            <a:normAutofit/>
          </a:bodyPr>
          <a:lstStyle/>
          <a:p>
            <a:pPr algn="ctr"/>
            <a:r>
              <a:rPr lang="vi-VN" sz="2800" b="1" u="sng" dirty="0" smtClean="0"/>
              <a:t>«Празька весна»</a:t>
            </a:r>
            <a:r>
              <a:rPr lang="de-DE" sz="2800" dirty="0" smtClean="0"/>
              <a:t> — </a:t>
            </a:r>
            <a:r>
              <a:rPr lang="vi-VN" sz="2800" dirty="0" smtClean="0"/>
              <a:t>період політичної лібералізації в Чехословаччині з 5 січня по</a:t>
            </a:r>
            <a:r>
              <a:rPr lang="uk-UA" sz="2800" dirty="0" smtClean="0"/>
              <a:t> </a:t>
            </a:r>
            <a:r>
              <a:rPr lang="vi-VN" sz="2800" dirty="0" smtClean="0"/>
              <a:t>20 серпня 1968, що закінчився введенням в країну радянських військ і військ країн Організації Варшавського</a:t>
            </a:r>
            <a:r>
              <a:rPr lang="uk-UA" sz="2800" dirty="0" smtClean="0"/>
              <a:t> </a:t>
            </a:r>
            <a:r>
              <a:rPr lang="vi-VN" sz="2800" dirty="0" smtClean="0"/>
              <a:t>договору(окрім Румунії).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" y="3127753"/>
            <a:ext cx="4536504" cy="370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10" y="3127754"/>
            <a:ext cx="4586689" cy="370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1590" y="1052736"/>
            <a:ext cx="8892480" cy="5472608"/>
          </a:xfrm>
        </p:spPr>
        <p:txBody>
          <a:bodyPr>
            <a:noAutofit/>
          </a:bodyPr>
          <a:lstStyle/>
          <a:p>
            <a:r>
              <a:rPr lang="ru-RU" sz="2200" dirty="0" smtClean="0"/>
              <a:t>З приходом до </a:t>
            </a:r>
            <a:r>
              <a:rPr lang="ru-RU" sz="2200" dirty="0" err="1" smtClean="0"/>
              <a:t>керівництва</a:t>
            </a:r>
            <a:r>
              <a:rPr lang="ru-RU" sz="2200" dirty="0" smtClean="0"/>
              <a:t> </a:t>
            </a:r>
            <a:r>
              <a:rPr lang="ru-RU" sz="2200" dirty="0" err="1" smtClean="0"/>
              <a:t>Комуністичної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партії</a:t>
            </a:r>
            <a:r>
              <a:rPr lang="ru-RU" sz="2200" dirty="0" smtClean="0"/>
              <a:t> </a:t>
            </a:r>
            <a:r>
              <a:rPr lang="ru-RU" sz="2200" dirty="0" err="1" smtClean="0"/>
              <a:t>Чехословаччини</a:t>
            </a:r>
            <a:r>
              <a:rPr lang="ru-RU" sz="2200" dirty="0" smtClean="0"/>
              <a:t> </a:t>
            </a:r>
            <a:r>
              <a:rPr lang="ru-RU" sz="2200" dirty="0" err="1" smtClean="0"/>
              <a:t>Олександра</a:t>
            </a:r>
            <a:r>
              <a:rPr lang="ru-RU" sz="2200" dirty="0" smtClean="0"/>
              <a:t> </a:t>
            </a:r>
            <a:r>
              <a:rPr lang="ru-RU" sz="2200" dirty="0" err="1" smtClean="0"/>
              <a:t>Дубчека</a:t>
            </a:r>
            <a:r>
              <a:rPr lang="ru-RU" sz="2200" dirty="0" smtClean="0"/>
              <a:t> </a:t>
            </a:r>
            <a:r>
              <a:rPr lang="ru-RU" sz="2200" dirty="0" err="1" smtClean="0"/>
              <a:t>Чехословаччина</a:t>
            </a:r>
            <a:r>
              <a:rPr lang="ru-RU" sz="2200" dirty="0" smtClean="0"/>
              <a:t> почала все </a:t>
            </a:r>
            <a:r>
              <a:rPr lang="ru-RU" sz="2200" dirty="0" err="1" smtClean="0"/>
              <a:t>більше</a:t>
            </a:r>
            <a:r>
              <a:rPr lang="ru-RU" sz="2200" dirty="0" smtClean="0"/>
              <a:t> </a:t>
            </a:r>
            <a:r>
              <a:rPr lang="ru-RU" sz="2200" dirty="0" err="1" smtClean="0"/>
              <a:t>демонструвати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незалежність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 СРСР.</a:t>
            </a:r>
          </a:p>
          <a:p>
            <a:r>
              <a:rPr lang="ru-RU" sz="2200" dirty="0" err="1" smtClean="0"/>
              <a:t>Політичні</a:t>
            </a:r>
            <a:r>
              <a:rPr lang="ru-RU" sz="2200" dirty="0" smtClean="0"/>
              <a:t> </a:t>
            </a:r>
            <a:r>
              <a:rPr lang="ru-RU" sz="2200" dirty="0" err="1" smtClean="0"/>
              <a:t>реформи</a:t>
            </a:r>
            <a:r>
              <a:rPr lang="ru-RU" sz="2200" dirty="0" smtClean="0"/>
              <a:t> </a:t>
            </a:r>
            <a:r>
              <a:rPr lang="ru-RU" sz="2200" dirty="0" err="1" smtClean="0"/>
              <a:t>Дубчека</a:t>
            </a:r>
            <a:r>
              <a:rPr lang="ru-RU" sz="2200" dirty="0" smtClean="0"/>
              <a:t> і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соратників</a:t>
            </a:r>
            <a:r>
              <a:rPr lang="ru-RU" sz="2200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прагнули</a:t>
            </a:r>
            <a:r>
              <a:rPr lang="ru-RU" sz="2200" dirty="0" smtClean="0"/>
              <a:t> </a:t>
            </a:r>
            <a:r>
              <a:rPr lang="ru-RU" sz="2200" dirty="0" err="1" smtClean="0"/>
              <a:t>створити</a:t>
            </a:r>
            <a:r>
              <a:rPr lang="ru-RU" sz="2200" dirty="0" smtClean="0"/>
              <a:t> «</a:t>
            </a:r>
            <a:r>
              <a:rPr lang="ru-RU" sz="2200" dirty="0" err="1" smtClean="0"/>
              <a:t>соціалізм</a:t>
            </a:r>
            <a:r>
              <a:rPr lang="ru-RU" sz="2200" dirty="0" smtClean="0"/>
              <a:t> з </a:t>
            </a:r>
            <a:r>
              <a:rPr lang="ru-RU" sz="2200" dirty="0" err="1" smtClean="0"/>
              <a:t>людським</a:t>
            </a:r>
            <a:r>
              <a:rPr lang="ru-RU" sz="2200" dirty="0" smtClean="0"/>
              <a:t> </a:t>
            </a:r>
            <a:r>
              <a:rPr lang="ru-RU" sz="2200" dirty="0" err="1" smtClean="0"/>
              <a:t>обличчям</a:t>
            </a:r>
            <a:r>
              <a:rPr lang="ru-RU" sz="2200" dirty="0" smtClean="0"/>
              <a:t>», не </a:t>
            </a:r>
            <a:r>
              <a:rPr lang="ru-RU" sz="2200" dirty="0" err="1" smtClean="0"/>
              <a:t>були</a:t>
            </a:r>
            <a:r>
              <a:rPr lang="ru-RU" sz="2200" dirty="0" smtClean="0"/>
              <a:t> </a:t>
            </a:r>
            <a:r>
              <a:rPr lang="ru-RU" sz="2200" dirty="0" err="1" smtClean="0"/>
              <a:t>повним</a:t>
            </a:r>
            <a:r>
              <a:rPr lang="ru-RU" sz="2200" dirty="0" smtClean="0"/>
              <a:t> </a:t>
            </a:r>
            <a:r>
              <a:rPr lang="ru-RU" sz="2200" dirty="0" err="1" smtClean="0"/>
              <a:t>відходом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колишньої</a:t>
            </a:r>
            <a:r>
              <a:rPr lang="ru-RU" sz="2200" dirty="0" smtClean="0"/>
              <a:t> </a:t>
            </a:r>
            <a:r>
              <a:rPr lang="ru-RU" sz="2200" dirty="0" err="1" smtClean="0"/>
              <a:t>політичної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лінії</a:t>
            </a:r>
            <a:r>
              <a:rPr lang="ru-RU" sz="2200" dirty="0" smtClean="0"/>
              <a:t>, як </a:t>
            </a:r>
            <a:r>
              <a:rPr lang="ru-RU" sz="2200" dirty="0" err="1" smtClean="0"/>
              <a:t>це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 в </a:t>
            </a:r>
            <a:r>
              <a:rPr lang="ru-RU" sz="2200" dirty="0" err="1" smtClean="0"/>
              <a:t>Угорщині</a:t>
            </a:r>
            <a:r>
              <a:rPr lang="ru-RU" sz="2200" dirty="0" smtClean="0"/>
              <a:t> 1956 року. </a:t>
            </a:r>
            <a:r>
              <a:rPr lang="ru-RU" sz="2200" dirty="0" err="1" smtClean="0"/>
              <a:t>Була</a:t>
            </a:r>
            <a:r>
              <a:rPr lang="ru-RU" sz="2200" dirty="0" smtClean="0"/>
              <a:t> </a:t>
            </a:r>
            <a:r>
              <a:rPr lang="ru-RU" sz="2200" dirty="0" err="1" smtClean="0"/>
              <a:t>істотно</a:t>
            </a:r>
            <a:r>
              <a:rPr lang="ru-RU" sz="2200" dirty="0" smtClean="0"/>
              <a:t> ослаблена цензура, </a:t>
            </a:r>
            <a:r>
              <a:rPr lang="ru-RU" sz="2200" dirty="0" err="1" smtClean="0"/>
              <a:t>повсюдно</a:t>
            </a:r>
            <a:r>
              <a:rPr lang="ru-RU" sz="2200" dirty="0" smtClean="0"/>
              <a:t> проходили </a:t>
            </a:r>
            <a:r>
              <a:rPr lang="ru-RU" sz="2200" dirty="0" err="1" smtClean="0"/>
              <a:t>вільні</a:t>
            </a:r>
            <a:r>
              <a:rPr lang="ru-RU" sz="2200" dirty="0" smtClean="0"/>
              <a:t> </a:t>
            </a:r>
            <a:r>
              <a:rPr lang="ru-RU" sz="2200" dirty="0" err="1" smtClean="0"/>
              <a:t>дискусії</a:t>
            </a:r>
            <a:r>
              <a:rPr lang="ru-RU" sz="2200" dirty="0" smtClean="0"/>
              <a:t>. </a:t>
            </a:r>
            <a:r>
              <a:rPr lang="ru-RU" sz="2200" dirty="0" err="1" smtClean="0"/>
              <a:t>Чехословаччина</a:t>
            </a:r>
            <a:r>
              <a:rPr lang="ru-RU" sz="2200" dirty="0" smtClean="0"/>
              <a:t> </a:t>
            </a:r>
            <a:r>
              <a:rPr lang="ru-RU" sz="2200" dirty="0" err="1" smtClean="0"/>
              <a:t>знаходилася</a:t>
            </a:r>
            <a:r>
              <a:rPr lang="ru-RU" sz="2200" dirty="0" smtClean="0"/>
              <a:t> в самому </a:t>
            </a:r>
            <a:r>
              <a:rPr lang="ru-RU" sz="2200" dirty="0" err="1" smtClean="0"/>
              <a:t>центрі</a:t>
            </a:r>
            <a:r>
              <a:rPr lang="ru-RU" sz="2200" dirty="0" smtClean="0"/>
              <a:t> </a:t>
            </a:r>
            <a:r>
              <a:rPr lang="ru-RU" sz="2200" dirty="0" err="1" smtClean="0"/>
              <a:t>оборонної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лінії</a:t>
            </a:r>
            <a:r>
              <a:rPr lang="ru-RU" sz="2200" dirty="0" smtClean="0"/>
              <a:t> </a:t>
            </a:r>
            <a:r>
              <a:rPr lang="ru-RU" sz="2200" dirty="0" err="1" smtClean="0"/>
              <a:t>Варшавського</a:t>
            </a:r>
            <a:r>
              <a:rPr lang="ru-RU" sz="2200" dirty="0" smtClean="0"/>
              <a:t> блоку, і </a:t>
            </a:r>
            <a:r>
              <a:rPr lang="ru-RU" sz="2200" dirty="0" err="1" smtClean="0"/>
              <a:t>її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можливий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перехід</a:t>
            </a:r>
            <a:r>
              <a:rPr lang="ru-RU" sz="2200" dirty="0" smtClean="0"/>
              <a:t> на сторону противника </a:t>
            </a:r>
            <a:r>
              <a:rPr lang="ru-RU" sz="2200" dirty="0" err="1" smtClean="0"/>
              <a:t>був</a:t>
            </a:r>
            <a:r>
              <a:rPr lang="ru-RU" sz="2200" dirty="0" smtClean="0"/>
              <a:t> </a:t>
            </a:r>
            <a:r>
              <a:rPr lang="ru-RU" sz="2200" dirty="0" err="1" smtClean="0"/>
              <a:t>недопустимий</a:t>
            </a:r>
            <a:r>
              <a:rPr lang="ru-RU" sz="2200" dirty="0" smtClean="0"/>
              <a:t>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час </a:t>
            </a:r>
            <a:r>
              <a:rPr lang="ru-RU" sz="2200" dirty="0" err="1" smtClean="0"/>
              <a:t>холодної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війни</a:t>
            </a:r>
            <a:r>
              <a:rPr lang="ru-RU" sz="2200" dirty="0" smtClean="0"/>
              <a:t>. У 1930-і роки саме </a:t>
            </a:r>
            <a:r>
              <a:rPr lang="ru-RU" sz="2200" dirty="0" err="1" smtClean="0"/>
              <a:t>окупація</a:t>
            </a:r>
            <a:r>
              <a:rPr lang="ru-RU" sz="2200" dirty="0" smtClean="0"/>
              <a:t> і </a:t>
            </a:r>
            <a:r>
              <a:rPr lang="ru-RU" sz="2200" dirty="0" err="1" smtClean="0"/>
              <a:t>розчленовування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Чехословаччини</a:t>
            </a:r>
            <a:r>
              <a:rPr lang="ru-RU" sz="2200" dirty="0" smtClean="0"/>
              <a:t> </a:t>
            </a:r>
            <a:r>
              <a:rPr lang="ru-RU" sz="2200" dirty="0" err="1" smtClean="0"/>
              <a:t>гітлерівською</a:t>
            </a:r>
            <a:r>
              <a:rPr lang="ru-RU" sz="2200" dirty="0" smtClean="0"/>
              <a:t> </a:t>
            </a:r>
            <a:r>
              <a:rPr lang="ru-RU" sz="2200" dirty="0" err="1" smtClean="0"/>
              <a:t>Німеччиною</a:t>
            </a:r>
            <a:r>
              <a:rPr lang="ru-RU" sz="2200" dirty="0" smtClean="0"/>
              <a:t> (при тому,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Чехословаччина</a:t>
            </a:r>
            <a:r>
              <a:rPr lang="ru-RU" sz="2200" dirty="0" smtClean="0"/>
              <a:t> не чинила </a:t>
            </a:r>
            <a:r>
              <a:rPr lang="ru-RU" sz="2200" dirty="0" err="1" smtClean="0"/>
              <a:t>ніякого</a:t>
            </a:r>
            <a:r>
              <a:rPr lang="ru-RU" sz="2200" dirty="0" smtClean="0"/>
              <a:t> опору і </a:t>
            </a:r>
            <a:r>
              <a:rPr lang="ru-RU" sz="2200" dirty="0" err="1" smtClean="0"/>
              <a:t>відмовилася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радянської</a:t>
            </a:r>
            <a:r>
              <a:rPr lang="ru-RU" sz="2200" dirty="0" smtClean="0"/>
              <a:t> </a:t>
            </a:r>
            <a:r>
              <a:rPr lang="ru-RU" sz="2200" dirty="0" err="1" smtClean="0"/>
              <a:t>військової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допомоги</a:t>
            </a:r>
            <a:r>
              <a:rPr lang="ru-RU" sz="2200" dirty="0" smtClean="0"/>
              <a:t>) </a:t>
            </a:r>
            <a:r>
              <a:rPr lang="ru-RU" sz="2200" dirty="0" err="1" smtClean="0"/>
              <a:t>істотно</a:t>
            </a:r>
            <a:r>
              <a:rPr lang="ru-RU" sz="2200" dirty="0" smtClean="0"/>
              <a:t> </a:t>
            </a:r>
            <a:r>
              <a:rPr lang="ru-RU" sz="2200" dirty="0" err="1" smtClean="0"/>
              <a:t>полегшили</a:t>
            </a:r>
            <a:r>
              <a:rPr lang="ru-RU" sz="2200" dirty="0" smtClean="0"/>
              <a:t> </a:t>
            </a:r>
            <a:r>
              <a:rPr lang="ru-RU" sz="2200" dirty="0" err="1" smtClean="0"/>
              <a:t>Гітлеру</a:t>
            </a:r>
            <a:r>
              <a:rPr lang="ru-RU" sz="2200" dirty="0" smtClean="0"/>
              <a:t> </a:t>
            </a:r>
            <a:r>
              <a:rPr lang="ru-RU" sz="2200" dirty="0" err="1" smtClean="0"/>
              <a:t>завдання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завоювання</a:t>
            </a:r>
            <a:r>
              <a:rPr lang="ru-RU" sz="2200" dirty="0" smtClean="0"/>
              <a:t> </a:t>
            </a:r>
            <a:r>
              <a:rPr lang="ru-RU" sz="2200" dirty="0" err="1" smtClean="0"/>
              <a:t>Європи</a:t>
            </a:r>
            <a:r>
              <a:rPr lang="ru-RU" sz="2200" dirty="0" smtClean="0"/>
              <a:t>.</a:t>
            </a:r>
          </a:p>
          <a:p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b="1" u="sng" dirty="0" err="1" smtClean="0"/>
              <a:t>Історія</a:t>
            </a:r>
            <a:endParaRPr lang="ru-RU" sz="6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u="sng" dirty="0" smtClean="0"/>
              <a:t>Олександр </a:t>
            </a:r>
            <a:r>
              <a:rPr lang="uk-UA" sz="6000" b="1" u="sng" dirty="0" err="1" smtClean="0"/>
              <a:t>Дубчек</a:t>
            </a:r>
            <a:endParaRPr lang="ru-RU" sz="6000" b="1" u="sng" dirty="0"/>
          </a:p>
        </p:txBody>
      </p:sp>
      <p:pic>
        <p:nvPicPr>
          <p:cNvPr id="6" name="Содержимое 5" descr="alexander-dubce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1556792"/>
            <a:ext cx="3762726" cy="4929336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643087" cy="4929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9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і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</a:t>
            </a:r>
            <a:r>
              <a:rPr lang="ru-RU" dirty="0" err="1" smtClean="0"/>
              <a:t>перехід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до </a:t>
            </a:r>
            <a:r>
              <a:rPr lang="ru-RU" dirty="0" err="1" smtClean="0"/>
              <a:t>комуністів</a:t>
            </a:r>
            <a:r>
              <a:rPr lang="ru-RU" dirty="0" smtClean="0"/>
              <a:t> в 1948 </a:t>
            </a:r>
            <a:r>
              <a:rPr lang="ru-RU" dirty="0" err="1" smtClean="0"/>
              <a:t>стався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справжнього</a:t>
            </a:r>
            <a:r>
              <a:rPr lang="ru-RU" dirty="0" smtClean="0"/>
              <a:t> народного </a:t>
            </a:r>
            <a:r>
              <a:rPr lang="ru-RU" dirty="0" err="1" smtClean="0"/>
              <a:t>руху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правлячої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 </a:t>
            </a:r>
            <a:r>
              <a:rPr lang="ru-RU" dirty="0" err="1" smtClean="0"/>
              <a:t>виступала</a:t>
            </a:r>
            <a:r>
              <a:rPr lang="ru-RU" dirty="0" smtClean="0"/>
              <a:t>,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б то не </a:t>
            </a:r>
            <a:r>
              <a:rPr lang="ru-RU" dirty="0" err="1" smtClean="0"/>
              <a:t>було</a:t>
            </a:r>
            <a:r>
              <a:rPr lang="ru-RU" dirty="0" smtClean="0"/>
              <a:t>, </a:t>
            </a:r>
            <a:r>
              <a:rPr lang="ru-RU" dirty="0" err="1" smtClean="0"/>
              <a:t>ослаблення</a:t>
            </a:r>
            <a:r>
              <a:rPr lang="ru-RU" dirty="0" smtClean="0"/>
              <a:t> </a:t>
            </a:r>
            <a:r>
              <a:rPr lang="ru-RU" dirty="0" err="1" smtClean="0"/>
              <a:t>партійного</a:t>
            </a:r>
            <a:r>
              <a:rPr lang="ru-RU" dirty="0" smtClean="0"/>
              <a:t> контролю над </a:t>
            </a:r>
            <a:r>
              <a:rPr lang="ru-RU" dirty="0" err="1" smtClean="0"/>
              <a:t>суспільством</a:t>
            </a:r>
            <a:r>
              <a:rPr lang="ru-RU" dirty="0" smtClean="0"/>
              <a:t>, а тому </a:t>
            </a:r>
            <a:r>
              <a:rPr lang="ru-RU" dirty="0" err="1" smtClean="0"/>
              <a:t>звернулася</a:t>
            </a:r>
            <a:r>
              <a:rPr lang="ru-RU" dirty="0" smtClean="0"/>
              <a:t> до </a:t>
            </a:r>
            <a:r>
              <a:rPr lang="ru-RU" dirty="0" err="1" smtClean="0"/>
              <a:t>радянського</a:t>
            </a:r>
            <a:r>
              <a:rPr lang="ru-RU" dirty="0" smtClean="0"/>
              <a:t> </a:t>
            </a:r>
            <a:r>
              <a:rPr lang="ru-RU" dirty="0" err="1" smtClean="0"/>
              <a:t>керівництва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у </a:t>
            </a:r>
            <a:r>
              <a:rPr lang="ru-RU" dirty="0" err="1" smtClean="0"/>
              <a:t>відчуженні</a:t>
            </a:r>
            <a:r>
              <a:rPr lang="ru-RU" dirty="0" smtClean="0"/>
              <a:t> </a:t>
            </a:r>
            <a:r>
              <a:rPr lang="ru-RU" dirty="0" err="1" smtClean="0"/>
              <a:t>реформаторів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обмеженого</a:t>
            </a:r>
            <a:r>
              <a:rPr lang="ru-RU" dirty="0" smtClean="0"/>
              <a:t> державного </a:t>
            </a:r>
            <a:r>
              <a:rPr lang="ru-RU" dirty="0" err="1" smtClean="0"/>
              <a:t>суверенітету</a:t>
            </a:r>
            <a:r>
              <a:rPr lang="ru-RU" dirty="0" smtClean="0"/>
              <a:t> в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соціалістичного</a:t>
            </a:r>
            <a:r>
              <a:rPr lang="ru-RU" dirty="0" smtClean="0"/>
              <a:t> блоку,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допускає</a:t>
            </a:r>
            <a:r>
              <a:rPr lang="ru-RU" dirty="0" smtClean="0"/>
              <a:t>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, </a:t>
            </a:r>
            <a:r>
              <a:rPr lang="ru-RU" dirty="0" err="1" smtClean="0"/>
              <a:t>отримала</a:t>
            </a:r>
            <a:r>
              <a:rPr lang="ru-RU" dirty="0" smtClean="0"/>
              <a:t> на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 «</a:t>
            </a:r>
            <a:r>
              <a:rPr lang="ru-RU" dirty="0" err="1" smtClean="0"/>
              <a:t>Доктрини</a:t>
            </a:r>
            <a:r>
              <a:rPr lang="ru-RU" dirty="0" smtClean="0"/>
              <a:t> </a:t>
            </a:r>
            <a:r>
              <a:rPr lang="ru-RU" dirty="0" err="1" smtClean="0"/>
              <a:t>Брежнєва</a:t>
            </a:r>
            <a:r>
              <a:rPr lang="ru-RU" dirty="0" smtClean="0"/>
              <a:t>», за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радянського</a:t>
            </a:r>
            <a:r>
              <a:rPr lang="ru-RU" dirty="0" smtClean="0"/>
              <a:t> </a:t>
            </a:r>
            <a:r>
              <a:rPr lang="ru-RU" dirty="0" err="1" smtClean="0"/>
              <a:t>керівника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проголосив </a:t>
            </a:r>
            <a:r>
              <a:rPr lang="ru-RU" dirty="0" err="1" smtClean="0"/>
              <a:t>публічно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проводили і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 </a:t>
            </a:r>
            <a:r>
              <a:rPr lang="ru-RU" dirty="0" err="1" smtClean="0"/>
              <a:t>Сталіна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Svoboda_okupaciya_cz_s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12776"/>
            <a:ext cx="8712968" cy="52565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219200"/>
          </a:xfrm>
        </p:spPr>
        <p:txBody>
          <a:bodyPr>
            <a:noAutofit/>
          </a:bodyPr>
          <a:lstStyle/>
          <a:p>
            <a:pPr algn="ctr"/>
            <a:r>
              <a:rPr lang="ru-RU" sz="3900" b="1" u="sng" dirty="0" smtClean="0"/>
              <a:t>Перша </a:t>
            </a:r>
            <a:r>
              <a:rPr lang="ru-RU" sz="3900" b="1" u="sng" dirty="0" err="1" smtClean="0"/>
              <a:t>шпальта</a:t>
            </a:r>
            <a:r>
              <a:rPr lang="ru-RU" sz="3900" b="1" u="sng" dirty="0" smtClean="0"/>
              <a:t> </a:t>
            </a:r>
            <a:r>
              <a:rPr lang="ru-RU" sz="3900" b="1" u="sng" dirty="0" err="1" smtClean="0"/>
              <a:t>газети</a:t>
            </a:r>
            <a:r>
              <a:rPr lang="ru-RU" sz="3900" b="1" u="sng" dirty="0" smtClean="0"/>
              <a:t> "СВОБОДА" про </a:t>
            </a:r>
            <a:r>
              <a:rPr lang="ru-RU" sz="3900" b="1" u="sng" dirty="0" err="1" smtClean="0"/>
              <a:t>окупацію</a:t>
            </a:r>
            <a:r>
              <a:rPr lang="ru-RU" sz="3900" b="1" u="sng" dirty="0" smtClean="0"/>
              <a:t> </a:t>
            </a:r>
            <a:r>
              <a:rPr lang="ru-RU" sz="3900" b="1" u="sng" dirty="0" err="1" smtClean="0"/>
              <a:t>Чехословаччини</a:t>
            </a:r>
            <a:endParaRPr lang="ru-RU" sz="39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1271" y="1360433"/>
            <a:ext cx="8856984" cy="2913112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Одним із визначних факторів, що впливав на процес лібералізації суспільно-політичного життя чехословацького суспільства в період «Празької весни», була активізація студентського руху.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Відправною точкою участі чехословацьких студентів у процесі лібералізації і однією з причин «Празької весни» стала демонстрація студентів 31 жовтня 1967р</a:t>
            </a:r>
            <a:r>
              <a:rPr lang="uk-UA" dirty="0" smtClean="0"/>
              <a:t>. Причиною </a:t>
            </a:r>
            <a:r>
              <a:rPr lang="uk-UA" dirty="0"/>
              <a:t>виходу студентів на демонстрацію послужили незадовільні умови проживання у студентських гуртожитках, постійні перебої з електропостачанням та ін. Тому студенти вийшли на демонстрацію під гаслом: «Хочемо світла! Хочемо вчитись!»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4963" y="404664"/>
            <a:ext cx="8229600" cy="822920"/>
          </a:xfrm>
        </p:spPr>
        <p:txBody>
          <a:bodyPr>
            <a:noAutofit/>
          </a:bodyPr>
          <a:lstStyle/>
          <a:p>
            <a:pPr algn="ctr"/>
            <a:r>
              <a:rPr lang="uk-UA" sz="3200" u="sng" dirty="0"/>
              <a:t/>
            </a:r>
            <a:br>
              <a:rPr lang="uk-UA" sz="3200" u="sng" dirty="0"/>
            </a:br>
            <a:r>
              <a:rPr lang="ru-RU" sz="3200" u="sng" dirty="0"/>
              <a:t> </a:t>
            </a:r>
            <a:r>
              <a:rPr lang="ru-RU" sz="3200" b="1" u="sng" dirty="0"/>
              <a:t>Розвиток студентського руху в Чехословаччині періоду «Празької весни» </a:t>
            </a:r>
            <a:endParaRPr lang="uk-UA" sz="32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3" y="4149080"/>
            <a:ext cx="756084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/>
              <a:t>С</a:t>
            </a:r>
            <a:r>
              <a:rPr lang="uk-UA" dirty="0" smtClean="0"/>
              <a:t>тудентський </a:t>
            </a:r>
            <a:r>
              <a:rPr lang="uk-UA" dirty="0"/>
              <a:t>рух у Чехословаччині </a:t>
            </a:r>
            <a:r>
              <a:rPr lang="uk-UA" dirty="0" smtClean="0"/>
              <a:t>мав </a:t>
            </a:r>
            <a:r>
              <a:rPr lang="uk-UA" dirty="0"/>
              <a:t>діалектичний характер. З одного боку, в середовищі студентства значної сили набуло прагнення вийти з-під контролю </a:t>
            </a:r>
            <a:r>
              <a:rPr lang="uk-UA" dirty="0" smtClean="0"/>
              <a:t>ЧСМ(</a:t>
            </a:r>
            <a:r>
              <a:rPr lang="uk-UA" dirty="0"/>
              <a:t>Чехословацького союзу молоді </a:t>
            </a:r>
            <a:r>
              <a:rPr lang="uk-UA" dirty="0" smtClean="0"/>
              <a:t>), </a:t>
            </a:r>
            <a:r>
              <a:rPr lang="uk-UA" dirty="0"/>
              <a:t>який повністю себе скомпрометував в очах студентів у попередні роки. З іншого, студентство розуміло необхідність створення нової загальнодержавної організації, яка б по-справжньому захищала їхні інтереси. Процес лібералізації чехословацького суспільства, який зробив можливим створення нової альтернативної організації студентства, також показав неоднорідність студентського руху і наявність у ньому гострих суперечностей. Важливим фактором у цьому контексті було протистояння Праги, яка претендувала на роль лідера студентського руху, та інших університетських центрів. </a:t>
            </a:r>
          </a:p>
        </p:txBody>
      </p:sp>
    </p:spTree>
    <p:extLst>
      <p:ext uri="{BB962C8B-B14F-4D97-AF65-F5344CB8AC3E}">
        <p14:creationId xmlns:p14="http://schemas.microsoft.com/office/powerpoint/2010/main" val="4831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42984"/>
            <a:ext cx="8406106" cy="5166336"/>
          </a:xfrm>
        </p:spPr>
        <p:txBody>
          <a:bodyPr>
            <a:noAutofit/>
          </a:bodyPr>
          <a:lstStyle/>
          <a:p>
            <a:r>
              <a:rPr lang="ru-RU" sz="1800" dirty="0" smtClean="0"/>
              <a:t>23 </a:t>
            </a:r>
            <a:r>
              <a:rPr lang="ru-RU" sz="1800" dirty="0" err="1" smtClean="0"/>
              <a:t>березня</a:t>
            </a:r>
            <a:r>
              <a:rPr lang="ru-RU" sz="1800" dirty="0" smtClean="0"/>
              <a:t> 1968 на </a:t>
            </a:r>
            <a:r>
              <a:rPr lang="ru-RU" sz="1800" dirty="0" err="1" smtClean="0"/>
              <a:t>з'їзді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комуністичних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партій</a:t>
            </a:r>
            <a:r>
              <a:rPr lang="ru-RU" sz="1800" dirty="0" smtClean="0"/>
              <a:t> в </a:t>
            </a:r>
            <a:r>
              <a:rPr lang="ru-RU" sz="1800" dirty="0" err="1" smtClean="0"/>
              <a:t>Дрездені</a:t>
            </a:r>
            <a:r>
              <a:rPr lang="ru-RU" sz="1800" dirty="0" smtClean="0"/>
              <a:t> прозвучала критика реформ в </a:t>
            </a:r>
            <a:r>
              <a:rPr lang="ru-RU" sz="1800" dirty="0" err="1" smtClean="0"/>
              <a:t>Чехословаччині</a:t>
            </a:r>
            <a:r>
              <a:rPr lang="ru-RU" sz="1800" dirty="0" smtClean="0"/>
              <a:t>, 4 </a:t>
            </a:r>
            <a:r>
              <a:rPr lang="ru-RU" sz="1800" dirty="0" err="1" smtClean="0"/>
              <a:t>травня</a:t>
            </a:r>
            <a:r>
              <a:rPr lang="ru-RU" sz="1800" dirty="0" smtClean="0"/>
              <a:t> </a:t>
            </a:r>
            <a:r>
              <a:rPr lang="ru-RU" sz="1800" dirty="0" err="1" smtClean="0"/>
              <a:t>Брежнєв</a:t>
            </a:r>
            <a:r>
              <a:rPr lang="ru-RU" sz="1800" dirty="0" smtClean="0"/>
              <a:t> </a:t>
            </a:r>
            <a:r>
              <a:rPr lang="ru-RU" sz="1800" dirty="0" err="1" smtClean="0"/>
              <a:t>прийняв</a:t>
            </a:r>
            <a:r>
              <a:rPr lang="ru-RU" sz="1800" dirty="0" smtClean="0"/>
              <a:t> </a:t>
            </a:r>
            <a:r>
              <a:rPr lang="ru-RU" sz="1800" dirty="0" err="1" smtClean="0"/>
              <a:t>делегацію</a:t>
            </a:r>
            <a:r>
              <a:rPr lang="ru-RU" sz="1800" dirty="0" smtClean="0"/>
              <a:t> на </a:t>
            </a:r>
            <a:r>
              <a:rPr lang="ru-RU" sz="1800" dirty="0" err="1" smtClean="0"/>
              <a:t>чолі</a:t>
            </a:r>
            <a:r>
              <a:rPr lang="ru-RU" sz="1800" dirty="0" smtClean="0"/>
              <a:t> з </a:t>
            </a:r>
            <a:r>
              <a:rPr lang="ru-RU" sz="1800" dirty="0" err="1" smtClean="0"/>
              <a:t>Дубчеком</a:t>
            </a:r>
            <a:r>
              <a:rPr lang="ru-RU" sz="1800" dirty="0" smtClean="0"/>
              <a:t> в </a:t>
            </a:r>
            <a:r>
              <a:rPr lang="ru-RU" sz="1800" dirty="0" err="1" smtClean="0"/>
              <a:t>Москві</a:t>
            </a:r>
            <a:r>
              <a:rPr lang="ru-RU" sz="1800" dirty="0" smtClean="0"/>
              <a:t>, де </a:t>
            </a:r>
            <a:r>
              <a:rPr lang="ru-RU" sz="1800" dirty="0" err="1" smtClean="0"/>
              <a:t>гостро</a:t>
            </a:r>
            <a:r>
              <a:rPr lang="ru-RU" sz="1800" dirty="0" smtClean="0"/>
              <a:t> </a:t>
            </a:r>
            <a:r>
              <a:rPr lang="ru-RU" sz="1800" dirty="0" err="1" smtClean="0"/>
              <a:t>критикував</a:t>
            </a:r>
            <a:r>
              <a:rPr lang="ru-RU" sz="1800" dirty="0" smtClean="0"/>
              <a:t> </a:t>
            </a:r>
            <a:r>
              <a:rPr lang="ru-RU" sz="1800" dirty="0" err="1" smtClean="0"/>
              <a:t>положення</a:t>
            </a:r>
            <a:r>
              <a:rPr lang="ru-RU" sz="1800" dirty="0" smtClean="0"/>
              <a:t> в ЧССР. </a:t>
            </a:r>
          </a:p>
          <a:p>
            <a:r>
              <a:rPr lang="ru-RU" sz="1800" dirty="0" err="1" smtClean="0"/>
              <a:t>Період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політичного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лібералізму</a:t>
            </a:r>
            <a:r>
              <a:rPr lang="ru-RU" sz="1800" dirty="0" smtClean="0"/>
              <a:t> в </a:t>
            </a:r>
            <a:r>
              <a:rPr lang="ru-RU" sz="1800" dirty="0" err="1" smtClean="0"/>
              <a:t>Чехословаччині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закінчився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вже</a:t>
            </a:r>
            <a:r>
              <a:rPr lang="ru-RU" sz="1800" dirty="0" smtClean="0"/>
              <a:t> через </a:t>
            </a:r>
            <a:r>
              <a:rPr lang="ru-RU" sz="1800" dirty="0" err="1" smtClean="0"/>
              <a:t>декілька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днів</a:t>
            </a:r>
            <a:r>
              <a:rPr lang="ru-RU" sz="1800" dirty="0" smtClean="0"/>
              <a:t>, з </a:t>
            </a:r>
            <a:r>
              <a:rPr lang="ru-RU" sz="1800" dirty="0" err="1" smtClean="0"/>
              <a:t>введенням</a:t>
            </a:r>
            <a:r>
              <a:rPr lang="ru-RU" sz="1800" dirty="0" smtClean="0"/>
              <a:t> в </a:t>
            </a:r>
            <a:r>
              <a:rPr lang="ru-RU" sz="1800" dirty="0" err="1" smtClean="0"/>
              <a:t>країну</a:t>
            </a:r>
            <a:r>
              <a:rPr lang="ru-RU" sz="1800" dirty="0" smtClean="0"/>
              <a:t> 200 000 </a:t>
            </a:r>
            <a:r>
              <a:rPr lang="ru-RU" sz="1800" dirty="0" err="1" smtClean="0"/>
              <a:t>солдатів</a:t>
            </a:r>
            <a:r>
              <a:rPr lang="ru-RU" sz="1800" dirty="0" smtClean="0"/>
              <a:t> і 5000 </a:t>
            </a:r>
            <a:r>
              <a:rPr lang="ru-RU" sz="1800" dirty="0" err="1" smtClean="0"/>
              <a:t>танків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</a:t>
            </a:r>
            <a:r>
              <a:rPr lang="ru-RU" sz="1800" dirty="0" smtClean="0"/>
              <a:t> </a:t>
            </a:r>
            <a:r>
              <a:rPr lang="ru-RU" sz="1800" dirty="0" err="1" smtClean="0"/>
              <a:t>Варшавського</a:t>
            </a:r>
            <a:r>
              <a:rPr lang="ru-RU" sz="1800" dirty="0" smtClean="0"/>
              <a:t> договору в </a:t>
            </a:r>
            <a:r>
              <a:rPr lang="ru-RU" sz="1800" dirty="0" err="1" smtClean="0"/>
              <a:t>ніч</a:t>
            </a:r>
            <a:r>
              <a:rPr lang="ru-RU" sz="1800" dirty="0" smtClean="0"/>
              <a:t> з 20 на 21. </a:t>
            </a:r>
            <a:r>
              <a:rPr lang="ru-RU" sz="1800" dirty="0" err="1" smtClean="0"/>
              <a:t>Напередодні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введення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військ</a:t>
            </a:r>
            <a:r>
              <a:rPr lang="ru-RU" sz="1800" dirty="0" smtClean="0"/>
              <a:t> Маршал </a:t>
            </a:r>
            <a:r>
              <a:rPr lang="ru-RU" sz="1800" dirty="0" err="1" smtClean="0"/>
              <a:t>Радянського</a:t>
            </a:r>
            <a:r>
              <a:rPr lang="ru-RU" sz="1800" dirty="0" smtClean="0"/>
              <a:t> Союзу Гречко </a:t>
            </a:r>
            <a:r>
              <a:rPr lang="ru-RU" sz="1800" dirty="0" err="1" smtClean="0"/>
              <a:t>проінформував</a:t>
            </a:r>
            <a:r>
              <a:rPr lang="ru-RU" sz="1800" dirty="0" smtClean="0"/>
              <a:t> </a:t>
            </a:r>
            <a:r>
              <a:rPr lang="ru-RU" sz="1800" dirty="0" err="1" smtClean="0"/>
              <a:t>міністра</a:t>
            </a:r>
            <a:r>
              <a:rPr lang="ru-RU" sz="1800" dirty="0" smtClean="0"/>
              <a:t> оборони ЧССР </a:t>
            </a:r>
            <a:r>
              <a:rPr lang="ru-RU" sz="1800" dirty="0" err="1" smtClean="0"/>
              <a:t>Мартіна</a:t>
            </a:r>
            <a:r>
              <a:rPr lang="ru-RU" sz="1800" dirty="0" smtClean="0"/>
              <a:t> </a:t>
            </a:r>
            <a:r>
              <a:rPr lang="ru-RU" sz="1800" dirty="0" err="1" smtClean="0"/>
              <a:t>Дзура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підготовлювану</a:t>
            </a:r>
            <a:r>
              <a:rPr lang="ru-RU" sz="1800" dirty="0" smtClean="0"/>
              <a:t> </a:t>
            </a:r>
            <a:r>
              <a:rPr lang="ru-RU" sz="1800" dirty="0" err="1" smtClean="0"/>
              <a:t>акцію</a:t>
            </a:r>
            <a:r>
              <a:rPr lang="ru-RU" sz="1800" dirty="0" smtClean="0"/>
              <a:t> і </a:t>
            </a:r>
            <a:r>
              <a:rPr lang="ru-RU" sz="1800" dirty="0" err="1" smtClean="0"/>
              <a:t>застеріг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опору з боку </a:t>
            </a:r>
            <a:r>
              <a:rPr lang="ru-RU" sz="1800" dirty="0" err="1" smtClean="0"/>
              <a:t>чехословацьких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озброєних</a:t>
            </a:r>
            <a:r>
              <a:rPr lang="ru-RU" sz="1800" dirty="0" smtClean="0"/>
              <a:t> сил. З НДР </a:t>
            </a:r>
            <a:r>
              <a:rPr lang="ru-RU" sz="1800" dirty="0" err="1" smtClean="0"/>
              <a:t>вводився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радянсько-німецький</a:t>
            </a:r>
            <a:r>
              <a:rPr lang="ru-RU" sz="1800" dirty="0" smtClean="0"/>
              <a:t> контингент </a:t>
            </a:r>
            <a:r>
              <a:rPr lang="ru-RU" sz="1800" dirty="0" err="1" smtClean="0"/>
              <a:t>військ</a:t>
            </a:r>
            <a:r>
              <a:rPr lang="ru-RU" sz="1800" dirty="0" smtClean="0"/>
              <a:t> по </a:t>
            </a:r>
            <a:r>
              <a:rPr lang="ru-RU" sz="1800" dirty="0" err="1" smtClean="0"/>
              <a:t>напрямах</a:t>
            </a:r>
            <a:r>
              <a:rPr lang="ru-RU" sz="1800" dirty="0" smtClean="0"/>
              <a:t>: Прага, </a:t>
            </a:r>
            <a:r>
              <a:rPr lang="ru-RU" sz="1800" dirty="0" err="1" smtClean="0"/>
              <a:t>Хомутів</a:t>
            </a:r>
            <a:r>
              <a:rPr lang="ru-RU" sz="1800" dirty="0" smtClean="0"/>
              <a:t>, </a:t>
            </a:r>
            <a:r>
              <a:rPr lang="ru-RU" sz="1800" dirty="0" err="1" smtClean="0"/>
              <a:t>Пльзень,Карлові</a:t>
            </a:r>
            <a:r>
              <a:rPr lang="ru-RU" sz="1800" dirty="0" smtClean="0"/>
              <a:t> Вари. З </a:t>
            </a:r>
            <a:r>
              <a:rPr lang="ru-RU" sz="1800" dirty="0" err="1" smtClean="0"/>
              <a:t>Угорщини</a:t>
            </a:r>
            <a:r>
              <a:rPr lang="ru-RU" sz="1800" dirty="0" smtClean="0"/>
              <a:t> входило </a:t>
            </a:r>
            <a:r>
              <a:rPr lang="ru-RU" sz="1800" dirty="0" err="1" smtClean="0"/>
              <a:t>радянсько-угорсько-болгарське</a:t>
            </a:r>
            <a:r>
              <a:rPr lang="ru-RU" sz="1800" dirty="0" smtClean="0"/>
              <a:t> </a:t>
            </a:r>
            <a:r>
              <a:rPr lang="ru-RU" sz="1800" dirty="0" err="1" smtClean="0"/>
              <a:t>угрупування</a:t>
            </a:r>
            <a:r>
              <a:rPr lang="ru-RU" sz="1800" dirty="0" smtClean="0"/>
              <a:t> по </a:t>
            </a:r>
            <a:r>
              <a:rPr lang="ru-RU" sz="1800" dirty="0" err="1" smtClean="0"/>
              <a:t>напрямах</a:t>
            </a:r>
            <a:r>
              <a:rPr lang="ru-RU" sz="1800" dirty="0" smtClean="0"/>
              <a:t>: Братислава, </a:t>
            </a:r>
            <a:r>
              <a:rPr lang="ru-RU" sz="1800" dirty="0" err="1" smtClean="0"/>
              <a:t>Тренчин</a:t>
            </a:r>
            <a:r>
              <a:rPr lang="ru-RU" sz="1800" dirty="0" smtClean="0"/>
              <a:t>, </a:t>
            </a:r>
            <a:r>
              <a:rPr lang="ru-RU" sz="1800" dirty="0" err="1" smtClean="0"/>
              <a:t>Банська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Бістріца</a:t>
            </a:r>
            <a:r>
              <a:rPr lang="ru-RU" sz="1800" dirty="0" smtClean="0"/>
              <a:t> і </a:t>
            </a:r>
            <a:r>
              <a:rPr lang="ru-RU" sz="1800" dirty="0" err="1" smtClean="0"/>
              <a:t>ін</a:t>
            </a:r>
            <a:r>
              <a:rPr lang="ru-RU" sz="1800" dirty="0" smtClean="0"/>
              <a:t>. </a:t>
            </a:r>
            <a:r>
              <a:rPr lang="ru-RU" sz="1800" dirty="0" err="1" smtClean="0"/>
              <a:t>Найбільший</a:t>
            </a:r>
            <a:r>
              <a:rPr lang="ru-RU" sz="1800" dirty="0" smtClean="0"/>
              <a:t> контингент </a:t>
            </a:r>
            <a:r>
              <a:rPr lang="ru-RU" sz="1800" dirty="0" err="1" smtClean="0"/>
              <a:t>військ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виділений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 СРСР. </a:t>
            </a:r>
            <a:r>
              <a:rPr lang="ru-RU" sz="1800" dirty="0" err="1" smtClean="0"/>
              <a:t>Чехословацька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армія</a:t>
            </a:r>
            <a:r>
              <a:rPr lang="ru-RU" sz="1800" dirty="0" smtClean="0"/>
              <a:t> не чинила опору. </a:t>
            </a:r>
            <a:r>
              <a:rPr lang="ru-RU" sz="1800" dirty="0" err="1" smtClean="0"/>
              <a:t>Вторгнення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сталося</a:t>
            </a:r>
            <a:r>
              <a:rPr lang="ru-RU" sz="1800" dirty="0" smtClean="0"/>
              <a:t> </a:t>
            </a:r>
            <a:r>
              <a:rPr lang="ru-RU" sz="1800" dirty="0" err="1" smtClean="0"/>
              <a:t>напередодні</a:t>
            </a:r>
            <a:r>
              <a:rPr lang="ru-RU" sz="1800" dirty="0" smtClean="0"/>
              <a:t> </a:t>
            </a:r>
            <a:r>
              <a:rPr lang="ru-RU" sz="1800" dirty="0" err="1" smtClean="0"/>
              <a:t>з'їзду</a:t>
            </a:r>
            <a:r>
              <a:rPr lang="ru-RU" sz="1800" dirty="0" smtClean="0"/>
              <a:t> </a:t>
            </a:r>
            <a:r>
              <a:rPr lang="ru-RU" sz="1800" dirty="0" err="1" smtClean="0"/>
              <a:t>Комуністичної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партії</a:t>
            </a:r>
            <a:r>
              <a:rPr lang="ru-RU" sz="1800" dirty="0" smtClean="0"/>
              <a:t> </a:t>
            </a:r>
            <a:r>
              <a:rPr lang="ru-RU" sz="1800" dirty="0" err="1" smtClean="0"/>
              <a:t>Чехословаччини</a:t>
            </a:r>
            <a:r>
              <a:rPr lang="ru-RU" sz="1800" dirty="0" smtClean="0"/>
              <a:t>, на </a:t>
            </a:r>
            <a:r>
              <a:rPr lang="ru-RU" sz="1800" dirty="0" err="1" smtClean="0"/>
              <a:t>якому</a:t>
            </a:r>
            <a:r>
              <a:rPr lang="ru-RU" sz="1800" dirty="0" smtClean="0"/>
              <a:t>, як </a:t>
            </a:r>
            <a:r>
              <a:rPr lang="ru-RU" sz="1800" dirty="0" err="1" smtClean="0"/>
              <a:t>очікувалося</a:t>
            </a:r>
            <a:r>
              <a:rPr lang="ru-RU" sz="1800" dirty="0" smtClean="0"/>
              <a:t>, </a:t>
            </a:r>
            <a:r>
              <a:rPr lang="ru-RU" sz="1800" dirty="0" err="1" smtClean="0"/>
              <a:t>реформи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повинні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отримати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рішучу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підтримку</a:t>
            </a:r>
            <a:r>
              <a:rPr lang="ru-RU" sz="1800" dirty="0" smtClean="0"/>
              <a:t>. </a:t>
            </a:r>
            <a:r>
              <a:rPr lang="ru-RU" sz="1800" dirty="0" err="1" smtClean="0"/>
              <a:t>З'їзд</a:t>
            </a:r>
            <a:r>
              <a:rPr lang="ru-RU" sz="1800" dirty="0" smtClean="0"/>
              <a:t> </a:t>
            </a:r>
            <a:r>
              <a:rPr lang="ru-RU" sz="1800" dirty="0" err="1" smtClean="0"/>
              <a:t>партії</a:t>
            </a:r>
            <a:r>
              <a:rPr lang="ru-RU" sz="1800" dirty="0" smtClean="0"/>
              <a:t> все-таки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проведений —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відбувся</a:t>
            </a:r>
            <a:r>
              <a:rPr lang="ru-RU" sz="1800" dirty="0" smtClean="0"/>
              <a:t> на одному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місцевих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заводів</a:t>
            </a:r>
            <a:r>
              <a:rPr lang="ru-RU" sz="1800" dirty="0" smtClean="0"/>
              <a:t> — і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учасники</a:t>
            </a:r>
            <a:r>
              <a:rPr lang="ru-RU" sz="1800" dirty="0" smtClean="0"/>
              <a:t> </a:t>
            </a:r>
            <a:r>
              <a:rPr lang="ru-RU" sz="1800" dirty="0" err="1" smtClean="0"/>
              <a:t>насправді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висловили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підтримку</a:t>
            </a:r>
            <a:r>
              <a:rPr lang="ru-RU" sz="1800" dirty="0" smtClean="0"/>
              <a:t> </a:t>
            </a:r>
            <a:r>
              <a:rPr lang="ru-RU" sz="1800" dirty="0" err="1" smtClean="0"/>
              <a:t>початим</a:t>
            </a:r>
            <a:r>
              <a:rPr lang="ru-RU" sz="1800" dirty="0" smtClean="0"/>
              <a:t> реформам,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вже</a:t>
            </a:r>
            <a:r>
              <a:rPr lang="ru-RU" sz="1800" dirty="0" smtClean="0"/>
              <a:t> не мало </a:t>
            </a:r>
            <a:r>
              <a:rPr lang="ru-RU" sz="1800" dirty="0" err="1" smtClean="0"/>
              <a:t>ніякого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значення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600" u="sng" dirty="0" err="1" smtClean="0"/>
              <a:t>Кінець</a:t>
            </a:r>
            <a:r>
              <a:rPr lang="ru-RU" sz="6600" u="sng" dirty="0" smtClean="0"/>
              <a:t> </a:t>
            </a:r>
            <a:r>
              <a:rPr lang="ru-RU" sz="6600" u="sng" dirty="0" err="1" smtClean="0"/>
              <a:t>весни</a:t>
            </a:r>
            <a:endParaRPr lang="ru-RU" sz="6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TS010251335</Template>
  <TotalTime>220</TotalTime>
  <Words>217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Празька весна 1968 року</vt:lpstr>
      <vt:lpstr>Презентация PowerPoint</vt:lpstr>
      <vt:lpstr>Історія</vt:lpstr>
      <vt:lpstr>Олександр Дубчек</vt:lpstr>
      <vt:lpstr>Презентация PowerPoint</vt:lpstr>
      <vt:lpstr>Перша шпальта газети "СВОБОДА" про окупацію Чехословаччини</vt:lpstr>
      <vt:lpstr>  Розвиток студентського руху в Чехословаччині періоду «Празької весни» </vt:lpstr>
      <vt:lpstr>Презентация PowerPoint</vt:lpstr>
      <vt:lpstr>Кінець весни</vt:lpstr>
      <vt:lpstr>Маршал Гречко і генерал Мартін Дзур</vt:lpstr>
      <vt:lpstr>Протести проти окупації Чехословаччини і наслідки окупації</vt:lpstr>
      <vt:lpstr>Презентация PowerPoint</vt:lpstr>
      <vt:lpstr>Фото Йозефа Куделкі. 21 серпня 1968 року Куделка відобразив закінчення «Празької весни», коли танки держав - членів Варшавського договору - з'являлися на вулицях Праги.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Празька весна</dc:title>
  <cp:lastModifiedBy>NASTIA</cp:lastModifiedBy>
  <cp:revision>21</cp:revision>
  <dcterms:modified xsi:type="dcterms:W3CDTF">2014-01-29T21:01:57Z</dcterms:modified>
</cp:coreProperties>
</file>