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8" r:id="rId3"/>
    <p:sldId id="26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7" r:id="rId13"/>
  </p:sldIdLst>
  <p:sldSz cx="6858000" cy="9144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DBFB19"/>
    <a:srgbClr val="D6B864"/>
    <a:srgbClr val="3399FF"/>
    <a:srgbClr val="947290"/>
    <a:srgbClr val="4A603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0" autoAdjust="0"/>
    <p:restoredTop sz="94610" autoAdjust="0"/>
  </p:normalViewPr>
  <p:slideViewPr>
    <p:cSldViewPr>
      <p:cViewPr>
        <p:scale>
          <a:sx n="75" d="100"/>
          <a:sy n="75" d="100"/>
        </p:scale>
        <p:origin x="-1620" y="58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FC3FD72-26B9-484E-9305-C6BB57A4D527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39D96AD-22E3-4E51-9EA0-154705726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2F9842-985B-42CF-A2E4-9609D10A76D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CB35FB-A1F4-4BD6-90F5-1CDE5BED9F9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096963" y="4733925"/>
            <a:ext cx="222885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3532188" y="4733925"/>
            <a:ext cx="222885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3405188" y="4702175"/>
            <a:ext cx="34925" cy="60325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42900" y="4933072"/>
            <a:ext cx="6229350" cy="1524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342900" y="1911643"/>
            <a:ext cx="6229350" cy="26416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F4FDE-6632-43A6-8FA3-AD8178E7E297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78885-0C11-4704-A48C-CCC9E3D43A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692DE-375D-480B-A293-65A038C779BB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4FA55-80DA-4037-BB96-CABA026F9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21D86-E9E6-46F2-B579-F141FF39ECA7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E356A-BFB4-43A6-B0DD-2A2DC9B90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42900" y="2032000"/>
            <a:ext cx="6172200" cy="609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068910-EF08-493C-B72E-491A4C2ECAF8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753FB-3D56-4AED-AB7B-DC71CEA23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514350" y="6556375"/>
            <a:ext cx="5943600" cy="4763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4673600"/>
            <a:ext cx="5943600" cy="18288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4350" y="6611819"/>
            <a:ext cx="5943600" cy="1312981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EF706-25F2-4B4D-80FA-688A5ADB0D98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3C151-47EA-4259-B222-F081EE8EFF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342900" y="2032000"/>
            <a:ext cx="3044952" cy="609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032000"/>
            <a:ext cx="3044952" cy="6096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565FC-425B-4E5F-B7A1-95D1C1C0EC46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A885A-81DC-419A-9C3C-336D860F9F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422275" y="2906713"/>
            <a:ext cx="2811463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3565525" y="2906713"/>
            <a:ext cx="2813050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1866124"/>
            <a:ext cx="3030141" cy="1016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342900" y="2935861"/>
            <a:ext cx="3028950" cy="5218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3487341" y="2935861"/>
            <a:ext cx="3028950" cy="5218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20726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3486150" y="1866124"/>
            <a:ext cx="3030141" cy="1016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961E0-9E80-4896-95AE-D58C9A2B2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0097C3-D6EC-4409-A1D9-A64755421365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040A0-341E-471D-8AD8-ACDEDE55E902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C327E-3163-4C23-A04E-A7949D3FE0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C9125-A605-43DB-A98A-4B62BEEA5497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77951-4EA9-4D4F-9B77-DAAA775A98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342900" y="609600"/>
            <a:ext cx="4686300" cy="7620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86350" y="2133600"/>
            <a:ext cx="1488186" cy="49784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5086350" y="609600"/>
            <a:ext cx="1485900" cy="14224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7A88B-D5B4-47AE-9D6E-EF953EB8C49A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DE38F-DE71-492C-8ECE-504EF3AAC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2050" y="609600"/>
            <a:ext cx="1543050" cy="14224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42900" y="609600"/>
            <a:ext cx="4514850" cy="74168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72050" y="2133600"/>
            <a:ext cx="1543050" cy="5892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04690-BBF1-4D3F-AF94-AF51FE2A64BC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CBE42-914B-4E03-B3FE-CE60526B2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342900" y="1930400"/>
            <a:ext cx="6172200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343400" y="8270875"/>
            <a:ext cx="1943100" cy="512763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7FE8BB-2943-4AE7-968B-01119611D56B}" type="datetimeFigureOut">
              <a:rPr lang="ru-RU"/>
              <a:pPr>
                <a:defRPr/>
              </a:pPr>
              <a:t>27.07.2012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1600200" y="8270875"/>
            <a:ext cx="2686050" cy="512763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6307138" y="8242300"/>
            <a:ext cx="457200" cy="6096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902A823-B48C-458D-9562-77033B367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2900" y="203200"/>
            <a:ext cx="6172200" cy="16256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8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My%20dokuments\&#1055;&#1088;&#1077;&#1079;&#1077;&#1085;&#1090;&#1072;&#1094;&#1110;&#1103;\Medlennaya,Bystraya&amp;%2333_%20-%20..%20krasivaya%20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53000" r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857250"/>
            <a:ext cx="6858000" cy="8286750"/>
          </a:xfrm>
        </p:spPr>
        <p:txBody>
          <a:bodyPr>
            <a:normAutofit/>
          </a:bodyPr>
          <a:lstStyle/>
          <a:p>
            <a:pPr eaLnBrk="1" hangingPunct="1"/>
            <a:endParaRPr lang="uk-UA" sz="4800" smtClean="0">
              <a:solidFill>
                <a:schemeClr val="tx1"/>
              </a:solidFill>
            </a:endParaRPr>
          </a:p>
          <a:p>
            <a:pPr eaLnBrk="1" hangingPunct="1"/>
            <a:endParaRPr lang="uk-UA" sz="4800" smtClean="0">
              <a:solidFill>
                <a:schemeClr val="tx1"/>
              </a:solidFill>
            </a:endParaRPr>
          </a:p>
          <a:p>
            <a:pPr eaLnBrk="1" hangingPunct="1"/>
            <a:endParaRPr lang="uk-UA" sz="4800" smtClean="0">
              <a:solidFill>
                <a:schemeClr val="tx1"/>
              </a:solidFill>
            </a:endParaRPr>
          </a:p>
          <a:p>
            <a:pPr eaLnBrk="1" hangingPunct="1"/>
            <a:r>
              <a:rPr lang="uk-UA" sz="4800" smtClean="0">
                <a:solidFill>
                  <a:srgbClr val="DFCF04"/>
                </a:solidFill>
                <a:latin typeface="Times New Roman" pitchFamily="18" charset="0"/>
                <a:cs typeface="Times New Roman" pitchFamily="18" charset="0"/>
              </a:rPr>
              <a:t>Презентація на тему:</a:t>
            </a:r>
          </a:p>
          <a:p>
            <a:pPr eaLnBrk="1" hangingPunct="1"/>
            <a:r>
              <a:rPr lang="uk-UA" sz="43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43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Перша Світова війна,</a:t>
            </a:r>
          </a:p>
          <a:p>
            <a:pPr eaLnBrk="1" hangingPunct="1"/>
            <a:r>
              <a:rPr lang="uk-UA" sz="43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Паризька мирна конференція”</a:t>
            </a:r>
          </a:p>
          <a:p>
            <a:pPr eaLnBrk="1" hangingPunct="1"/>
            <a:endParaRPr lang="uk-UA" sz="24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uk-UA" sz="2400" smtClean="0">
              <a:solidFill>
                <a:schemeClr val="tx1"/>
              </a:solidFill>
            </a:endParaRPr>
          </a:p>
          <a:p>
            <a:pPr eaLnBrk="1" hangingPunct="1"/>
            <a:endParaRPr lang="uk-UA" sz="2400" smtClean="0">
              <a:solidFill>
                <a:schemeClr val="tx1"/>
              </a:solidFill>
            </a:endParaRPr>
          </a:p>
          <a:p>
            <a:pPr eaLnBrk="1" hangingPunct="1"/>
            <a:endParaRPr lang="uk-UA" sz="2600" smtClean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81" y="214281"/>
            <a:ext cx="5715040" cy="85722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Вище професійне училище №7  </a:t>
            </a:r>
            <a:endParaRPr lang="ru-RU" sz="2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Medlennaya,Bystraya&amp;#33_ - .. krasivaya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275013" y="44180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563">
    <p:plus/>
    <p:sndAc>
      <p:stSnd>
        <p:snd r:embed="rId4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2" descr="polish_soldiers_grave_warsaw_19451 (остання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144000"/>
            <a:ext cx="47625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1"/>
            <a:ext cx="6858000" cy="96026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Висновок: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Підготовка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Німеччини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перед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війною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була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набагато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кращою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ніж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у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її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ворогів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.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Недивлячись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на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це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Антанта перемогла,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перевершуючи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в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матеріальних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та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людських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ресурсах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і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враховуючи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підтримку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США.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Країни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союзниці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Антанти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Франція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Англія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та США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домоглися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чого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прагнули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і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тепер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вирішили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почати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перерозподіл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світу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на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свій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лад. У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Росії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також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помінявся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лад -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монархія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поборена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,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країною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почали </a:t>
            </a:r>
            <a:r>
              <a:rPr lang="ru-RU" dirty="0" err="1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правити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Ради.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Найбільших економічних збитків від війни зазнали: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    - Британія - 30 %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    - Німеччина - 20 %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    - Франція - 15 %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    - США-14%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5643563"/>
            <a:ext cx="2381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4664075"/>
            <a:ext cx="3190875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7984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8" y="5072066"/>
            <a:ext cx="3429000" cy="350865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rPr>
              <a:t>Людські втрати: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- Німеччина - загинули 1,8 млн.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- Росія - 1,7 млн.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- Франція -1,4 млн.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- Австро-Угорщина - 1,2 млн.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- Британія - 950 тис.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- Італія - 460 тис.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- США - 115 тис.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- Канада - 60 тис.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- Австралія - 60 тис.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 - Нова Зеландія - 16,781 тис.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571500"/>
            <a:ext cx="58578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6429375"/>
            <a:ext cx="3278187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8" y="3500430"/>
            <a:ext cx="365196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9600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+mn-lt"/>
                <a:cs typeface="+mn-cs"/>
              </a:rPr>
              <a:t>Кінець</a:t>
            </a:r>
            <a:endParaRPr lang="ru-RU" sz="9600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spd="slow" advTm="8094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8000" r="-5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90" y="-428660"/>
            <a:ext cx="6500858" cy="1055673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sz="2800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Перша Світова Війна,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Паризька мирна конференція.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n>
                <a:solidFill>
                  <a:srgbClr val="FFFF00"/>
                </a:solidFill>
              </a:ln>
              <a:solidFill>
                <a:srgbClr val="DBFB1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n>
                <a:solidFill>
                  <a:srgbClr val="FFFF00"/>
                </a:solidFill>
              </a:ln>
              <a:solidFill>
                <a:srgbClr val="DBFB1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Розкрити цілі держав-переможців;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800" dirty="0">
              <a:ln>
                <a:solidFill>
                  <a:srgbClr val="FFFF00"/>
                </a:solidFill>
              </a:ln>
              <a:solidFill>
                <a:srgbClr val="DBFB1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Схарактеризувати: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800" dirty="0">
              <a:ln>
                <a:solidFill>
                  <a:srgbClr val="FFFF00"/>
                </a:solidFill>
              </a:ln>
              <a:solidFill>
                <a:srgbClr val="DBFB1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uk-UA" sz="2800" dirty="0">
              <a:ln>
                <a:solidFill>
                  <a:srgbClr val="FFFF00"/>
                </a:solidFill>
              </a:ln>
              <a:solidFill>
                <a:srgbClr val="DBFB1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800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err="1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Сен</a:t>
            </a:r>
            <a:r>
              <a:rPr lang="uk-UA" sz="2800" i="1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2800" i="1" dirty="0" err="1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Жерменський</a:t>
            </a:r>
            <a:r>
              <a:rPr lang="uk-UA" sz="2800" i="1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мирний договір;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uk-UA" sz="2800" i="1" dirty="0">
              <a:ln>
                <a:solidFill>
                  <a:srgbClr val="FFFF00"/>
                </a:solidFill>
              </a:ln>
              <a:solidFill>
                <a:srgbClr val="DBFB1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800" i="1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err="1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Нейїський</a:t>
            </a:r>
            <a:r>
              <a:rPr lang="uk-UA" sz="2800" i="1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мирний договір;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endParaRPr lang="uk-UA" sz="2800" i="1" dirty="0">
              <a:ln>
                <a:solidFill>
                  <a:srgbClr val="FFFF00"/>
                </a:solidFill>
              </a:ln>
              <a:solidFill>
                <a:srgbClr val="DBFB1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800" i="1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err="1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Тріанонський</a:t>
            </a:r>
            <a:r>
              <a:rPr lang="uk-UA" sz="2800" i="1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мирний договір;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i="1" dirty="0">
              <a:ln>
                <a:solidFill>
                  <a:srgbClr val="FFFF00"/>
                </a:solidFill>
              </a:ln>
              <a:solidFill>
                <a:srgbClr val="DBFB19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uk-UA" sz="2800" i="1" dirty="0">
                <a:ln>
                  <a:solidFill>
                    <a:srgbClr val="FFFF00"/>
                  </a:solidFill>
                </a:ln>
                <a:solidFill>
                  <a:srgbClr val="DBFB1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Севрський мирний договір;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uk-UA" sz="2800" i="1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uk-UA" sz="2800" dirty="0"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dirty="0">
              <a:ln>
                <a:solidFill>
                  <a:schemeClr val="accent5">
                    <a:lumMod val="20000"/>
                    <a:lumOff val="80000"/>
                  </a:schemeClr>
                </a:solidFill>
              </a:ln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10234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Содержимое 3" descr="artillery_01 (3)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6858000" cy="9144000"/>
          </a:xfrm>
        </p:spPr>
      </p:pic>
    </p:spTree>
  </p:cSld>
  <p:clrMapOvr>
    <a:masterClrMapping/>
  </p:clrMapOvr>
  <p:transition spd="slow" advTm="10250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2900" y="366184"/>
            <a:ext cx="6300810" cy="1524000"/>
          </a:xfrm>
        </p:spPr>
        <p:txBody>
          <a:bodyPr anchor="ctr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600" smtClean="0">
                <a:ln>
                  <a:solidFill>
                    <a:schemeClr val="tx1"/>
                  </a:solidFill>
                </a:ln>
              </a:rPr>
              <a:t>Цілі держав-переможців</a:t>
            </a:r>
            <a:endParaRPr lang="ru-RU" sz="360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18435" name="Рисунок 6" descr="201181517251173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36950" y="2857500"/>
            <a:ext cx="17668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6689_capitol_build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857500"/>
            <a:ext cx="1768475" cy="221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7" name="Рисунок 8" descr="World_Italy_The_Collosseo__Rome__Italy_007858_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8475" y="2857500"/>
            <a:ext cx="17668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9" descr="france3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51450" y="2857500"/>
            <a:ext cx="160655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7" name="Прямая со стрелкой 16"/>
          <p:cNvCxnSpPr/>
          <p:nvPr/>
        </p:nvCxnSpPr>
        <p:spPr>
          <a:xfrm rot="10800000" flipV="1">
            <a:off x="1017968" y="1523979"/>
            <a:ext cx="1071570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2113350" y="2048321"/>
            <a:ext cx="1238259" cy="11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3768331" y="2095946"/>
            <a:ext cx="1143008" cy="11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036355" y="1523979"/>
            <a:ext cx="696521" cy="10477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0" y="6065838"/>
            <a:ext cx="1820863" cy="280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200" dirty="0">
                <a:solidFill>
                  <a:schemeClr val="bg1"/>
                </a:solidFill>
                <a:latin typeface="+mj-lt"/>
                <a:cs typeface="Times New Roman" pitchFamily="18" charset="0"/>
              </a:rPr>
              <a:t>Прагнула поширити свій вплив у світі і збагатитися корисними копалинами</a:t>
            </a:r>
            <a:r>
              <a:rPr lang="uk-UA" sz="2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rot="5400000">
            <a:off x="107729" y="5607255"/>
            <a:ext cx="1071570" cy="119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589735" y="6025197"/>
            <a:ext cx="1660934" cy="31188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20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tx2">
                    <a:lumMod val="25000"/>
                  </a:schemeClr>
                </a:solidFill>
                <a:latin typeface="+mn-lt"/>
                <a:cs typeface="Times New Roman" pitchFamily="18" charset="0"/>
              </a:rPr>
              <a:t>Прагнула послабити вплив Німеччини,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20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tx2">
                    <a:lumMod val="25000"/>
                  </a:schemeClr>
                </a:solidFill>
                <a:latin typeface="+mn-lt"/>
                <a:cs typeface="Times New Roman" pitchFamily="18" charset="0"/>
              </a:rPr>
              <a:t>збільшити свої території.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cxnSp>
        <p:nvCxnSpPr>
          <p:cNvPr id="33" name="Прямая со стрелкой 32"/>
          <p:cNvCxnSpPr>
            <a:endCxn id="31" idx="0"/>
          </p:cNvCxnSpPr>
          <p:nvPr/>
        </p:nvCxnSpPr>
        <p:spPr>
          <a:xfrm rot="5400000">
            <a:off x="3948698" y="5543570"/>
            <a:ext cx="953131" cy="101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251450" y="5524500"/>
            <a:ext cx="1606550" cy="317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rgbClr val="FFFF00"/>
                </a:solidFill>
                <a:latin typeface="+mj-lt"/>
                <a:cs typeface="Times New Roman" pitchFamily="18" charset="0"/>
              </a:rPr>
              <a:t>Прагнула послабити вплив Німеччини, не дати їй можливо-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dirty="0">
                <a:solidFill>
                  <a:srgbClr val="FFFF00"/>
                </a:solidFill>
                <a:latin typeface="+mj-lt"/>
                <a:cs typeface="Times New Roman" pitchFamily="18" charset="0"/>
              </a:rPr>
              <a:t>сті володіти вугільними басейнами.</a:t>
            </a:r>
            <a:endParaRPr lang="ru-RU" sz="2000" dirty="0">
              <a:solidFill>
                <a:srgbClr val="FFFF00"/>
              </a:solidFill>
              <a:latin typeface="+mj-lt"/>
              <a:cs typeface="Times New Roman" pitchFamily="18" charset="0"/>
            </a:endParaRPr>
          </a:p>
        </p:txBody>
      </p:sp>
      <p:cxnSp>
        <p:nvCxnSpPr>
          <p:cNvPr id="36" name="Прямая со стрелкой 35"/>
          <p:cNvCxnSpPr>
            <a:stCxn id="10" idx="2"/>
          </p:cNvCxnSpPr>
          <p:nvPr/>
        </p:nvCxnSpPr>
        <p:spPr>
          <a:xfrm rot="16200000" flipH="1">
            <a:off x="5598923" y="5527477"/>
            <a:ext cx="928694" cy="1787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449" name="TextBox 37"/>
          <p:cNvSpPr txBox="1">
            <a:spLocks noChangeArrowheads="1"/>
          </p:cNvSpPr>
          <p:nvPr/>
        </p:nvSpPr>
        <p:spPr bwMode="auto">
          <a:xfrm>
            <a:off x="1768475" y="6096000"/>
            <a:ext cx="176847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FF00"/>
                </a:solidFill>
                <a:latin typeface="Constantia" pitchFamily="18" charset="0"/>
              </a:rPr>
              <a:t>Прагнула розширити своє панування на Балканському півострові.</a:t>
            </a:r>
          </a:p>
        </p:txBody>
      </p:sp>
      <p:cxnSp>
        <p:nvCxnSpPr>
          <p:cNvPr id="42" name="Прямая со стрелкой 41"/>
          <p:cNvCxnSpPr>
            <a:stCxn id="9" idx="2"/>
            <a:endCxn id="38" idx="0"/>
          </p:cNvCxnSpPr>
          <p:nvPr/>
        </p:nvCxnSpPr>
        <p:spPr>
          <a:xfrm rot="16200000" flipH="1">
            <a:off x="2140134" y="5584032"/>
            <a:ext cx="1023945" cy="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10453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Содержимое 8" descr="Waco_CG-4A_USAF (2)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15938" y="2913063"/>
            <a:ext cx="5826125" cy="4333875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mtClean="0"/>
              <a:t>Мирні договори</a:t>
            </a:r>
            <a:endParaRPr lang="ru-RU"/>
          </a:p>
        </p:txBody>
      </p:sp>
    </p:spTree>
  </p:cSld>
  <p:clrMapOvr>
    <a:masterClrMapping/>
  </p:clrMapOvr>
  <p:transition spd="slow" advTm="1078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4" descr="австрия.ipg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1688" y="6000750"/>
            <a:ext cx="2054225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875"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болгария.ipg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6215063"/>
            <a:ext cx="19685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156"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" descr="IMG_угорщина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6357938"/>
            <a:ext cx="346233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219"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1" descr="туреччина.ipg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6215063"/>
            <a:ext cx="36671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188">
    <p:strip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0</TotalTime>
  <Words>40</Words>
  <Application>Microsoft Office PowerPoint</Application>
  <PresentationFormat>Экран (4:3)</PresentationFormat>
  <Paragraphs>15</Paragraphs>
  <Slides>12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1" baseType="lpstr">
      <vt:lpstr>Arial</vt:lpstr>
      <vt:lpstr>Constantia</vt:lpstr>
      <vt:lpstr>Wingdings 2</vt:lpstr>
      <vt:lpstr>Calibri</vt:lpstr>
      <vt:lpstr>Times New Roman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Вище професійне училище №7  </dc:title>
  <dc:creator>Admin</dc:creator>
  <cp:lastModifiedBy>Максим</cp:lastModifiedBy>
  <cp:revision>40</cp:revision>
  <dcterms:created xsi:type="dcterms:W3CDTF">2012-01-29T07:51:19Z</dcterms:created>
  <dcterms:modified xsi:type="dcterms:W3CDTF">2012-07-27T07:14:44Z</dcterms:modified>
</cp:coreProperties>
</file>