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840DB-4AE3-404D-B859-06E77152F31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507E21-11C8-42C9-8F34-23B8C4BA2FA7}">
      <dgm:prSet phldrT="[Текст]" custT="1"/>
      <dgm:spPr/>
      <dgm:t>
        <a:bodyPr/>
        <a:lstStyle/>
        <a:p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Гонкою озброєнь і посиленою підготовкою до «гарячої» війни.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1556BF-33B2-4869-BE23-F5467493EBDF}" type="parTrans" cxnId="{48BC9934-72C6-41A0-9E42-BF8654D08AD2}">
      <dgm:prSet/>
      <dgm:spPr/>
      <dgm:t>
        <a:bodyPr/>
        <a:lstStyle/>
        <a:p>
          <a:endParaRPr lang="ru-RU"/>
        </a:p>
      </dgm:t>
    </dgm:pt>
    <dgm:pt modelId="{4784BFCE-0163-4CE2-B853-28FB137C2141}" type="sibTrans" cxnId="{48BC9934-72C6-41A0-9E42-BF8654D08AD2}">
      <dgm:prSet/>
      <dgm:spPr/>
      <dgm:t>
        <a:bodyPr/>
        <a:lstStyle/>
        <a:p>
          <a:endParaRPr lang="ru-RU"/>
        </a:p>
      </dgm:t>
    </dgm:pt>
    <dgm:pt modelId="{557DD6F1-A5A9-4CAA-8B22-19E3FE31F586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Суперництвом у всіх сферах суспільного життя.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9CCC64-284C-4895-A429-650CD0C82C73}" type="parTrans" cxnId="{E9ECB36B-EFB8-4DD4-A180-C532E862934F}">
      <dgm:prSet/>
      <dgm:spPr/>
      <dgm:t>
        <a:bodyPr/>
        <a:lstStyle/>
        <a:p>
          <a:endParaRPr lang="ru-RU"/>
        </a:p>
      </dgm:t>
    </dgm:pt>
    <dgm:pt modelId="{4E584B60-A957-4259-AF10-EC457FA419CF}" type="sibTrans" cxnId="{E9ECB36B-EFB8-4DD4-A180-C532E862934F}">
      <dgm:prSet/>
      <dgm:spPr/>
      <dgm:t>
        <a:bodyPr/>
        <a:lstStyle/>
        <a:p>
          <a:endParaRPr lang="ru-RU"/>
        </a:p>
      </dgm:t>
    </dgm:pt>
    <dgm:pt modelId="{50D3716D-38AA-4DCD-A91A-4E00A1BB220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Гострою ідеологічною боротьбою і створенням образу зовнішнього ворога.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09D1EA-9728-4CDE-A55F-4B1F9CE2FE09}" type="parTrans" cxnId="{EBA0727E-9170-42E2-BBA9-12F9F1D22BBB}">
      <dgm:prSet/>
      <dgm:spPr/>
      <dgm:t>
        <a:bodyPr/>
        <a:lstStyle/>
        <a:p>
          <a:endParaRPr lang="ru-RU"/>
        </a:p>
      </dgm:t>
    </dgm:pt>
    <dgm:pt modelId="{DB4C39B6-B17A-4E28-BB76-0598F6B8CD67}" type="sibTrans" cxnId="{EBA0727E-9170-42E2-BBA9-12F9F1D22BBB}">
      <dgm:prSet/>
      <dgm:spPr/>
      <dgm:t>
        <a:bodyPr/>
        <a:lstStyle/>
        <a:p>
          <a:endParaRPr lang="ru-RU"/>
        </a:p>
      </dgm:t>
    </dgm:pt>
    <dgm:pt modelId="{36E743ED-FCDA-42BA-A882-2C28D8E9CE71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Боротьбою за сфери впливу в світі.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6AEF77-9AE3-4389-94E9-E58335EFE537}" type="parTrans" cxnId="{81F5326A-C9E9-4F3E-B467-37FFA17D12DD}">
      <dgm:prSet/>
      <dgm:spPr/>
      <dgm:t>
        <a:bodyPr/>
        <a:lstStyle/>
        <a:p>
          <a:endParaRPr lang="ru-RU"/>
        </a:p>
      </dgm:t>
    </dgm:pt>
    <dgm:pt modelId="{3C1468D7-7912-45DB-A2CC-0C0F8B436788}" type="sibTrans" cxnId="{81F5326A-C9E9-4F3E-B467-37FFA17D12DD}">
      <dgm:prSet/>
      <dgm:spPr/>
      <dgm:t>
        <a:bodyPr/>
        <a:lstStyle/>
        <a:p>
          <a:endParaRPr lang="ru-RU"/>
        </a:p>
      </dgm:t>
    </dgm:pt>
    <dgm:pt modelId="{E7854BA4-4035-446C-8857-91A7A378287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Локальними збройними конфліктами.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7B7AAD-FB11-4807-9753-890652F527AB}" type="parTrans" cxnId="{CD52A106-DC31-4D2F-8678-E0FD03F788E9}">
      <dgm:prSet/>
      <dgm:spPr/>
      <dgm:t>
        <a:bodyPr/>
        <a:lstStyle/>
        <a:p>
          <a:endParaRPr lang="ru-RU"/>
        </a:p>
      </dgm:t>
    </dgm:pt>
    <dgm:pt modelId="{2E3BD96A-1DFE-434D-AD38-D76DA7A45AF6}" type="sibTrans" cxnId="{CD52A106-DC31-4D2F-8678-E0FD03F788E9}">
      <dgm:prSet/>
      <dgm:spPr/>
      <dgm:t>
        <a:bodyPr/>
        <a:lstStyle/>
        <a:p>
          <a:endParaRPr lang="ru-RU"/>
        </a:p>
      </dgm:t>
    </dgm:pt>
    <dgm:pt modelId="{82AC1344-DFF6-410A-A2A6-331A58645DDD}" type="pres">
      <dgm:prSet presAssocID="{7AA840DB-4AE3-404D-B859-06E77152F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84B6A01B-C181-4336-A29E-0009C9655B59}" type="pres">
      <dgm:prSet presAssocID="{7AA840DB-4AE3-404D-B859-06E77152F31B}" presName="Name1" presStyleCnt="0"/>
      <dgm:spPr/>
    </dgm:pt>
    <dgm:pt modelId="{20A45E6D-F0F2-4F91-BC75-B746D748957E}" type="pres">
      <dgm:prSet presAssocID="{7AA840DB-4AE3-404D-B859-06E77152F31B}" presName="cycle" presStyleCnt="0"/>
      <dgm:spPr/>
    </dgm:pt>
    <dgm:pt modelId="{77DD2D40-7047-429A-AE0C-680DF2D180B3}" type="pres">
      <dgm:prSet presAssocID="{7AA840DB-4AE3-404D-B859-06E77152F31B}" presName="srcNode" presStyleLbl="node1" presStyleIdx="0" presStyleCnt="5"/>
      <dgm:spPr/>
    </dgm:pt>
    <dgm:pt modelId="{9A55BD38-1DE1-4BCD-9FC2-5C4503ABA7BC}" type="pres">
      <dgm:prSet presAssocID="{7AA840DB-4AE3-404D-B859-06E77152F31B}" presName="conn" presStyleLbl="parChTrans1D2" presStyleIdx="0" presStyleCnt="1"/>
      <dgm:spPr/>
      <dgm:t>
        <a:bodyPr/>
        <a:lstStyle/>
        <a:p>
          <a:endParaRPr lang="uk-UA"/>
        </a:p>
      </dgm:t>
    </dgm:pt>
    <dgm:pt modelId="{D159B277-0F6C-473B-86B1-C569240208FD}" type="pres">
      <dgm:prSet presAssocID="{7AA840DB-4AE3-404D-B859-06E77152F31B}" presName="extraNode" presStyleLbl="node1" presStyleIdx="0" presStyleCnt="5"/>
      <dgm:spPr/>
    </dgm:pt>
    <dgm:pt modelId="{38EA7364-E9CA-40B9-8C0C-0B85064B6FA3}" type="pres">
      <dgm:prSet presAssocID="{7AA840DB-4AE3-404D-B859-06E77152F31B}" presName="dstNode" presStyleLbl="node1" presStyleIdx="0" presStyleCnt="5"/>
      <dgm:spPr/>
    </dgm:pt>
    <dgm:pt modelId="{7E46EDBC-55DA-4D40-A88F-96D42FEB31A5}" type="pres">
      <dgm:prSet presAssocID="{A6507E21-11C8-42C9-8F34-23B8C4BA2FA7}" presName="text_1" presStyleLbl="node1" presStyleIdx="0" presStyleCnt="5" custLinFactNeighborX="1028" custLinFactNeighborY="-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FEB98-F55B-4BD5-8A71-AA201F4898CF}" type="pres">
      <dgm:prSet presAssocID="{A6507E21-11C8-42C9-8F34-23B8C4BA2FA7}" presName="accent_1" presStyleCnt="0"/>
      <dgm:spPr/>
    </dgm:pt>
    <dgm:pt modelId="{AE59C56C-05C0-4E8A-AB7A-CE1F18071326}" type="pres">
      <dgm:prSet presAssocID="{A6507E21-11C8-42C9-8F34-23B8C4BA2FA7}" presName="accentRepeatNode" presStyleLbl="solidFgAcc1" presStyleIdx="0" presStyleCnt="5"/>
      <dgm:spPr/>
    </dgm:pt>
    <dgm:pt modelId="{B56AC187-8663-4EEE-8985-6C08E17D7EA9}" type="pres">
      <dgm:prSet presAssocID="{557DD6F1-A5A9-4CAA-8B22-19E3FE31F58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088FD-851A-4AFF-9D4D-1A49ECBDAD66}" type="pres">
      <dgm:prSet presAssocID="{557DD6F1-A5A9-4CAA-8B22-19E3FE31F586}" presName="accent_2" presStyleCnt="0"/>
      <dgm:spPr/>
    </dgm:pt>
    <dgm:pt modelId="{9864B84B-AFD4-4463-8F90-F929D3917475}" type="pres">
      <dgm:prSet presAssocID="{557DD6F1-A5A9-4CAA-8B22-19E3FE31F586}" presName="accentRepeatNode" presStyleLbl="solidFgAcc1" presStyleIdx="1" presStyleCnt="5"/>
      <dgm:spPr/>
    </dgm:pt>
    <dgm:pt modelId="{FA9D7897-5C98-4EB8-8E12-421AC4EAE485}" type="pres">
      <dgm:prSet presAssocID="{50D3716D-38AA-4DCD-A91A-4E00A1BB220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F4051-D73F-4B09-AEFA-B5913AE7FD3B}" type="pres">
      <dgm:prSet presAssocID="{50D3716D-38AA-4DCD-A91A-4E00A1BB220B}" presName="accent_3" presStyleCnt="0"/>
      <dgm:spPr/>
    </dgm:pt>
    <dgm:pt modelId="{1D3A33C1-1FF0-4CAB-BE9B-86E068E7293C}" type="pres">
      <dgm:prSet presAssocID="{50D3716D-38AA-4DCD-A91A-4E00A1BB220B}" presName="accentRepeatNode" presStyleLbl="solidFgAcc1" presStyleIdx="2" presStyleCnt="5"/>
      <dgm:spPr/>
    </dgm:pt>
    <dgm:pt modelId="{F7AC79A9-C257-44F3-8C43-B7C49D17CE0D}" type="pres">
      <dgm:prSet presAssocID="{36E743ED-FCDA-42BA-A882-2C28D8E9CE7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D75A4-0FB9-4CB3-B703-3A3F1FA16284}" type="pres">
      <dgm:prSet presAssocID="{36E743ED-FCDA-42BA-A882-2C28D8E9CE71}" presName="accent_4" presStyleCnt="0"/>
      <dgm:spPr/>
    </dgm:pt>
    <dgm:pt modelId="{13413920-173F-4DA8-B511-F2DF5FF7712B}" type="pres">
      <dgm:prSet presAssocID="{36E743ED-FCDA-42BA-A882-2C28D8E9CE71}" presName="accentRepeatNode" presStyleLbl="solidFgAcc1" presStyleIdx="3" presStyleCnt="5"/>
      <dgm:spPr/>
    </dgm:pt>
    <dgm:pt modelId="{FEDD7437-9B21-4224-9448-E9C0360B3FCA}" type="pres">
      <dgm:prSet presAssocID="{E7854BA4-4035-446C-8857-91A7A378287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4EFCF-199E-42F4-BBC7-8726F1863B2B}" type="pres">
      <dgm:prSet presAssocID="{E7854BA4-4035-446C-8857-91A7A3782873}" presName="accent_5" presStyleCnt="0"/>
      <dgm:spPr/>
    </dgm:pt>
    <dgm:pt modelId="{300786D4-EA6D-4BE5-834A-C7BC5EC7CD6D}" type="pres">
      <dgm:prSet presAssocID="{E7854BA4-4035-446C-8857-91A7A3782873}" presName="accentRepeatNode" presStyleLbl="solidFgAcc1" presStyleIdx="4" presStyleCnt="5"/>
      <dgm:spPr/>
    </dgm:pt>
  </dgm:ptLst>
  <dgm:cxnLst>
    <dgm:cxn modelId="{48BC9934-72C6-41A0-9E42-BF8654D08AD2}" srcId="{7AA840DB-4AE3-404D-B859-06E77152F31B}" destId="{A6507E21-11C8-42C9-8F34-23B8C4BA2FA7}" srcOrd="0" destOrd="0" parTransId="{F01556BF-33B2-4869-BE23-F5467493EBDF}" sibTransId="{4784BFCE-0163-4CE2-B853-28FB137C2141}"/>
    <dgm:cxn modelId="{3533F896-A665-42E0-94B7-DEEE215B8A62}" type="presOf" srcId="{A6507E21-11C8-42C9-8F34-23B8C4BA2FA7}" destId="{7E46EDBC-55DA-4D40-A88F-96D42FEB31A5}" srcOrd="0" destOrd="0" presId="urn:microsoft.com/office/officeart/2008/layout/VerticalCurvedList"/>
    <dgm:cxn modelId="{4E92EC2F-A07D-4036-BDD7-BAC40533D3AA}" type="presOf" srcId="{557DD6F1-A5A9-4CAA-8B22-19E3FE31F586}" destId="{B56AC187-8663-4EEE-8985-6C08E17D7EA9}" srcOrd="0" destOrd="0" presId="urn:microsoft.com/office/officeart/2008/layout/VerticalCurvedList"/>
    <dgm:cxn modelId="{4BC795D9-9FFF-4162-8CAC-E23FB7ADB66A}" type="presOf" srcId="{7AA840DB-4AE3-404D-B859-06E77152F31B}" destId="{82AC1344-DFF6-410A-A2A6-331A58645DDD}" srcOrd="0" destOrd="0" presId="urn:microsoft.com/office/officeart/2008/layout/VerticalCurvedList"/>
    <dgm:cxn modelId="{817D9454-E36A-4906-B176-C18A00FDCFA7}" type="presOf" srcId="{4784BFCE-0163-4CE2-B853-28FB137C2141}" destId="{9A55BD38-1DE1-4BCD-9FC2-5C4503ABA7BC}" srcOrd="0" destOrd="0" presId="urn:microsoft.com/office/officeart/2008/layout/VerticalCurvedList"/>
    <dgm:cxn modelId="{0BEC0467-0A42-4D48-BE6E-A10B3B42DB55}" type="presOf" srcId="{36E743ED-FCDA-42BA-A882-2C28D8E9CE71}" destId="{F7AC79A9-C257-44F3-8C43-B7C49D17CE0D}" srcOrd="0" destOrd="0" presId="urn:microsoft.com/office/officeart/2008/layout/VerticalCurvedList"/>
    <dgm:cxn modelId="{CD52A106-DC31-4D2F-8678-E0FD03F788E9}" srcId="{7AA840DB-4AE3-404D-B859-06E77152F31B}" destId="{E7854BA4-4035-446C-8857-91A7A3782873}" srcOrd="4" destOrd="0" parTransId="{0C7B7AAD-FB11-4807-9753-890652F527AB}" sibTransId="{2E3BD96A-1DFE-434D-AD38-D76DA7A45AF6}"/>
    <dgm:cxn modelId="{C790F4A5-E93B-4125-803F-6B81ACCEF5E1}" type="presOf" srcId="{50D3716D-38AA-4DCD-A91A-4E00A1BB220B}" destId="{FA9D7897-5C98-4EB8-8E12-421AC4EAE485}" srcOrd="0" destOrd="0" presId="urn:microsoft.com/office/officeart/2008/layout/VerticalCurvedList"/>
    <dgm:cxn modelId="{81F5326A-C9E9-4F3E-B467-37FFA17D12DD}" srcId="{7AA840DB-4AE3-404D-B859-06E77152F31B}" destId="{36E743ED-FCDA-42BA-A882-2C28D8E9CE71}" srcOrd="3" destOrd="0" parTransId="{1E6AEF77-9AE3-4389-94E9-E58335EFE537}" sibTransId="{3C1468D7-7912-45DB-A2CC-0C0F8B436788}"/>
    <dgm:cxn modelId="{E9ECB36B-EFB8-4DD4-A180-C532E862934F}" srcId="{7AA840DB-4AE3-404D-B859-06E77152F31B}" destId="{557DD6F1-A5A9-4CAA-8B22-19E3FE31F586}" srcOrd="1" destOrd="0" parTransId="{4B9CCC64-284C-4895-A429-650CD0C82C73}" sibTransId="{4E584B60-A957-4259-AF10-EC457FA419CF}"/>
    <dgm:cxn modelId="{EBA0727E-9170-42E2-BBA9-12F9F1D22BBB}" srcId="{7AA840DB-4AE3-404D-B859-06E77152F31B}" destId="{50D3716D-38AA-4DCD-A91A-4E00A1BB220B}" srcOrd="2" destOrd="0" parTransId="{D709D1EA-9728-4CDE-A55F-4B1F9CE2FE09}" sibTransId="{DB4C39B6-B17A-4E28-BB76-0598F6B8CD67}"/>
    <dgm:cxn modelId="{8B92B4E7-583F-4C03-8485-A615F6298D13}" type="presOf" srcId="{E7854BA4-4035-446C-8857-91A7A3782873}" destId="{FEDD7437-9B21-4224-9448-E9C0360B3FCA}" srcOrd="0" destOrd="0" presId="urn:microsoft.com/office/officeart/2008/layout/VerticalCurvedList"/>
    <dgm:cxn modelId="{CEF5BB79-9CA3-49A1-B209-AFDF26ABBC6A}" type="presParOf" srcId="{82AC1344-DFF6-410A-A2A6-331A58645DDD}" destId="{84B6A01B-C181-4336-A29E-0009C9655B59}" srcOrd="0" destOrd="0" presId="urn:microsoft.com/office/officeart/2008/layout/VerticalCurvedList"/>
    <dgm:cxn modelId="{CE7BD136-D518-4CF9-BECC-6AB8F809C1CB}" type="presParOf" srcId="{84B6A01B-C181-4336-A29E-0009C9655B59}" destId="{20A45E6D-F0F2-4F91-BC75-B746D748957E}" srcOrd="0" destOrd="0" presId="urn:microsoft.com/office/officeart/2008/layout/VerticalCurvedList"/>
    <dgm:cxn modelId="{E35F5FF4-C1D6-43E0-97DC-BFFB8440136A}" type="presParOf" srcId="{20A45E6D-F0F2-4F91-BC75-B746D748957E}" destId="{77DD2D40-7047-429A-AE0C-680DF2D180B3}" srcOrd="0" destOrd="0" presId="urn:microsoft.com/office/officeart/2008/layout/VerticalCurvedList"/>
    <dgm:cxn modelId="{73AF0C7C-78F9-4171-AF14-3860E93FB30E}" type="presParOf" srcId="{20A45E6D-F0F2-4F91-BC75-B746D748957E}" destId="{9A55BD38-1DE1-4BCD-9FC2-5C4503ABA7BC}" srcOrd="1" destOrd="0" presId="urn:microsoft.com/office/officeart/2008/layout/VerticalCurvedList"/>
    <dgm:cxn modelId="{1BA70BCD-67E6-4534-B714-5EACD511C891}" type="presParOf" srcId="{20A45E6D-F0F2-4F91-BC75-B746D748957E}" destId="{D159B277-0F6C-473B-86B1-C569240208FD}" srcOrd="2" destOrd="0" presId="urn:microsoft.com/office/officeart/2008/layout/VerticalCurvedList"/>
    <dgm:cxn modelId="{34458375-E06C-4337-BCA0-96D72243C69B}" type="presParOf" srcId="{20A45E6D-F0F2-4F91-BC75-B746D748957E}" destId="{38EA7364-E9CA-40B9-8C0C-0B85064B6FA3}" srcOrd="3" destOrd="0" presId="urn:microsoft.com/office/officeart/2008/layout/VerticalCurvedList"/>
    <dgm:cxn modelId="{14157F72-9431-4267-A01D-9DE155477D0D}" type="presParOf" srcId="{84B6A01B-C181-4336-A29E-0009C9655B59}" destId="{7E46EDBC-55DA-4D40-A88F-96D42FEB31A5}" srcOrd="1" destOrd="0" presId="urn:microsoft.com/office/officeart/2008/layout/VerticalCurvedList"/>
    <dgm:cxn modelId="{85E03CEF-9B94-4DC0-85FE-AF7C534F235B}" type="presParOf" srcId="{84B6A01B-C181-4336-A29E-0009C9655B59}" destId="{A98FEB98-F55B-4BD5-8A71-AA201F4898CF}" srcOrd="2" destOrd="0" presId="urn:microsoft.com/office/officeart/2008/layout/VerticalCurvedList"/>
    <dgm:cxn modelId="{5D0869F8-7CF2-41AC-AFFC-BB050FF063CB}" type="presParOf" srcId="{A98FEB98-F55B-4BD5-8A71-AA201F4898CF}" destId="{AE59C56C-05C0-4E8A-AB7A-CE1F18071326}" srcOrd="0" destOrd="0" presId="urn:microsoft.com/office/officeart/2008/layout/VerticalCurvedList"/>
    <dgm:cxn modelId="{FDFA84A7-D560-4683-BA24-07C5A72BA1C5}" type="presParOf" srcId="{84B6A01B-C181-4336-A29E-0009C9655B59}" destId="{B56AC187-8663-4EEE-8985-6C08E17D7EA9}" srcOrd="3" destOrd="0" presId="urn:microsoft.com/office/officeart/2008/layout/VerticalCurvedList"/>
    <dgm:cxn modelId="{4722E593-F398-4C58-962A-5C25C56173D4}" type="presParOf" srcId="{84B6A01B-C181-4336-A29E-0009C9655B59}" destId="{C06088FD-851A-4AFF-9D4D-1A49ECBDAD66}" srcOrd="4" destOrd="0" presId="urn:microsoft.com/office/officeart/2008/layout/VerticalCurvedList"/>
    <dgm:cxn modelId="{A3BE825D-5A40-44F9-BE20-10BE5E491613}" type="presParOf" srcId="{C06088FD-851A-4AFF-9D4D-1A49ECBDAD66}" destId="{9864B84B-AFD4-4463-8F90-F929D3917475}" srcOrd="0" destOrd="0" presId="urn:microsoft.com/office/officeart/2008/layout/VerticalCurvedList"/>
    <dgm:cxn modelId="{1DA88A8F-4A6C-44C8-B10B-BBF2AC9364B3}" type="presParOf" srcId="{84B6A01B-C181-4336-A29E-0009C9655B59}" destId="{FA9D7897-5C98-4EB8-8E12-421AC4EAE485}" srcOrd="5" destOrd="0" presId="urn:microsoft.com/office/officeart/2008/layout/VerticalCurvedList"/>
    <dgm:cxn modelId="{971AF320-9ED7-430D-B5DF-A19D7B2DCE96}" type="presParOf" srcId="{84B6A01B-C181-4336-A29E-0009C9655B59}" destId="{20AF4051-D73F-4B09-AEFA-B5913AE7FD3B}" srcOrd="6" destOrd="0" presId="urn:microsoft.com/office/officeart/2008/layout/VerticalCurvedList"/>
    <dgm:cxn modelId="{FBD6B78D-047F-42A8-B218-5F03BC0801C6}" type="presParOf" srcId="{20AF4051-D73F-4B09-AEFA-B5913AE7FD3B}" destId="{1D3A33C1-1FF0-4CAB-BE9B-86E068E7293C}" srcOrd="0" destOrd="0" presId="urn:microsoft.com/office/officeart/2008/layout/VerticalCurvedList"/>
    <dgm:cxn modelId="{0266632F-0FBE-4580-91D0-598AE2B5C7ED}" type="presParOf" srcId="{84B6A01B-C181-4336-A29E-0009C9655B59}" destId="{F7AC79A9-C257-44F3-8C43-B7C49D17CE0D}" srcOrd="7" destOrd="0" presId="urn:microsoft.com/office/officeart/2008/layout/VerticalCurvedList"/>
    <dgm:cxn modelId="{02AB27E0-F0EB-4B54-A988-5EAC5A227B01}" type="presParOf" srcId="{84B6A01B-C181-4336-A29E-0009C9655B59}" destId="{5A2D75A4-0FB9-4CB3-B703-3A3F1FA16284}" srcOrd="8" destOrd="0" presId="urn:microsoft.com/office/officeart/2008/layout/VerticalCurvedList"/>
    <dgm:cxn modelId="{1945E93A-13EA-4F55-B654-C249B6B3BE03}" type="presParOf" srcId="{5A2D75A4-0FB9-4CB3-B703-3A3F1FA16284}" destId="{13413920-173F-4DA8-B511-F2DF5FF7712B}" srcOrd="0" destOrd="0" presId="urn:microsoft.com/office/officeart/2008/layout/VerticalCurvedList"/>
    <dgm:cxn modelId="{BF37B472-C9D4-49DD-8365-A7FA83918058}" type="presParOf" srcId="{84B6A01B-C181-4336-A29E-0009C9655B59}" destId="{FEDD7437-9B21-4224-9448-E9C0360B3FCA}" srcOrd="9" destOrd="0" presId="urn:microsoft.com/office/officeart/2008/layout/VerticalCurvedList"/>
    <dgm:cxn modelId="{73B36C50-9B5C-4E60-AF73-7DB7F77EF1F1}" type="presParOf" srcId="{84B6A01B-C181-4336-A29E-0009C9655B59}" destId="{1984EFCF-199E-42F4-BBC7-8726F1863B2B}" srcOrd="10" destOrd="0" presId="urn:microsoft.com/office/officeart/2008/layout/VerticalCurvedList"/>
    <dgm:cxn modelId="{42F8AA56-5FD2-49A8-8ECC-0B4440B51EFA}" type="presParOf" srcId="{1984EFCF-199E-42F4-BBC7-8726F1863B2B}" destId="{300786D4-EA6D-4BE5-834A-C7BC5EC7CD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3F477-AD3C-4A09-BF1B-3FC7D04728F0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C882AA4F-214E-405F-9CC0-C27B3E4273A5}">
      <dgm:prSet phldrT="[Текст]" custT="1"/>
      <dgm:spPr/>
      <dgm:t>
        <a:bodyPr/>
        <a:lstStyle/>
        <a:p>
          <a:pPr algn="ctr"/>
          <a:r>
            <a:rPr lang="uk-UA" sz="8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1946</a:t>
          </a:r>
          <a:endParaRPr lang="ru-RU" sz="8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10EC4-9595-499B-9E6A-BDA96C60A7B9}" type="parTrans" cxnId="{8192A03B-1646-4CBC-9C0C-C585FAF3BC07}">
      <dgm:prSet/>
      <dgm:spPr/>
      <dgm:t>
        <a:bodyPr/>
        <a:lstStyle/>
        <a:p>
          <a:endParaRPr lang="ru-RU"/>
        </a:p>
      </dgm:t>
    </dgm:pt>
    <dgm:pt modelId="{A34E2FDF-D07C-44ED-AD11-DBF7B0370D98}" type="sibTrans" cxnId="{8192A03B-1646-4CBC-9C0C-C585FAF3BC07}">
      <dgm:prSet/>
      <dgm:spPr/>
      <dgm:t>
        <a:bodyPr/>
        <a:lstStyle/>
        <a:p>
          <a:endParaRPr lang="ru-RU"/>
        </a:p>
      </dgm:t>
    </dgm:pt>
    <dgm:pt modelId="{DFAFCE61-0522-4E13-B493-A4899AAC6C95}">
      <dgm:prSet phldrT="[Текст]" custT="1"/>
      <dgm:spPr/>
      <dgm:t>
        <a:bodyPr/>
        <a:lstStyle/>
        <a:p>
          <a:r>
            <a:rPr lang="uk-UA" sz="8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1991</a:t>
          </a:r>
          <a:endParaRPr lang="ru-RU" sz="8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2AF22-C131-4772-835B-E0ADE9A6EC83}" type="parTrans" cxnId="{3500249E-801E-4227-9304-08FA22C6A99E}">
      <dgm:prSet/>
      <dgm:spPr/>
      <dgm:t>
        <a:bodyPr/>
        <a:lstStyle/>
        <a:p>
          <a:endParaRPr lang="ru-RU"/>
        </a:p>
      </dgm:t>
    </dgm:pt>
    <dgm:pt modelId="{44266C51-6F27-4C72-A093-7B47A45DED11}" type="sibTrans" cxnId="{3500249E-801E-4227-9304-08FA22C6A99E}">
      <dgm:prSet/>
      <dgm:spPr/>
      <dgm:t>
        <a:bodyPr/>
        <a:lstStyle/>
        <a:p>
          <a:endParaRPr lang="ru-RU"/>
        </a:p>
      </dgm:t>
    </dgm:pt>
    <dgm:pt modelId="{EF91B763-BD4E-4BC2-AD56-6ED931122031}" type="pres">
      <dgm:prSet presAssocID="{7B43F477-AD3C-4A09-BF1B-3FC7D04728F0}" presName="compositeShape" presStyleCnt="0">
        <dgm:presLayoutVars>
          <dgm:chMax val="7"/>
          <dgm:dir/>
          <dgm:resizeHandles val="exact"/>
        </dgm:presLayoutVars>
      </dgm:prSet>
      <dgm:spPr/>
    </dgm:pt>
    <dgm:pt modelId="{1B429952-52B9-4D45-8240-D8C721AF652C}" type="pres">
      <dgm:prSet presAssocID="{C882AA4F-214E-405F-9CC0-C27B3E4273A5}" presName="circ1" presStyleLbl="vennNode1" presStyleIdx="0" presStyleCnt="2" custLinFactNeighborX="-23784" custLinFactNeighborY="-1019"/>
      <dgm:spPr/>
      <dgm:t>
        <a:bodyPr/>
        <a:lstStyle/>
        <a:p>
          <a:endParaRPr lang="uk-UA"/>
        </a:p>
      </dgm:t>
    </dgm:pt>
    <dgm:pt modelId="{E0F1290C-3D38-4903-8AF9-116368D1BC98}" type="pres">
      <dgm:prSet presAssocID="{C882AA4F-214E-405F-9CC0-C27B3E4273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927EA-8640-4BF9-B760-6761CA2BFDCB}" type="pres">
      <dgm:prSet presAssocID="{DFAFCE61-0522-4E13-B493-A4899AAC6C95}" presName="circ2" presStyleLbl="vennNode1" presStyleIdx="1" presStyleCnt="2" custLinFactNeighborX="22872" custLinFactNeighborY="2631"/>
      <dgm:spPr/>
      <dgm:t>
        <a:bodyPr/>
        <a:lstStyle/>
        <a:p>
          <a:endParaRPr lang="uk-UA"/>
        </a:p>
      </dgm:t>
    </dgm:pt>
    <dgm:pt modelId="{E696C037-6D83-46E5-A5B3-5028C4B8DF5B}" type="pres">
      <dgm:prSet presAssocID="{DFAFCE61-0522-4E13-B493-A4899AAC6C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92A03B-1646-4CBC-9C0C-C585FAF3BC07}" srcId="{7B43F477-AD3C-4A09-BF1B-3FC7D04728F0}" destId="{C882AA4F-214E-405F-9CC0-C27B3E4273A5}" srcOrd="0" destOrd="0" parTransId="{EB810EC4-9595-499B-9E6A-BDA96C60A7B9}" sibTransId="{A34E2FDF-D07C-44ED-AD11-DBF7B0370D98}"/>
    <dgm:cxn modelId="{520F2C7E-E369-49F1-9E5E-423646FB6414}" type="presOf" srcId="{C882AA4F-214E-405F-9CC0-C27B3E4273A5}" destId="{1B429952-52B9-4D45-8240-D8C721AF652C}" srcOrd="0" destOrd="0" presId="urn:microsoft.com/office/officeart/2005/8/layout/venn1"/>
    <dgm:cxn modelId="{85F4FCFA-3FA2-40F8-8A22-72542E070BCE}" type="presOf" srcId="{DFAFCE61-0522-4E13-B493-A4899AAC6C95}" destId="{844927EA-8640-4BF9-B760-6761CA2BFDCB}" srcOrd="0" destOrd="0" presId="urn:microsoft.com/office/officeart/2005/8/layout/venn1"/>
    <dgm:cxn modelId="{336DCBC1-4549-4B8F-8ED9-82F5E103005D}" type="presOf" srcId="{7B43F477-AD3C-4A09-BF1B-3FC7D04728F0}" destId="{EF91B763-BD4E-4BC2-AD56-6ED931122031}" srcOrd="0" destOrd="0" presId="urn:microsoft.com/office/officeart/2005/8/layout/venn1"/>
    <dgm:cxn modelId="{A0E05D88-B33E-4319-90CF-911438173CC6}" type="presOf" srcId="{C882AA4F-214E-405F-9CC0-C27B3E4273A5}" destId="{E0F1290C-3D38-4903-8AF9-116368D1BC98}" srcOrd="1" destOrd="0" presId="urn:microsoft.com/office/officeart/2005/8/layout/venn1"/>
    <dgm:cxn modelId="{3500249E-801E-4227-9304-08FA22C6A99E}" srcId="{7B43F477-AD3C-4A09-BF1B-3FC7D04728F0}" destId="{DFAFCE61-0522-4E13-B493-A4899AAC6C95}" srcOrd="1" destOrd="0" parTransId="{2982AF22-C131-4772-835B-E0ADE9A6EC83}" sibTransId="{44266C51-6F27-4C72-A093-7B47A45DED11}"/>
    <dgm:cxn modelId="{440BB070-0F5E-47FF-84A3-F7F757D66FD5}" type="presOf" srcId="{DFAFCE61-0522-4E13-B493-A4899AAC6C95}" destId="{E696C037-6D83-46E5-A5B3-5028C4B8DF5B}" srcOrd="1" destOrd="0" presId="urn:microsoft.com/office/officeart/2005/8/layout/venn1"/>
    <dgm:cxn modelId="{D335C43D-0289-4F66-8F31-71818FBA9A6D}" type="presParOf" srcId="{EF91B763-BD4E-4BC2-AD56-6ED931122031}" destId="{1B429952-52B9-4D45-8240-D8C721AF652C}" srcOrd="0" destOrd="0" presId="urn:microsoft.com/office/officeart/2005/8/layout/venn1"/>
    <dgm:cxn modelId="{3E5891AF-8C16-4B21-A63A-A6C4A52B2B87}" type="presParOf" srcId="{EF91B763-BD4E-4BC2-AD56-6ED931122031}" destId="{E0F1290C-3D38-4903-8AF9-116368D1BC98}" srcOrd="1" destOrd="0" presId="urn:microsoft.com/office/officeart/2005/8/layout/venn1"/>
    <dgm:cxn modelId="{775C1644-EE33-470E-A0E1-0582BAE3D577}" type="presParOf" srcId="{EF91B763-BD4E-4BC2-AD56-6ED931122031}" destId="{844927EA-8640-4BF9-B760-6761CA2BFDCB}" srcOrd="2" destOrd="0" presId="urn:microsoft.com/office/officeart/2005/8/layout/venn1"/>
    <dgm:cxn modelId="{2C9BE625-7310-4150-9918-540D85C17304}" type="presParOf" srcId="{EF91B763-BD4E-4BC2-AD56-6ED931122031}" destId="{E696C037-6D83-46E5-A5B3-5028C4B8DF5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84250-8733-4526-9F7E-7444783D7008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E01384-914C-4640-9190-E85048EF6A6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Причини «холодної війни»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107046-6F5C-4694-BA23-929D83A2418B}" type="parTrans" cxnId="{3E4A96C2-A86C-4B13-B8AF-B901B6A95424}">
      <dgm:prSet/>
      <dgm:spPr/>
      <dgm:t>
        <a:bodyPr/>
        <a:lstStyle/>
        <a:p>
          <a:endParaRPr lang="ru-RU"/>
        </a:p>
      </dgm:t>
    </dgm:pt>
    <dgm:pt modelId="{33399854-B593-494C-89EE-85B58D398FB3}" type="sibTrans" cxnId="{3E4A96C2-A86C-4B13-B8AF-B901B6A95424}">
      <dgm:prSet/>
      <dgm:spPr/>
      <dgm:t>
        <a:bodyPr/>
        <a:lstStyle/>
        <a:p>
          <a:endParaRPr lang="ru-RU"/>
        </a:p>
      </dgm:t>
    </dgm:pt>
    <dgm:pt modelId="{FD351F02-B209-4B60-AF9C-F9F729E76569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Відсутність спільного ворога у країн антигітлерівської коаліції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E0E1EB8-FCE0-4DBB-BB3B-93792D356E42}" type="parTrans" cxnId="{FFFACEF5-2814-43D9-88DF-081A0DC60712}">
      <dgm:prSet/>
      <dgm:spPr/>
      <dgm:t>
        <a:bodyPr/>
        <a:lstStyle/>
        <a:p>
          <a:endParaRPr lang="ru-RU"/>
        </a:p>
      </dgm:t>
    </dgm:pt>
    <dgm:pt modelId="{EA52EE02-AC58-437F-901A-7A05D9E17664}" type="sibTrans" cxnId="{FFFACEF5-2814-43D9-88DF-081A0DC60712}">
      <dgm:prSet/>
      <dgm:spPr/>
      <dgm:t>
        <a:bodyPr/>
        <a:lstStyle/>
        <a:p>
          <a:endParaRPr lang="ru-RU"/>
        </a:p>
      </dgm:t>
    </dgm:pt>
    <dgm:pt modelId="{3F00B555-1416-48A7-AF3C-9860869201BC}">
      <dgm:prSet phldrT="[Текст]" custT="1"/>
      <dgm:spPr/>
      <dgm:t>
        <a:bodyPr/>
        <a:lstStyle/>
        <a:p>
          <a:pPr algn="ctr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Прагнення СРСР і США до домінування в післявоєнному світі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688B52-5C66-42A5-8F18-485CA21B772C}" type="parTrans" cxnId="{D6CBB85D-5059-4B12-8B35-ADDCC7F09B62}">
      <dgm:prSet/>
      <dgm:spPr/>
      <dgm:t>
        <a:bodyPr/>
        <a:lstStyle/>
        <a:p>
          <a:endParaRPr lang="ru-RU"/>
        </a:p>
      </dgm:t>
    </dgm:pt>
    <dgm:pt modelId="{7D8C6954-C678-4349-B360-A32CC3196690}" type="sibTrans" cxnId="{D6CBB85D-5059-4B12-8B35-ADDCC7F09B62}">
      <dgm:prSet/>
      <dgm:spPr/>
      <dgm:t>
        <a:bodyPr/>
        <a:lstStyle/>
        <a:p>
          <a:endParaRPr lang="ru-RU"/>
        </a:p>
      </dgm:t>
    </dgm:pt>
    <dgm:pt modelId="{46A85AF2-130B-4BF5-A727-A4A33CA5B7CE}">
      <dgm:prSet/>
      <dgm:spPr/>
      <dgm:t>
        <a:bodyPr/>
        <a:lstStyle/>
        <a:p>
          <a:pPr algn="l"/>
          <a:endParaRPr lang="ru-RU" sz="2000" dirty="0"/>
        </a:p>
      </dgm:t>
    </dgm:pt>
    <dgm:pt modelId="{E53D61B9-2183-442D-A191-5C68647B5E56}" type="parTrans" cxnId="{6915C29B-E407-4A32-9258-16A0115B62EA}">
      <dgm:prSet/>
      <dgm:spPr/>
      <dgm:t>
        <a:bodyPr/>
        <a:lstStyle/>
        <a:p>
          <a:endParaRPr lang="ru-RU"/>
        </a:p>
      </dgm:t>
    </dgm:pt>
    <dgm:pt modelId="{0576EA3F-F12F-4ED0-BD63-FF467F2DAB48}" type="sibTrans" cxnId="{6915C29B-E407-4A32-9258-16A0115B62EA}">
      <dgm:prSet/>
      <dgm:spPr/>
      <dgm:t>
        <a:bodyPr/>
        <a:lstStyle/>
        <a:p>
          <a:endParaRPr lang="ru-RU"/>
        </a:p>
      </dgm:t>
    </dgm:pt>
    <dgm:pt modelId="{62C2A1A9-7445-408F-8868-53F4EDE0950B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Протиріччя між капіталістичною і соціалістичною суспільно-політичними системами.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4E9EF39-4614-47AB-ABC7-0B455D6881CC}" type="parTrans" cxnId="{FE524251-21D3-47D7-8720-2855EC37DBD0}">
      <dgm:prSet/>
      <dgm:spPr/>
      <dgm:t>
        <a:bodyPr/>
        <a:lstStyle/>
        <a:p>
          <a:endParaRPr lang="ru-RU"/>
        </a:p>
      </dgm:t>
    </dgm:pt>
    <dgm:pt modelId="{E0DEE47D-D24C-4DB8-B5A7-87C242F1AF5C}" type="sibTrans" cxnId="{FE524251-21D3-47D7-8720-2855EC37DBD0}">
      <dgm:prSet/>
      <dgm:spPr/>
      <dgm:t>
        <a:bodyPr/>
        <a:lstStyle/>
        <a:p>
          <a:endParaRPr lang="ru-RU"/>
        </a:p>
      </dgm:t>
    </dgm:pt>
    <dgm:pt modelId="{92D75421-6E6B-4BE4-B52E-5B65ED25B118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Політичні амбіції керівників СРСР (Йосип Сталін) і США (Гаррі Трумен)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15CBFB-3826-40FD-8F1A-11D69C9E5628}" type="parTrans" cxnId="{9F8A7507-A205-4E3B-B50E-01AAD2881B6B}">
      <dgm:prSet/>
      <dgm:spPr/>
      <dgm:t>
        <a:bodyPr/>
        <a:lstStyle/>
        <a:p>
          <a:endParaRPr lang="ru-RU"/>
        </a:p>
      </dgm:t>
    </dgm:pt>
    <dgm:pt modelId="{DA706AF7-447C-41D1-A511-B5940480F636}" type="sibTrans" cxnId="{9F8A7507-A205-4E3B-B50E-01AAD2881B6B}">
      <dgm:prSet/>
      <dgm:spPr/>
      <dgm:t>
        <a:bodyPr/>
        <a:lstStyle/>
        <a:p>
          <a:endParaRPr lang="ru-RU"/>
        </a:p>
      </dgm:t>
    </dgm:pt>
    <dgm:pt modelId="{A9011840-54BF-431F-A5D3-ACC09F1E4CC5}" type="pres">
      <dgm:prSet presAssocID="{5E484250-8733-4526-9F7E-7444783D70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ADB5890-03DF-47A1-874D-6E50F566AA30}" type="pres">
      <dgm:prSet presAssocID="{A9E01384-914C-4640-9190-E85048EF6A61}" presName="root" presStyleCnt="0"/>
      <dgm:spPr/>
    </dgm:pt>
    <dgm:pt modelId="{BF8B7319-6A6D-4A72-91B8-1EB5FE874866}" type="pres">
      <dgm:prSet presAssocID="{A9E01384-914C-4640-9190-E85048EF6A61}" presName="rootComposite" presStyleCnt="0"/>
      <dgm:spPr/>
    </dgm:pt>
    <dgm:pt modelId="{ED02C87E-8FB6-4919-B880-475DE2DA5C60}" type="pres">
      <dgm:prSet presAssocID="{A9E01384-914C-4640-9190-E85048EF6A61}" presName="rootText" presStyleLbl="node1" presStyleIdx="0" presStyleCnt="1" custScaleX="340282" custScaleY="65226" custLinFactNeighborX="1402" custLinFactNeighborY="10032"/>
      <dgm:spPr/>
      <dgm:t>
        <a:bodyPr/>
        <a:lstStyle/>
        <a:p>
          <a:endParaRPr lang="ru-RU"/>
        </a:p>
      </dgm:t>
    </dgm:pt>
    <dgm:pt modelId="{785FDD9D-F8E5-4FBC-9B64-F4AC2BA2CA32}" type="pres">
      <dgm:prSet presAssocID="{A9E01384-914C-4640-9190-E85048EF6A61}" presName="rootConnector" presStyleLbl="node1" presStyleIdx="0" presStyleCnt="1"/>
      <dgm:spPr/>
      <dgm:t>
        <a:bodyPr/>
        <a:lstStyle/>
        <a:p>
          <a:endParaRPr lang="uk-UA"/>
        </a:p>
      </dgm:t>
    </dgm:pt>
    <dgm:pt modelId="{B6D86369-9E02-478E-B984-3BF53C9B732E}" type="pres">
      <dgm:prSet presAssocID="{A9E01384-914C-4640-9190-E85048EF6A61}" presName="childShape" presStyleCnt="0"/>
      <dgm:spPr/>
    </dgm:pt>
    <dgm:pt modelId="{BCB7877C-D62C-45B2-9259-0D3AB981AEBB}" type="pres">
      <dgm:prSet presAssocID="{6E0E1EB8-FCE0-4DBB-BB3B-93792D356E42}" presName="Name13" presStyleLbl="parChTrans1D2" presStyleIdx="0" presStyleCnt="4"/>
      <dgm:spPr/>
      <dgm:t>
        <a:bodyPr/>
        <a:lstStyle/>
        <a:p>
          <a:endParaRPr lang="uk-UA"/>
        </a:p>
      </dgm:t>
    </dgm:pt>
    <dgm:pt modelId="{0A61FA27-68D0-4843-9FE3-79193C9E9463}" type="pres">
      <dgm:prSet presAssocID="{FD351F02-B209-4B60-AF9C-F9F729E76569}" presName="childText" presStyleLbl="bgAcc1" presStyleIdx="0" presStyleCnt="4" custScaleX="353971" custLinFactNeighborX="3109" custLinFactNeighborY="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D028C-BEEE-4F61-83F5-FEFE00C1657E}" type="pres">
      <dgm:prSet presAssocID="{AD688B52-5C66-42A5-8F18-485CA21B772C}" presName="Name13" presStyleLbl="parChTrans1D2" presStyleIdx="1" presStyleCnt="4"/>
      <dgm:spPr/>
      <dgm:t>
        <a:bodyPr/>
        <a:lstStyle/>
        <a:p>
          <a:endParaRPr lang="uk-UA"/>
        </a:p>
      </dgm:t>
    </dgm:pt>
    <dgm:pt modelId="{748723B6-40DB-4CB2-97ED-7EA299235BE7}" type="pres">
      <dgm:prSet presAssocID="{3F00B555-1416-48A7-AF3C-9860869201BC}" presName="childText" presStyleLbl="bgAcc1" presStyleIdx="1" presStyleCnt="4" custScaleX="352741" custScaleY="118059" custLinFactNeighborX="3109" custLinFactNeighborY="-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5106C-6196-4F7F-BB17-C2F4713A32FF}" type="pres">
      <dgm:prSet presAssocID="{44E9EF39-4614-47AB-ABC7-0B455D6881CC}" presName="Name13" presStyleLbl="parChTrans1D2" presStyleIdx="2" presStyleCnt="4"/>
      <dgm:spPr/>
      <dgm:t>
        <a:bodyPr/>
        <a:lstStyle/>
        <a:p>
          <a:endParaRPr lang="uk-UA"/>
        </a:p>
      </dgm:t>
    </dgm:pt>
    <dgm:pt modelId="{76026116-C048-4CFD-A9E2-028EE02F2714}" type="pres">
      <dgm:prSet presAssocID="{62C2A1A9-7445-408F-8868-53F4EDE0950B}" presName="childText" presStyleLbl="bgAcc1" presStyleIdx="2" presStyleCnt="4" custScaleX="355639" custScaleY="108301" custLinFactNeighborX="1660" custLinFactNeighborY="-5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7818A-4F09-468E-B1B4-D820CA04A14E}" type="pres">
      <dgm:prSet presAssocID="{A415CBFB-3826-40FD-8F1A-11D69C9E5628}" presName="Name13" presStyleLbl="parChTrans1D2" presStyleIdx="3" presStyleCnt="4"/>
      <dgm:spPr/>
      <dgm:t>
        <a:bodyPr/>
        <a:lstStyle/>
        <a:p>
          <a:endParaRPr lang="uk-UA"/>
        </a:p>
      </dgm:t>
    </dgm:pt>
    <dgm:pt modelId="{FF708D9D-1E26-4407-A63F-2EC5CC56E247}" type="pres">
      <dgm:prSet presAssocID="{92D75421-6E6B-4BE4-B52E-5B65ED25B118}" presName="childText" presStyleLbl="bgAcc1" presStyleIdx="3" presStyleCnt="4" custScaleX="353572" custScaleY="112059" custLinFactNeighborX="1660" custLinFactNeighborY="-11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B0919-32F4-4053-A6E1-6DA26B9E37CD}" type="presOf" srcId="{A415CBFB-3826-40FD-8F1A-11D69C9E5628}" destId="{16D7818A-4F09-468E-B1B4-D820CA04A14E}" srcOrd="0" destOrd="0" presId="urn:microsoft.com/office/officeart/2005/8/layout/hierarchy3"/>
    <dgm:cxn modelId="{3E4A96C2-A86C-4B13-B8AF-B901B6A95424}" srcId="{5E484250-8733-4526-9F7E-7444783D7008}" destId="{A9E01384-914C-4640-9190-E85048EF6A61}" srcOrd="0" destOrd="0" parTransId="{A4107046-6F5C-4694-BA23-929D83A2418B}" sibTransId="{33399854-B593-494C-89EE-85B58D398FB3}"/>
    <dgm:cxn modelId="{352CE24E-DCDD-4F4A-B881-ED6A4BA2E826}" type="presOf" srcId="{6E0E1EB8-FCE0-4DBB-BB3B-93792D356E42}" destId="{BCB7877C-D62C-45B2-9259-0D3AB981AEBB}" srcOrd="0" destOrd="0" presId="urn:microsoft.com/office/officeart/2005/8/layout/hierarchy3"/>
    <dgm:cxn modelId="{ECABD712-E074-448B-B591-51169435A394}" type="presOf" srcId="{FD351F02-B209-4B60-AF9C-F9F729E76569}" destId="{0A61FA27-68D0-4843-9FE3-79193C9E9463}" srcOrd="0" destOrd="0" presId="urn:microsoft.com/office/officeart/2005/8/layout/hierarchy3"/>
    <dgm:cxn modelId="{4B087D4A-5539-4A55-A957-622301DA91BF}" type="presOf" srcId="{46A85AF2-130B-4BF5-A727-A4A33CA5B7CE}" destId="{748723B6-40DB-4CB2-97ED-7EA299235BE7}" srcOrd="0" destOrd="1" presId="urn:microsoft.com/office/officeart/2005/8/layout/hierarchy3"/>
    <dgm:cxn modelId="{FE524251-21D3-47D7-8720-2855EC37DBD0}" srcId="{A9E01384-914C-4640-9190-E85048EF6A61}" destId="{62C2A1A9-7445-408F-8868-53F4EDE0950B}" srcOrd="2" destOrd="0" parTransId="{44E9EF39-4614-47AB-ABC7-0B455D6881CC}" sibTransId="{E0DEE47D-D24C-4DB8-B5A7-87C242F1AF5C}"/>
    <dgm:cxn modelId="{20CFA8F1-0D5C-4B2A-9691-1946C236D896}" type="presOf" srcId="{5E484250-8733-4526-9F7E-7444783D7008}" destId="{A9011840-54BF-431F-A5D3-ACC09F1E4CC5}" srcOrd="0" destOrd="0" presId="urn:microsoft.com/office/officeart/2005/8/layout/hierarchy3"/>
    <dgm:cxn modelId="{6915C29B-E407-4A32-9258-16A0115B62EA}" srcId="{3F00B555-1416-48A7-AF3C-9860869201BC}" destId="{46A85AF2-130B-4BF5-A727-A4A33CA5B7CE}" srcOrd="0" destOrd="0" parTransId="{E53D61B9-2183-442D-A191-5C68647B5E56}" sibTransId="{0576EA3F-F12F-4ED0-BD63-FF467F2DAB48}"/>
    <dgm:cxn modelId="{9F8A7507-A205-4E3B-B50E-01AAD2881B6B}" srcId="{A9E01384-914C-4640-9190-E85048EF6A61}" destId="{92D75421-6E6B-4BE4-B52E-5B65ED25B118}" srcOrd="3" destOrd="0" parTransId="{A415CBFB-3826-40FD-8F1A-11D69C9E5628}" sibTransId="{DA706AF7-447C-41D1-A511-B5940480F636}"/>
    <dgm:cxn modelId="{39AE2F5F-D91B-4FA4-B40B-D3440AC29891}" type="presOf" srcId="{92D75421-6E6B-4BE4-B52E-5B65ED25B118}" destId="{FF708D9D-1E26-4407-A63F-2EC5CC56E247}" srcOrd="0" destOrd="0" presId="urn:microsoft.com/office/officeart/2005/8/layout/hierarchy3"/>
    <dgm:cxn modelId="{FFFACEF5-2814-43D9-88DF-081A0DC60712}" srcId="{A9E01384-914C-4640-9190-E85048EF6A61}" destId="{FD351F02-B209-4B60-AF9C-F9F729E76569}" srcOrd="0" destOrd="0" parTransId="{6E0E1EB8-FCE0-4DBB-BB3B-93792D356E42}" sibTransId="{EA52EE02-AC58-437F-901A-7A05D9E17664}"/>
    <dgm:cxn modelId="{71FEB762-CC48-4753-B086-6A535E8806F1}" type="presOf" srcId="{62C2A1A9-7445-408F-8868-53F4EDE0950B}" destId="{76026116-C048-4CFD-A9E2-028EE02F2714}" srcOrd="0" destOrd="0" presId="urn:microsoft.com/office/officeart/2005/8/layout/hierarchy3"/>
    <dgm:cxn modelId="{D4023F44-6B24-408E-9BE7-AF31039A392B}" type="presOf" srcId="{AD688B52-5C66-42A5-8F18-485CA21B772C}" destId="{D5FD028C-BEEE-4F61-83F5-FEFE00C1657E}" srcOrd="0" destOrd="0" presId="urn:microsoft.com/office/officeart/2005/8/layout/hierarchy3"/>
    <dgm:cxn modelId="{93DB1769-744E-4EF9-BDD5-693FB9294901}" type="presOf" srcId="{A9E01384-914C-4640-9190-E85048EF6A61}" destId="{785FDD9D-F8E5-4FBC-9B64-F4AC2BA2CA32}" srcOrd="1" destOrd="0" presId="urn:microsoft.com/office/officeart/2005/8/layout/hierarchy3"/>
    <dgm:cxn modelId="{D6CBB85D-5059-4B12-8B35-ADDCC7F09B62}" srcId="{A9E01384-914C-4640-9190-E85048EF6A61}" destId="{3F00B555-1416-48A7-AF3C-9860869201BC}" srcOrd="1" destOrd="0" parTransId="{AD688B52-5C66-42A5-8F18-485CA21B772C}" sibTransId="{7D8C6954-C678-4349-B360-A32CC3196690}"/>
    <dgm:cxn modelId="{2AA572AD-B980-44EB-ACFF-27AD6395270C}" type="presOf" srcId="{3F00B555-1416-48A7-AF3C-9860869201BC}" destId="{748723B6-40DB-4CB2-97ED-7EA299235BE7}" srcOrd="0" destOrd="0" presId="urn:microsoft.com/office/officeart/2005/8/layout/hierarchy3"/>
    <dgm:cxn modelId="{DC29662E-2BBB-45A4-9949-733DD79780D0}" type="presOf" srcId="{44E9EF39-4614-47AB-ABC7-0B455D6881CC}" destId="{1515106C-6196-4F7F-BB17-C2F4713A32FF}" srcOrd="0" destOrd="0" presId="urn:microsoft.com/office/officeart/2005/8/layout/hierarchy3"/>
    <dgm:cxn modelId="{2314AA2C-1B92-4974-867A-14DEC71B1CEB}" type="presOf" srcId="{A9E01384-914C-4640-9190-E85048EF6A61}" destId="{ED02C87E-8FB6-4919-B880-475DE2DA5C60}" srcOrd="0" destOrd="0" presId="urn:microsoft.com/office/officeart/2005/8/layout/hierarchy3"/>
    <dgm:cxn modelId="{CB8B1CA2-58F9-4A04-8ADB-F4D2D86353D1}" type="presParOf" srcId="{A9011840-54BF-431F-A5D3-ACC09F1E4CC5}" destId="{1ADB5890-03DF-47A1-874D-6E50F566AA30}" srcOrd="0" destOrd="0" presId="urn:microsoft.com/office/officeart/2005/8/layout/hierarchy3"/>
    <dgm:cxn modelId="{1DA63E8C-3B2E-406D-A501-2F1D9FEF10C7}" type="presParOf" srcId="{1ADB5890-03DF-47A1-874D-6E50F566AA30}" destId="{BF8B7319-6A6D-4A72-91B8-1EB5FE874866}" srcOrd="0" destOrd="0" presId="urn:microsoft.com/office/officeart/2005/8/layout/hierarchy3"/>
    <dgm:cxn modelId="{C24A1338-0F99-4F7E-A954-B6AE7B01B296}" type="presParOf" srcId="{BF8B7319-6A6D-4A72-91B8-1EB5FE874866}" destId="{ED02C87E-8FB6-4919-B880-475DE2DA5C60}" srcOrd="0" destOrd="0" presId="urn:microsoft.com/office/officeart/2005/8/layout/hierarchy3"/>
    <dgm:cxn modelId="{90711746-0F05-4629-B310-E10AE14C7E9D}" type="presParOf" srcId="{BF8B7319-6A6D-4A72-91B8-1EB5FE874866}" destId="{785FDD9D-F8E5-4FBC-9B64-F4AC2BA2CA32}" srcOrd="1" destOrd="0" presId="urn:microsoft.com/office/officeart/2005/8/layout/hierarchy3"/>
    <dgm:cxn modelId="{B55CF26F-1DA1-4E28-AEB0-E78B0553AB04}" type="presParOf" srcId="{1ADB5890-03DF-47A1-874D-6E50F566AA30}" destId="{B6D86369-9E02-478E-B984-3BF53C9B732E}" srcOrd="1" destOrd="0" presId="urn:microsoft.com/office/officeart/2005/8/layout/hierarchy3"/>
    <dgm:cxn modelId="{6B74CBD4-B24D-455C-8991-D8898E5202F4}" type="presParOf" srcId="{B6D86369-9E02-478E-B984-3BF53C9B732E}" destId="{BCB7877C-D62C-45B2-9259-0D3AB981AEBB}" srcOrd="0" destOrd="0" presId="urn:microsoft.com/office/officeart/2005/8/layout/hierarchy3"/>
    <dgm:cxn modelId="{ACE78526-6A4C-405B-B1D7-C79C17E0CF59}" type="presParOf" srcId="{B6D86369-9E02-478E-B984-3BF53C9B732E}" destId="{0A61FA27-68D0-4843-9FE3-79193C9E9463}" srcOrd="1" destOrd="0" presId="urn:microsoft.com/office/officeart/2005/8/layout/hierarchy3"/>
    <dgm:cxn modelId="{03ADDE78-617F-4661-AC98-283454684DFA}" type="presParOf" srcId="{B6D86369-9E02-478E-B984-3BF53C9B732E}" destId="{D5FD028C-BEEE-4F61-83F5-FEFE00C1657E}" srcOrd="2" destOrd="0" presId="urn:microsoft.com/office/officeart/2005/8/layout/hierarchy3"/>
    <dgm:cxn modelId="{2B6BF02B-1E74-47D0-86AD-DE45A48D6CB0}" type="presParOf" srcId="{B6D86369-9E02-478E-B984-3BF53C9B732E}" destId="{748723B6-40DB-4CB2-97ED-7EA299235BE7}" srcOrd="3" destOrd="0" presId="urn:microsoft.com/office/officeart/2005/8/layout/hierarchy3"/>
    <dgm:cxn modelId="{241EB035-FAB8-44D5-B73C-1789D2F318B4}" type="presParOf" srcId="{B6D86369-9E02-478E-B984-3BF53C9B732E}" destId="{1515106C-6196-4F7F-BB17-C2F4713A32FF}" srcOrd="4" destOrd="0" presId="urn:microsoft.com/office/officeart/2005/8/layout/hierarchy3"/>
    <dgm:cxn modelId="{FD680148-BEE1-4400-9709-4BA8C4776A10}" type="presParOf" srcId="{B6D86369-9E02-478E-B984-3BF53C9B732E}" destId="{76026116-C048-4CFD-A9E2-028EE02F2714}" srcOrd="5" destOrd="0" presId="urn:microsoft.com/office/officeart/2005/8/layout/hierarchy3"/>
    <dgm:cxn modelId="{AF25DA61-9F8D-4B38-B5FC-146809EF43D9}" type="presParOf" srcId="{B6D86369-9E02-478E-B984-3BF53C9B732E}" destId="{16D7818A-4F09-468E-B1B4-D820CA04A14E}" srcOrd="6" destOrd="0" presId="urn:microsoft.com/office/officeart/2005/8/layout/hierarchy3"/>
    <dgm:cxn modelId="{879AAFEC-168C-4767-961F-B90D8D386BED}" type="presParOf" srcId="{B6D86369-9E02-478E-B984-3BF53C9B732E}" destId="{FF708D9D-1E26-4407-A63F-2EC5CC56E2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D575B9-0C69-4534-BAD1-0FAEA5602FFB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0A5AAE-416C-4A3D-91DE-2C72411F01DA}">
      <dgm:prSet phldrT="[Текст]"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Похолодання у відносинах між СРСР і США з'явилися відразу після закінчення Другої світової війни.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234D62D-4307-43D6-BB8B-33FEF9225B00}" type="parTrans" cxnId="{B790BA71-F453-4895-AF73-6C01C40D801B}">
      <dgm:prSet/>
      <dgm:spPr/>
      <dgm:t>
        <a:bodyPr/>
        <a:lstStyle/>
        <a:p>
          <a:endParaRPr lang="ru-RU"/>
        </a:p>
      </dgm:t>
    </dgm:pt>
    <dgm:pt modelId="{1053719F-0FED-44DE-B79E-CAC5BEB7DA3D}" type="sibTrans" cxnId="{B790BA71-F453-4895-AF73-6C01C40D801B}">
      <dgm:prSet/>
      <dgm:spPr/>
      <dgm:t>
        <a:bodyPr/>
        <a:lstStyle/>
        <a:p>
          <a:endParaRPr lang="ru-RU"/>
        </a:p>
      </dgm:t>
    </dgm:pt>
    <dgm:pt modelId="{61F1D287-9E38-429C-8C0D-74A2C535445D}">
      <dgm:prSet phldrT="[Текст]"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Початок «холодній війні» було покладено в березні 1946 промовою у Фултоні Вінстона Черчілля.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F12B90-27ED-4304-A2D8-032E16CA99FC}" type="parTrans" cxnId="{89113D0F-92F8-42FC-B802-8F9FCDFFD286}">
      <dgm:prSet/>
      <dgm:spPr/>
      <dgm:t>
        <a:bodyPr/>
        <a:lstStyle/>
        <a:p>
          <a:endParaRPr lang="ru-RU"/>
        </a:p>
      </dgm:t>
    </dgm:pt>
    <dgm:pt modelId="{F78DC999-96B5-4546-98EF-124896ABDA20}" type="sibTrans" cxnId="{89113D0F-92F8-42FC-B802-8F9FCDFFD286}">
      <dgm:prSet/>
      <dgm:spPr/>
      <dgm:t>
        <a:bodyPr/>
        <a:lstStyle/>
        <a:p>
          <a:endParaRPr lang="ru-RU"/>
        </a:p>
      </dgm:t>
    </dgm:pt>
    <dgm:pt modelId="{60DEB592-0544-46A5-94E9-DAF5900C87F4}">
      <dgm:prSet phldrT="[Текст]"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Проголошення в 1947 Г. Труменом доктрини ще більше погіршило відносини СРСР зі своїми колишніми союзниками.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42D04C-4120-420D-B5F6-328811710CA9}" type="parTrans" cxnId="{82339AA5-D59E-4688-912A-68C3701895A8}">
      <dgm:prSet/>
      <dgm:spPr/>
      <dgm:t>
        <a:bodyPr/>
        <a:lstStyle/>
        <a:p>
          <a:endParaRPr lang="ru-RU"/>
        </a:p>
      </dgm:t>
    </dgm:pt>
    <dgm:pt modelId="{05775515-56AA-4403-8F98-68A2B55DB351}" type="sibTrans" cxnId="{82339AA5-D59E-4688-912A-68C3701895A8}">
      <dgm:prSet/>
      <dgm:spPr/>
      <dgm:t>
        <a:bodyPr/>
        <a:lstStyle/>
        <a:p>
          <a:endParaRPr lang="ru-RU"/>
        </a:p>
      </dgm:t>
    </dgm:pt>
    <dgm:pt modelId="{CD30690C-3B4C-4838-93E7-8E7C0360075F}">
      <dgm:prSet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Черчілля і доктрина Трумена були сприйняті СРСР як заклик до війни.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DE3C52A-CE8F-49C4-8EC9-B603FC59AC28}" type="parTrans" cxnId="{4094230E-71C7-4F07-BDA3-EFA43B64458C}">
      <dgm:prSet/>
      <dgm:spPr/>
      <dgm:t>
        <a:bodyPr/>
        <a:lstStyle/>
        <a:p>
          <a:endParaRPr lang="ru-RU"/>
        </a:p>
      </dgm:t>
    </dgm:pt>
    <dgm:pt modelId="{DAE88A97-AEBA-4A78-8C62-FBF20DAD8DCD}" type="sibTrans" cxnId="{4094230E-71C7-4F07-BDA3-EFA43B64458C}">
      <dgm:prSet/>
      <dgm:spPr/>
      <dgm:t>
        <a:bodyPr/>
        <a:lstStyle/>
        <a:p>
          <a:endParaRPr lang="ru-RU"/>
        </a:p>
      </dgm:t>
    </dgm:pt>
    <dgm:pt modelId="{CC94E9FB-0207-468B-9059-1F4FB9368ABA}" type="pres">
      <dgm:prSet presAssocID="{2AD575B9-0C69-4534-BAD1-0FAEA5602F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7D01798-60D5-48C8-9993-2661C90F19E4}" type="pres">
      <dgm:prSet presAssocID="{2AD575B9-0C69-4534-BAD1-0FAEA5602FFB}" presName="dummyMaxCanvas" presStyleCnt="0">
        <dgm:presLayoutVars/>
      </dgm:prSet>
      <dgm:spPr/>
    </dgm:pt>
    <dgm:pt modelId="{D1321ED1-4596-4836-8DD4-B88591407507}" type="pres">
      <dgm:prSet presAssocID="{2AD575B9-0C69-4534-BAD1-0FAEA5602FFB}" presName="FourNodes_1" presStyleLbl="node1" presStyleIdx="0" presStyleCnt="4" custScaleX="98651" custScaleY="11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4C0E-BE99-4B21-9ED3-AF7F70F11556}" type="pres">
      <dgm:prSet presAssocID="{2AD575B9-0C69-4534-BAD1-0FAEA5602F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70A4-5CE8-426E-A373-9EC290CAADA5}" type="pres">
      <dgm:prSet presAssocID="{2AD575B9-0C69-4534-BAD1-0FAEA5602FFB}" presName="FourNodes_3" presStyleLbl="node1" presStyleIdx="2" presStyleCnt="4" custScaleY="116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821A-33BD-46FC-A01B-8A493FAB2272}" type="pres">
      <dgm:prSet presAssocID="{2AD575B9-0C69-4534-BAD1-0FAEA5602FFB}" presName="FourNodes_4" presStyleLbl="node1" presStyleIdx="3" presStyleCnt="4" custScaleX="9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879EA-09C9-4993-917B-466DA74D3C00}" type="pres">
      <dgm:prSet presAssocID="{2AD575B9-0C69-4534-BAD1-0FAEA5602F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5D9B6E-534A-4A54-BBCE-7677663905C1}" type="pres">
      <dgm:prSet presAssocID="{2AD575B9-0C69-4534-BAD1-0FAEA5602F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3EBFF-EEDA-4FAE-A8F7-CB5CB10E78E0}" type="pres">
      <dgm:prSet presAssocID="{2AD575B9-0C69-4534-BAD1-0FAEA5602F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51B922-F845-46D5-9D95-50371B6CDE55}" type="pres">
      <dgm:prSet presAssocID="{2AD575B9-0C69-4534-BAD1-0FAEA5602F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7A03-319E-4D74-877A-57B1482EB241}" type="pres">
      <dgm:prSet presAssocID="{2AD575B9-0C69-4534-BAD1-0FAEA5602F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F0E2E-D4BB-454B-8ADB-A78B64B89CF9}" type="pres">
      <dgm:prSet presAssocID="{2AD575B9-0C69-4534-BAD1-0FAEA5602F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095D6-30F4-4635-B4CE-9AF66395EF30}" type="pres">
      <dgm:prSet presAssocID="{2AD575B9-0C69-4534-BAD1-0FAEA5602F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63830-8572-43AA-829B-244C573D84B7}" type="presOf" srcId="{650A5AAE-416C-4A3D-91DE-2C72411F01DA}" destId="{CE51B922-F845-46D5-9D95-50371B6CDE55}" srcOrd="1" destOrd="0" presId="urn:microsoft.com/office/officeart/2005/8/layout/vProcess5"/>
    <dgm:cxn modelId="{A39ED83A-8F9B-4E36-B527-146560F2BA11}" type="presOf" srcId="{F78DC999-96B5-4546-98EF-124896ABDA20}" destId="{305D9B6E-534A-4A54-BBCE-7677663905C1}" srcOrd="0" destOrd="0" presId="urn:microsoft.com/office/officeart/2005/8/layout/vProcess5"/>
    <dgm:cxn modelId="{1E624BA7-FC9F-40CD-91B2-77C0C353C839}" type="presOf" srcId="{2AD575B9-0C69-4534-BAD1-0FAEA5602FFB}" destId="{CC94E9FB-0207-468B-9059-1F4FB9368ABA}" srcOrd="0" destOrd="0" presId="urn:microsoft.com/office/officeart/2005/8/layout/vProcess5"/>
    <dgm:cxn modelId="{BDBC7CBD-9CB9-4BAB-A791-559A6A928E63}" type="presOf" srcId="{650A5AAE-416C-4A3D-91DE-2C72411F01DA}" destId="{D1321ED1-4596-4836-8DD4-B88591407507}" srcOrd="0" destOrd="0" presId="urn:microsoft.com/office/officeart/2005/8/layout/vProcess5"/>
    <dgm:cxn modelId="{89113D0F-92F8-42FC-B802-8F9FCDFFD286}" srcId="{2AD575B9-0C69-4534-BAD1-0FAEA5602FFB}" destId="{61F1D287-9E38-429C-8C0D-74A2C535445D}" srcOrd="1" destOrd="0" parTransId="{14F12B90-27ED-4304-A2D8-032E16CA99FC}" sibTransId="{F78DC999-96B5-4546-98EF-124896ABDA20}"/>
    <dgm:cxn modelId="{78FE0141-5097-4047-878C-37B5D73987EA}" type="presOf" srcId="{60DEB592-0544-46A5-94E9-DAF5900C87F4}" destId="{A1C570A4-5CE8-426E-A373-9EC290CAADA5}" srcOrd="0" destOrd="0" presId="urn:microsoft.com/office/officeart/2005/8/layout/vProcess5"/>
    <dgm:cxn modelId="{FE541BE7-374B-44C8-95BA-1208B6834144}" type="presOf" srcId="{1053719F-0FED-44DE-B79E-CAC5BEB7DA3D}" destId="{4E5879EA-09C9-4993-917B-466DA74D3C00}" srcOrd="0" destOrd="0" presId="urn:microsoft.com/office/officeart/2005/8/layout/vProcess5"/>
    <dgm:cxn modelId="{694EFF7F-5DD4-47B3-BAE4-63EB44EB9289}" type="presOf" srcId="{CD30690C-3B4C-4838-93E7-8E7C0360075F}" destId="{191095D6-30F4-4635-B4CE-9AF66395EF30}" srcOrd="1" destOrd="0" presId="urn:microsoft.com/office/officeart/2005/8/layout/vProcess5"/>
    <dgm:cxn modelId="{FAF70E05-51EE-4C2D-9B28-2C3E15E7DA41}" type="presOf" srcId="{61F1D287-9E38-429C-8C0D-74A2C535445D}" destId="{C5C87A03-319E-4D74-877A-57B1482EB241}" srcOrd="1" destOrd="0" presId="urn:microsoft.com/office/officeart/2005/8/layout/vProcess5"/>
    <dgm:cxn modelId="{54F3D4DD-E2CF-489A-8EE6-F6AFE28C1102}" type="presOf" srcId="{05775515-56AA-4403-8F98-68A2B55DB351}" destId="{A0C3EBFF-EEDA-4FAE-A8F7-CB5CB10E78E0}" srcOrd="0" destOrd="0" presId="urn:microsoft.com/office/officeart/2005/8/layout/vProcess5"/>
    <dgm:cxn modelId="{82339AA5-D59E-4688-912A-68C3701895A8}" srcId="{2AD575B9-0C69-4534-BAD1-0FAEA5602FFB}" destId="{60DEB592-0544-46A5-94E9-DAF5900C87F4}" srcOrd="2" destOrd="0" parTransId="{9F42D04C-4120-420D-B5F6-328811710CA9}" sibTransId="{05775515-56AA-4403-8F98-68A2B55DB351}"/>
    <dgm:cxn modelId="{B790BA71-F453-4895-AF73-6C01C40D801B}" srcId="{2AD575B9-0C69-4534-BAD1-0FAEA5602FFB}" destId="{650A5AAE-416C-4A3D-91DE-2C72411F01DA}" srcOrd="0" destOrd="0" parTransId="{2234D62D-4307-43D6-BB8B-33FEF9225B00}" sibTransId="{1053719F-0FED-44DE-B79E-CAC5BEB7DA3D}"/>
    <dgm:cxn modelId="{3FF19B6A-D74F-4A3F-8374-EC3D5DCA9A9F}" type="presOf" srcId="{61F1D287-9E38-429C-8C0D-74A2C535445D}" destId="{ED8D4C0E-BE99-4B21-9ED3-AF7F70F11556}" srcOrd="0" destOrd="0" presId="urn:microsoft.com/office/officeart/2005/8/layout/vProcess5"/>
    <dgm:cxn modelId="{4094230E-71C7-4F07-BDA3-EFA43B64458C}" srcId="{2AD575B9-0C69-4534-BAD1-0FAEA5602FFB}" destId="{CD30690C-3B4C-4838-93E7-8E7C0360075F}" srcOrd="3" destOrd="0" parTransId="{7DE3C52A-CE8F-49C4-8EC9-B603FC59AC28}" sibTransId="{DAE88A97-AEBA-4A78-8C62-FBF20DAD8DCD}"/>
    <dgm:cxn modelId="{CFC13DB6-7283-4627-B452-8E6B13E8A43E}" type="presOf" srcId="{CD30690C-3B4C-4838-93E7-8E7C0360075F}" destId="{97D7821A-33BD-46FC-A01B-8A493FAB2272}" srcOrd="0" destOrd="0" presId="urn:microsoft.com/office/officeart/2005/8/layout/vProcess5"/>
    <dgm:cxn modelId="{A8AB644E-EAE0-4847-B13B-222FCCC77962}" type="presOf" srcId="{60DEB592-0544-46A5-94E9-DAF5900C87F4}" destId="{9EDF0E2E-D4BB-454B-8ADB-A78B64B89CF9}" srcOrd="1" destOrd="0" presId="urn:microsoft.com/office/officeart/2005/8/layout/vProcess5"/>
    <dgm:cxn modelId="{2A13EBEF-9488-40DE-871E-99297916F122}" type="presParOf" srcId="{CC94E9FB-0207-468B-9059-1F4FB9368ABA}" destId="{97D01798-60D5-48C8-9993-2661C90F19E4}" srcOrd="0" destOrd="0" presId="urn:microsoft.com/office/officeart/2005/8/layout/vProcess5"/>
    <dgm:cxn modelId="{44B6D80D-25E1-4D37-B47F-92D350614DF0}" type="presParOf" srcId="{CC94E9FB-0207-468B-9059-1F4FB9368ABA}" destId="{D1321ED1-4596-4836-8DD4-B88591407507}" srcOrd="1" destOrd="0" presId="urn:microsoft.com/office/officeart/2005/8/layout/vProcess5"/>
    <dgm:cxn modelId="{1C2763FB-0365-4D46-B9A6-6B0C4D65C25D}" type="presParOf" srcId="{CC94E9FB-0207-468B-9059-1F4FB9368ABA}" destId="{ED8D4C0E-BE99-4B21-9ED3-AF7F70F11556}" srcOrd="2" destOrd="0" presId="urn:microsoft.com/office/officeart/2005/8/layout/vProcess5"/>
    <dgm:cxn modelId="{4A5F6D73-D0F9-49FF-B8E5-54B9BDEA1237}" type="presParOf" srcId="{CC94E9FB-0207-468B-9059-1F4FB9368ABA}" destId="{A1C570A4-5CE8-426E-A373-9EC290CAADA5}" srcOrd="3" destOrd="0" presId="urn:microsoft.com/office/officeart/2005/8/layout/vProcess5"/>
    <dgm:cxn modelId="{B9A50D56-4AD1-4899-952C-13C3A64CF273}" type="presParOf" srcId="{CC94E9FB-0207-468B-9059-1F4FB9368ABA}" destId="{97D7821A-33BD-46FC-A01B-8A493FAB2272}" srcOrd="4" destOrd="0" presId="urn:microsoft.com/office/officeart/2005/8/layout/vProcess5"/>
    <dgm:cxn modelId="{E8EF0DCD-3B7D-4C46-9160-D886CFE62DAE}" type="presParOf" srcId="{CC94E9FB-0207-468B-9059-1F4FB9368ABA}" destId="{4E5879EA-09C9-4993-917B-466DA74D3C00}" srcOrd="5" destOrd="0" presId="urn:microsoft.com/office/officeart/2005/8/layout/vProcess5"/>
    <dgm:cxn modelId="{67FEB1A2-A154-4BB6-B1BB-27A152682ABD}" type="presParOf" srcId="{CC94E9FB-0207-468B-9059-1F4FB9368ABA}" destId="{305D9B6E-534A-4A54-BBCE-7677663905C1}" srcOrd="6" destOrd="0" presId="urn:microsoft.com/office/officeart/2005/8/layout/vProcess5"/>
    <dgm:cxn modelId="{DD6F8C49-B524-4879-A469-5A9F06BFEAB4}" type="presParOf" srcId="{CC94E9FB-0207-468B-9059-1F4FB9368ABA}" destId="{A0C3EBFF-EEDA-4FAE-A8F7-CB5CB10E78E0}" srcOrd="7" destOrd="0" presId="urn:microsoft.com/office/officeart/2005/8/layout/vProcess5"/>
    <dgm:cxn modelId="{C850487E-1F74-431C-B1CB-B721D477B91F}" type="presParOf" srcId="{CC94E9FB-0207-468B-9059-1F4FB9368ABA}" destId="{CE51B922-F845-46D5-9D95-50371B6CDE55}" srcOrd="8" destOrd="0" presId="urn:microsoft.com/office/officeart/2005/8/layout/vProcess5"/>
    <dgm:cxn modelId="{CDD54CC8-E494-43FC-8A42-AAC06E70138E}" type="presParOf" srcId="{CC94E9FB-0207-468B-9059-1F4FB9368ABA}" destId="{C5C87A03-319E-4D74-877A-57B1482EB241}" srcOrd="9" destOrd="0" presId="urn:microsoft.com/office/officeart/2005/8/layout/vProcess5"/>
    <dgm:cxn modelId="{89B2DB33-624A-44D8-931D-6FEE92CE8CAA}" type="presParOf" srcId="{CC94E9FB-0207-468B-9059-1F4FB9368ABA}" destId="{9EDF0E2E-D4BB-454B-8ADB-A78B64B89CF9}" srcOrd="10" destOrd="0" presId="urn:microsoft.com/office/officeart/2005/8/layout/vProcess5"/>
    <dgm:cxn modelId="{6EE784C5-909A-4574-8176-08FD800B8C4F}" type="presParOf" srcId="{CC94E9FB-0207-468B-9059-1F4FB9368ABA}" destId="{191095D6-30F4-4635-B4CE-9AF66395EF3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49AAF-B53B-4C32-8F55-6A289DA45F87}" type="doc">
      <dgm:prSet loTypeId="urn:microsoft.com/office/officeart/2008/layout/SquareAccent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1952F8-D90C-4877-87C4-BD4B91EE284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 припускала: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94E771-549E-4520-B282-E1A1248DB3FE}" type="parTrans" cxnId="{4787A39B-4B6E-4FEA-AD59-216ED61952C0}">
      <dgm:prSet/>
      <dgm:spPr/>
      <dgm:t>
        <a:bodyPr/>
        <a:lstStyle/>
        <a:p>
          <a:endParaRPr lang="ru-RU"/>
        </a:p>
      </dgm:t>
    </dgm:pt>
    <dgm:pt modelId="{E84AE2E6-8AFF-4A3B-8724-2DC22C5A07AB}" type="sibTrans" cxnId="{4787A39B-4B6E-4FEA-AD59-216ED61952C0}">
      <dgm:prSet/>
      <dgm:spPr/>
      <dgm:t>
        <a:bodyPr/>
        <a:lstStyle/>
        <a:p>
          <a:endParaRPr lang="ru-RU"/>
        </a:p>
      </dgm:t>
    </dgm:pt>
    <dgm:pt modelId="{3ADA14AB-B63D-4EF6-8FD4-2BAE1A92C785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Надання економічної допомоги країнам Європи.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80BCA0-A751-4316-8AB7-907B255B632E}" type="parTrans" cxnId="{B2041C40-5908-4638-9F46-291FE07C0844}">
      <dgm:prSet/>
      <dgm:spPr/>
      <dgm:t>
        <a:bodyPr/>
        <a:lstStyle/>
        <a:p>
          <a:endParaRPr lang="ru-RU"/>
        </a:p>
      </dgm:t>
    </dgm:pt>
    <dgm:pt modelId="{A4E7FE10-9601-4BEF-BB91-9C6A94C00DAF}" type="sibTrans" cxnId="{B2041C40-5908-4638-9F46-291FE07C0844}">
      <dgm:prSet/>
      <dgm:spPr/>
      <dgm:t>
        <a:bodyPr/>
        <a:lstStyle/>
        <a:p>
          <a:endParaRPr lang="ru-RU"/>
        </a:p>
      </dgm:t>
    </dgm:pt>
    <dgm:pt modelId="{E9EE4935-EF80-4D58-92F0-E617F0275057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військово-політичного союзу західних країн під керівництвом США.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BDE20-1778-4AF7-A963-902158F0FC96}" type="parTrans" cxnId="{2F44D1FE-7657-4D80-B57C-AAE2C013E595}">
      <dgm:prSet/>
      <dgm:spPr/>
      <dgm:t>
        <a:bodyPr/>
        <a:lstStyle/>
        <a:p>
          <a:endParaRPr lang="ru-RU"/>
        </a:p>
      </dgm:t>
    </dgm:pt>
    <dgm:pt modelId="{57EDC546-92DB-447E-8AC0-FC58BBED7FFD}" type="sibTrans" cxnId="{2F44D1FE-7657-4D80-B57C-AAE2C013E595}">
      <dgm:prSet/>
      <dgm:spPr/>
      <dgm:t>
        <a:bodyPr/>
        <a:lstStyle/>
        <a:p>
          <a:endParaRPr lang="ru-RU"/>
        </a:p>
      </dgm:t>
    </dgm:pt>
    <dgm:pt modelId="{07110E6D-115C-446E-B2D6-762A9E59ABCE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Розміщення уздовж кордонів СРСР мережі військових баз США.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CB4A66-60D7-4A6E-A544-2832EF467602}" type="parTrans" cxnId="{77502E9E-0690-433E-AD5B-196907ADA40A}">
      <dgm:prSet/>
      <dgm:spPr/>
      <dgm:t>
        <a:bodyPr/>
        <a:lstStyle/>
        <a:p>
          <a:endParaRPr lang="ru-RU"/>
        </a:p>
      </dgm:t>
    </dgm:pt>
    <dgm:pt modelId="{BC518862-9645-444B-9AC8-FFFCE5850B55}" type="sibTrans" cxnId="{77502E9E-0690-433E-AD5B-196907ADA40A}">
      <dgm:prSet/>
      <dgm:spPr/>
      <dgm:t>
        <a:bodyPr/>
        <a:lstStyle/>
        <a:p>
          <a:endParaRPr lang="ru-RU"/>
        </a:p>
      </dgm:t>
    </dgm:pt>
    <dgm:pt modelId="{10C77321-F893-4C42-BB90-EB32BA62AAE3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Підтримку внутрішньої опозиції в країнах Східної Європи.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6E34F1-9B42-4926-93A6-ECFE21DFE7E2}" type="parTrans" cxnId="{D83374FE-5C9B-4568-AB86-D6314CE29B08}">
      <dgm:prSet/>
      <dgm:spPr/>
      <dgm:t>
        <a:bodyPr/>
        <a:lstStyle/>
        <a:p>
          <a:endParaRPr lang="ru-RU"/>
        </a:p>
      </dgm:t>
    </dgm:pt>
    <dgm:pt modelId="{7C360CB6-9E3E-4905-B864-FA15EA7CA1EB}" type="sibTrans" cxnId="{D83374FE-5C9B-4568-AB86-D6314CE29B08}">
      <dgm:prSet/>
      <dgm:spPr/>
      <dgm:t>
        <a:bodyPr/>
        <a:lstStyle/>
        <a:p>
          <a:endParaRPr lang="ru-RU"/>
        </a:p>
      </dgm:t>
    </dgm:pt>
    <dgm:pt modelId="{EFAF4BBA-5279-4450-956F-A96C6F30873A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 ядерної зброї.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52D3925-1E09-41C2-94CC-7501D421A2F4}" type="parTrans" cxnId="{B945D09E-4E86-4D4C-9590-2F9E0D27B4C8}">
      <dgm:prSet/>
      <dgm:spPr/>
      <dgm:t>
        <a:bodyPr/>
        <a:lstStyle/>
        <a:p>
          <a:endParaRPr lang="ru-RU"/>
        </a:p>
      </dgm:t>
    </dgm:pt>
    <dgm:pt modelId="{8F506F7F-8E29-44A9-875A-FCC5EA1D5A12}" type="sibTrans" cxnId="{B945D09E-4E86-4D4C-9590-2F9E0D27B4C8}">
      <dgm:prSet/>
      <dgm:spPr/>
      <dgm:t>
        <a:bodyPr/>
        <a:lstStyle/>
        <a:p>
          <a:endParaRPr lang="ru-RU"/>
        </a:p>
      </dgm:t>
    </dgm:pt>
    <dgm:pt modelId="{2DF7069F-EDF2-4D8E-BB23-289CD6AA11DC}" type="pres">
      <dgm:prSet presAssocID="{10449AAF-B53B-4C32-8F55-6A289DA45F8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2B97DE1A-9103-4188-B086-D260455C4651}" type="pres">
      <dgm:prSet presAssocID="{4C1952F8-D90C-4877-87C4-BD4B91EE2840}" presName="root" presStyleCnt="0">
        <dgm:presLayoutVars>
          <dgm:chMax/>
          <dgm:chPref/>
        </dgm:presLayoutVars>
      </dgm:prSet>
      <dgm:spPr/>
    </dgm:pt>
    <dgm:pt modelId="{03E3D0B6-6371-4278-B80A-27A43F149253}" type="pres">
      <dgm:prSet presAssocID="{4C1952F8-D90C-4877-87C4-BD4B91EE2840}" presName="rootComposite" presStyleCnt="0">
        <dgm:presLayoutVars/>
      </dgm:prSet>
      <dgm:spPr/>
    </dgm:pt>
    <dgm:pt modelId="{3692D3C6-904D-46A7-BA70-44E24184733D}" type="pres">
      <dgm:prSet presAssocID="{4C1952F8-D90C-4877-87C4-BD4B91EE2840}" presName="ParentAccent" presStyleLbl="alignNode1" presStyleIdx="0" presStyleCnt="1" custScaleX="123269" custLinFactY="-24085" custLinFactNeighborX="-3572" custLinFactNeighborY="-100000"/>
      <dgm:spPr/>
    </dgm:pt>
    <dgm:pt modelId="{3A023623-59A7-4E8C-9D8C-23E69FB2355B}" type="pres">
      <dgm:prSet presAssocID="{4C1952F8-D90C-4877-87C4-BD4B91EE2840}" presName="ParentSmallAccent" presStyleLbl="fgAcc1" presStyleIdx="0" presStyleCnt="1" custFlipHor="1" custScaleX="19653" custScaleY="160509" custLinFactX="-100000" custLinFactY="-100000" custLinFactNeighborX="-164778" custLinFactNeighborY="-128602"/>
      <dgm:spPr/>
    </dgm:pt>
    <dgm:pt modelId="{87589CDA-B35E-42C0-A315-122D42BB4AA6}" type="pres">
      <dgm:prSet presAssocID="{4C1952F8-D90C-4877-87C4-BD4B91EE2840}" presName="Parent" presStyleLbl="revTx" presStyleIdx="0" presStyleCnt="6" custScaleX="120815" custScaleY="74864" custLinFactNeighborX="-2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1E47C-8B1C-4796-B647-911669427237}" type="pres">
      <dgm:prSet presAssocID="{4C1952F8-D90C-4877-87C4-BD4B91EE2840}" presName="childShape" presStyleCnt="0">
        <dgm:presLayoutVars>
          <dgm:chMax val="0"/>
          <dgm:chPref val="0"/>
        </dgm:presLayoutVars>
      </dgm:prSet>
      <dgm:spPr/>
    </dgm:pt>
    <dgm:pt modelId="{B03AEC21-512A-4D95-A46E-31964301B2A1}" type="pres">
      <dgm:prSet presAssocID="{3ADA14AB-B63D-4EF6-8FD4-2BAE1A92C785}" presName="childComposite" presStyleCnt="0">
        <dgm:presLayoutVars>
          <dgm:chMax val="0"/>
          <dgm:chPref val="0"/>
        </dgm:presLayoutVars>
      </dgm:prSet>
      <dgm:spPr/>
    </dgm:pt>
    <dgm:pt modelId="{AF354B3C-588C-4A4B-9F43-5D539C1FAAB6}" type="pres">
      <dgm:prSet presAssocID="{3ADA14AB-B63D-4EF6-8FD4-2BAE1A92C785}" presName="ChildAccent" presStyleLbl="solidFgAcc1" presStyleIdx="0" presStyleCnt="5" custLinFactY="-100000" custLinFactNeighborX="41850" custLinFactNeighborY="-134257"/>
      <dgm:spPr/>
    </dgm:pt>
    <dgm:pt modelId="{78126278-DC6B-4F60-8FA2-EC6058D04392}" type="pres">
      <dgm:prSet presAssocID="{3ADA14AB-B63D-4EF6-8FD4-2BAE1A92C785}" presName="Child" presStyleLbl="revTx" presStyleIdx="1" presStyleCnt="6" custScaleX="114950" custLinFactNeighborX="14910" custLinFactNeighborY="-8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380B-55BE-4C2A-93CA-0C627AC80F17}" type="pres">
      <dgm:prSet presAssocID="{E9EE4935-EF80-4D58-92F0-E617F0275057}" presName="childComposite" presStyleCnt="0">
        <dgm:presLayoutVars>
          <dgm:chMax val="0"/>
          <dgm:chPref val="0"/>
        </dgm:presLayoutVars>
      </dgm:prSet>
      <dgm:spPr/>
    </dgm:pt>
    <dgm:pt modelId="{A6789B8F-EF31-488B-A3FF-DFB9A94E8B69}" type="pres">
      <dgm:prSet presAssocID="{E9EE4935-EF80-4D58-92F0-E617F0275057}" presName="ChildAccent" presStyleLbl="solidFgAcc1" presStyleIdx="1" presStyleCnt="5" custLinFactY="-100000" custLinFactNeighborX="13154" custLinFactNeighborY="-151716"/>
      <dgm:spPr/>
    </dgm:pt>
    <dgm:pt modelId="{B043E14D-AB7B-444A-A30D-E466C6ABBC82}" type="pres">
      <dgm:prSet presAssocID="{E9EE4935-EF80-4D58-92F0-E617F0275057}" presName="Child" presStyleLbl="revTx" presStyleIdx="2" presStyleCnt="6" custScaleX="110528" custLinFactNeighborX="10457" custLinFactNeighborY="-60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D689F-1433-4F08-8DF9-5487C30F0126}" type="pres">
      <dgm:prSet presAssocID="{07110E6D-115C-446E-B2D6-762A9E59ABCE}" presName="childComposite" presStyleCnt="0">
        <dgm:presLayoutVars>
          <dgm:chMax val="0"/>
          <dgm:chPref val="0"/>
        </dgm:presLayoutVars>
      </dgm:prSet>
      <dgm:spPr/>
    </dgm:pt>
    <dgm:pt modelId="{B861F25A-16A6-43E2-8F41-E9C75034FD5D}" type="pres">
      <dgm:prSet presAssocID="{07110E6D-115C-446E-B2D6-762A9E59ABCE}" presName="ChildAccent" presStyleLbl="solidFgAcc1" presStyleIdx="2" presStyleCnt="5" custLinFactY="-48627" custLinFactNeighborX="23485" custLinFactNeighborY="-100000"/>
      <dgm:spPr/>
    </dgm:pt>
    <dgm:pt modelId="{51272E94-B5C3-4CD5-A058-8EBE611E3F91}" type="pres">
      <dgm:prSet presAssocID="{07110E6D-115C-446E-B2D6-762A9E59ABCE}" presName="Child" presStyleLbl="revTx" presStyleIdx="3" presStyleCnt="6" custScaleX="112160" custLinFactNeighborX="10629" custLinFactNeighborY="-17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ABE-9DAB-440E-836F-730D5AF58CD9}" type="pres">
      <dgm:prSet presAssocID="{10C77321-F893-4C42-BB90-EB32BA62AAE3}" presName="childComposite" presStyleCnt="0">
        <dgm:presLayoutVars>
          <dgm:chMax val="0"/>
          <dgm:chPref val="0"/>
        </dgm:presLayoutVars>
      </dgm:prSet>
      <dgm:spPr/>
    </dgm:pt>
    <dgm:pt modelId="{69FE6DFC-EEF8-4899-8D50-DC7B801266DE}" type="pres">
      <dgm:prSet presAssocID="{10C77321-F893-4C42-BB90-EB32BA62AAE3}" presName="ChildAccent" presStyleLbl="solidFgAcc1" presStyleIdx="3" presStyleCnt="5" custLinFactNeighborX="48507" custLinFactNeighborY="-39754"/>
      <dgm:spPr/>
    </dgm:pt>
    <dgm:pt modelId="{46408289-01CE-4A39-8FE4-A7731560D880}" type="pres">
      <dgm:prSet presAssocID="{10C77321-F893-4C42-BB90-EB32BA62AAE3}" presName="Child" presStyleLbl="revTx" presStyleIdx="4" presStyleCnt="6" custScaleX="116113" custLinFactNeighborX="14910" custLinFactNeighborY="4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EABC2-215B-4833-A891-F1893CF57D64}" type="pres">
      <dgm:prSet presAssocID="{EFAF4BBA-5279-4450-956F-A96C6F30873A}" presName="childComposite" presStyleCnt="0">
        <dgm:presLayoutVars>
          <dgm:chMax val="0"/>
          <dgm:chPref val="0"/>
        </dgm:presLayoutVars>
      </dgm:prSet>
      <dgm:spPr/>
    </dgm:pt>
    <dgm:pt modelId="{5A0B8277-A0B1-4898-943E-38AEA3BD8A80}" type="pres">
      <dgm:prSet presAssocID="{EFAF4BBA-5279-4450-956F-A96C6F30873A}" presName="ChildAccent" presStyleLbl="solidFgAcc1" presStyleIdx="4" presStyleCnt="5" custLinFactNeighborX="-53486" custLinFactNeighborY="-17258"/>
      <dgm:spPr/>
    </dgm:pt>
    <dgm:pt modelId="{AB09E587-8E24-4EF2-8B84-E78736489DA9}" type="pres">
      <dgm:prSet presAssocID="{EFAF4BBA-5279-4450-956F-A96C6F30873A}" presName="Child" presStyleLbl="revTx" presStyleIdx="5" presStyleCnt="6" custLinFactNeighborX="-71" custLinFactNeighborY="8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5D09E-4E86-4D4C-9590-2F9E0D27B4C8}" srcId="{4C1952F8-D90C-4877-87C4-BD4B91EE2840}" destId="{EFAF4BBA-5279-4450-956F-A96C6F30873A}" srcOrd="4" destOrd="0" parTransId="{452D3925-1E09-41C2-94CC-7501D421A2F4}" sibTransId="{8F506F7F-8E29-44A9-875A-FCC5EA1D5A12}"/>
    <dgm:cxn modelId="{5964E2DA-67A4-4EB8-9E48-C63876C6C1D2}" type="presOf" srcId="{10C77321-F893-4C42-BB90-EB32BA62AAE3}" destId="{46408289-01CE-4A39-8FE4-A7731560D880}" srcOrd="0" destOrd="0" presId="urn:microsoft.com/office/officeart/2008/layout/SquareAccentList"/>
    <dgm:cxn modelId="{473CE4B5-5F75-423E-AA36-47639B2AFD67}" type="presOf" srcId="{E9EE4935-EF80-4D58-92F0-E617F0275057}" destId="{B043E14D-AB7B-444A-A30D-E466C6ABBC82}" srcOrd="0" destOrd="0" presId="urn:microsoft.com/office/officeart/2008/layout/SquareAccentList"/>
    <dgm:cxn modelId="{D83374FE-5C9B-4568-AB86-D6314CE29B08}" srcId="{4C1952F8-D90C-4877-87C4-BD4B91EE2840}" destId="{10C77321-F893-4C42-BB90-EB32BA62AAE3}" srcOrd="3" destOrd="0" parTransId="{BA6E34F1-9B42-4926-93A6-ECFE21DFE7E2}" sibTransId="{7C360CB6-9E3E-4905-B864-FA15EA7CA1EB}"/>
    <dgm:cxn modelId="{5E5DF9A7-5AE7-48DF-9424-1B0A57157E8A}" type="presOf" srcId="{07110E6D-115C-446E-B2D6-762A9E59ABCE}" destId="{51272E94-B5C3-4CD5-A058-8EBE611E3F91}" srcOrd="0" destOrd="0" presId="urn:microsoft.com/office/officeart/2008/layout/SquareAccentList"/>
    <dgm:cxn modelId="{2F44D1FE-7657-4D80-B57C-AAE2C013E595}" srcId="{4C1952F8-D90C-4877-87C4-BD4B91EE2840}" destId="{E9EE4935-EF80-4D58-92F0-E617F0275057}" srcOrd="1" destOrd="0" parTransId="{0CDBDE20-1778-4AF7-A963-902158F0FC96}" sibTransId="{57EDC546-92DB-447E-8AC0-FC58BBED7FFD}"/>
    <dgm:cxn modelId="{B185F8DE-1F0A-4EC1-B5D5-A72ABF8462DB}" type="presOf" srcId="{10449AAF-B53B-4C32-8F55-6A289DA45F87}" destId="{2DF7069F-EDF2-4D8E-BB23-289CD6AA11DC}" srcOrd="0" destOrd="0" presId="urn:microsoft.com/office/officeart/2008/layout/SquareAccentList"/>
    <dgm:cxn modelId="{CB359756-9C8F-475B-A5DA-421469DA01D1}" type="presOf" srcId="{4C1952F8-D90C-4877-87C4-BD4B91EE2840}" destId="{87589CDA-B35E-42C0-A315-122D42BB4AA6}" srcOrd="0" destOrd="0" presId="urn:microsoft.com/office/officeart/2008/layout/SquareAccentList"/>
    <dgm:cxn modelId="{4787A39B-4B6E-4FEA-AD59-216ED61952C0}" srcId="{10449AAF-B53B-4C32-8F55-6A289DA45F87}" destId="{4C1952F8-D90C-4877-87C4-BD4B91EE2840}" srcOrd="0" destOrd="0" parTransId="{CD94E771-549E-4520-B282-E1A1248DB3FE}" sibTransId="{E84AE2E6-8AFF-4A3B-8724-2DC22C5A07AB}"/>
    <dgm:cxn modelId="{B2041C40-5908-4638-9F46-291FE07C0844}" srcId="{4C1952F8-D90C-4877-87C4-BD4B91EE2840}" destId="{3ADA14AB-B63D-4EF6-8FD4-2BAE1A92C785}" srcOrd="0" destOrd="0" parTransId="{1780BCA0-A751-4316-8AB7-907B255B632E}" sibTransId="{A4E7FE10-9601-4BEF-BB91-9C6A94C00DAF}"/>
    <dgm:cxn modelId="{77502E9E-0690-433E-AD5B-196907ADA40A}" srcId="{4C1952F8-D90C-4877-87C4-BD4B91EE2840}" destId="{07110E6D-115C-446E-B2D6-762A9E59ABCE}" srcOrd="2" destOrd="0" parTransId="{14CB4A66-60D7-4A6E-A544-2832EF467602}" sibTransId="{BC518862-9645-444B-9AC8-FFFCE5850B55}"/>
    <dgm:cxn modelId="{651E6A84-1E50-4C98-B2B4-0A765B480B90}" type="presOf" srcId="{EFAF4BBA-5279-4450-956F-A96C6F30873A}" destId="{AB09E587-8E24-4EF2-8B84-E78736489DA9}" srcOrd="0" destOrd="0" presId="urn:microsoft.com/office/officeart/2008/layout/SquareAccentList"/>
    <dgm:cxn modelId="{9D3FC001-784E-4A8D-B3A8-90C520687DB7}" type="presOf" srcId="{3ADA14AB-B63D-4EF6-8FD4-2BAE1A92C785}" destId="{78126278-DC6B-4F60-8FA2-EC6058D04392}" srcOrd="0" destOrd="0" presId="urn:microsoft.com/office/officeart/2008/layout/SquareAccentList"/>
    <dgm:cxn modelId="{FD090102-4273-4B34-AF6A-AFEA0D3038D1}" type="presParOf" srcId="{2DF7069F-EDF2-4D8E-BB23-289CD6AA11DC}" destId="{2B97DE1A-9103-4188-B086-D260455C4651}" srcOrd="0" destOrd="0" presId="urn:microsoft.com/office/officeart/2008/layout/SquareAccentList"/>
    <dgm:cxn modelId="{A345356C-A25E-414D-9618-5B1F98BFD60C}" type="presParOf" srcId="{2B97DE1A-9103-4188-B086-D260455C4651}" destId="{03E3D0B6-6371-4278-B80A-27A43F149253}" srcOrd="0" destOrd="0" presId="urn:microsoft.com/office/officeart/2008/layout/SquareAccentList"/>
    <dgm:cxn modelId="{7532E09D-2F34-4888-833C-CE48D34CF992}" type="presParOf" srcId="{03E3D0B6-6371-4278-B80A-27A43F149253}" destId="{3692D3C6-904D-46A7-BA70-44E24184733D}" srcOrd="0" destOrd="0" presId="urn:microsoft.com/office/officeart/2008/layout/SquareAccentList"/>
    <dgm:cxn modelId="{34C6D453-7692-4B88-9813-2CD07D09B7A6}" type="presParOf" srcId="{03E3D0B6-6371-4278-B80A-27A43F149253}" destId="{3A023623-59A7-4E8C-9D8C-23E69FB2355B}" srcOrd="1" destOrd="0" presId="urn:microsoft.com/office/officeart/2008/layout/SquareAccentList"/>
    <dgm:cxn modelId="{DF479C7F-F7AF-4DF9-8013-FEB091E7D3D7}" type="presParOf" srcId="{03E3D0B6-6371-4278-B80A-27A43F149253}" destId="{87589CDA-B35E-42C0-A315-122D42BB4AA6}" srcOrd="2" destOrd="0" presId="urn:microsoft.com/office/officeart/2008/layout/SquareAccentList"/>
    <dgm:cxn modelId="{F31A76C7-EC8E-4D3F-8797-63DC9F208158}" type="presParOf" srcId="{2B97DE1A-9103-4188-B086-D260455C4651}" destId="{4CE1E47C-8B1C-4796-B647-911669427237}" srcOrd="1" destOrd="0" presId="urn:microsoft.com/office/officeart/2008/layout/SquareAccentList"/>
    <dgm:cxn modelId="{BACBFEEA-36E2-422E-B911-2107A8FCD1BF}" type="presParOf" srcId="{4CE1E47C-8B1C-4796-B647-911669427237}" destId="{B03AEC21-512A-4D95-A46E-31964301B2A1}" srcOrd="0" destOrd="0" presId="urn:microsoft.com/office/officeart/2008/layout/SquareAccentList"/>
    <dgm:cxn modelId="{C2CE8409-1670-494C-839E-3E98E2692533}" type="presParOf" srcId="{B03AEC21-512A-4D95-A46E-31964301B2A1}" destId="{AF354B3C-588C-4A4B-9F43-5D539C1FAAB6}" srcOrd="0" destOrd="0" presId="urn:microsoft.com/office/officeart/2008/layout/SquareAccentList"/>
    <dgm:cxn modelId="{58E4698E-13B8-4CBB-951F-02F4C41EB498}" type="presParOf" srcId="{B03AEC21-512A-4D95-A46E-31964301B2A1}" destId="{78126278-DC6B-4F60-8FA2-EC6058D04392}" srcOrd="1" destOrd="0" presId="urn:microsoft.com/office/officeart/2008/layout/SquareAccentList"/>
    <dgm:cxn modelId="{0C1765FA-3D8B-4ADE-A74E-9D97CEFDED17}" type="presParOf" srcId="{4CE1E47C-8B1C-4796-B647-911669427237}" destId="{CC89380B-55BE-4C2A-93CA-0C627AC80F17}" srcOrd="1" destOrd="0" presId="urn:microsoft.com/office/officeart/2008/layout/SquareAccentList"/>
    <dgm:cxn modelId="{69378B68-E045-4724-9258-BF4DDF68F853}" type="presParOf" srcId="{CC89380B-55BE-4C2A-93CA-0C627AC80F17}" destId="{A6789B8F-EF31-488B-A3FF-DFB9A94E8B69}" srcOrd="0" destOrd="0" presId="urn:microsoft.com/office/officeart/2008/layout/SquareAccentList"/>
    <dgm:cxn modelId="{64EA2BFE-2715-45ED-B99D-68BFD6FF5CEC}" type="presParOf" srcId="{CC89380B-55BE-4C2A-93CA-0C627AC80F17}" destId="{B043E14D-AB7B-444A-A30D-E466C6ABBC82}" srcOrd="1" destOrd="0" presId="urn:microsoft.com/office/officeart/2008/layout/SquareAccentList"/>
    <dgm:cxn modelId="{BCAC2E3B-E068-4BE8-82C0-BD40D79B385E}" type="presParOf" srcId="{4CE1E47C-8B1C-4796-B647-911669427237}" destId="{EA6D689F-1433-4F08-8DF9-5487C30F0126}" srcOrd="2" destOrd="0" presId="urn:microsoft.com/office/officeart/2008/layout/SquareAccentList"/>
    <dgm:cxn modelId="{719BB094-0C24-42BE-B471-65C058851574}" type="presParOf" srcId="{EA6D689F-1433-4F08-8DF9-5487C30F0126}" destId="{B861F25A-16A6-43E2-8F41-E9C75034FD5D}" srcOrd="0" destOrd="0" presId="urn:microsoft.com/office/officeart/2008/layout/SquareAccentList"/>
    <dgm:cxn modelId="{F66D6D6F-B8FF-4A17-A5D3-08B72373B5AB}" type="presParOf" srcId="{EA6D689F-1433-4F08-8DF9-5487C30F0126}" destId="{51272E94-B5C3-4CD5-A058-8EBE611E3F91}" srcOrd="1" destOrd="0" presId="urn:microsoft.com/office/officeart/2008/layout/SquareAccentList"/>
    <dgm:cxn modelId="{30023648-20B0-4572-8038-88ED59F5E396}" type="presParOf" srcId="{4CE1E47C-8B1C-4796-B647-911669427237}" destId="{3472BABE-9DAB-440E-836F-730D5AF58CD9}" srcOrd="3" destOrd="0" presId="urn:microsoft.com/office/officeart/2008/layout/SquareAccentList"/>
    <dgm:cxn modelId="{1B558588-1378-4A1E-A7D3-159FAC0D95C6}" type="presParOf" srcId="{3472BABE-9DAB-440E-836F-730D5AF58CD9}" destId="{69FE6DFC-EEF8-4899-8D50-DC7B801266DE}" srcOrd="0" destOrd="0" presId="urn:microsoft.com/office/officeart/2008/layout/SquareAccentList"/>
    <dgm:cxn modelId="{E9C670B2-C51D-441B-97CE-93405DFD45A7}" type="presParOf" srcId="{3472BABE-9DAB-440E-836F-730D5AF58CD9}" destId="{46408289-01CE-4A39-8FE4-A7731560D880}" srcOrd="1" destOrd="0" presId="urn:microsoft.com/office/officeart/2008/layout/SquareAccentList"/>
    <dgm:cxn modelId="{999955E6-4FA0-417D-8975-F89DAC91DD8A}" type="presParOf" srcId="{4CE1E47C-8B1C-4796-B647-911669427237}" destId="{D50EABC2-215B-4833-A891-F1893CF57D64}" srcOrd="4" destOrd="0" presId="urn:microsoft.com/office/officeart/2008/layout/SquareAccentList"/>
    <dgm:cxn modelId="{F00CB18B-049F-446D-9A67-E34127027356}" type="presParOf" srcId="{D50EABC2-215B-4833-A891-F1893CF57D64}" destId="{5A0B8277-A0B1-4898-943E-38AEA3BD8A80}" srcOrd="0" destOrd="0" presId="urn:microsoft.com/office/officeart/2008/layout/SquareAccentList"/>
    <dgm:cxn modelId="{FA96329D-F461-4625-AD2F-F2BBBD7F1059}" type="presParOf" srcId="{D50EABC2-215B-4833-A891-F1893CF57D64}" destId="{AB09E587-8E24-4EF2-8B84-E78736489DA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CD61E-8CCF-4A63-868C-DBED37E7FFBC}" type="doc">
      <dgm:prSet loTypeId="urn:microsoft.com/office/officeart/2005/8/layout/pyramid2" loCatId="list" qsTypeId="urn:microsoft.com/office/officeart/2005/8/quickstyle/simple5" qsCatId="simple" csTypeId="urn:microsoft.com/office/officeart/2005/8/colors/colorful4" csCatId="colorful" phldr="1"/>
      <dgm:spPr/>
    </dgm:pt>
    <dgm:pt modelId="{C4B8C130-75A3-476C-B21B-7B7807111A3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розробка плану «Дропшот»             </a:t>
          </a:r>
          <a:r>
            <a:rPr lang="ru-RU" sz="2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(" Моментальний удар")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847666-F9E4-406D-9FD8-F71F19CF1AD9}" type="parTrans" cxnId="{B6AFD898-DB4F-4CD0-A4B3-21F9B0285A5A}">
      <dgm:prSet/>
      <dgm:spPr/>
      <dgm:t>
        <a:bodyPr/>
        <a:lstStyle/>
        <a:p>
          <a:endParaRPr lang="ru-RU"/>
        </a:p>
      </dgm:t>
    </dgm:pt>
    <dgm:pt modelId="{9E2B1A65-2432-4FD1-A198-B9563331855E}" type="sibTrans" cxnId="{B6AFD898-DB4F-4CD0-A4B3-21F9B0285A5A}">
      <dgm:prSet/>
      <dgm:spPr/>
      <dgm:t>
        <a:bodyPr/>
        <a:lstStyle/>
        <a:p>
          <a:endParaRPr lang="ru-RU"/>
        </a:p>
      </dgm:t>
    </dgm:pt>
    <dgm:pt modelId="{6AAD19BB-0794-4558-A1A1-777F163D12C1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У. Черчілля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33065-C8E4-436C-A190-4F8B56BA2BFD}" type="parTrans" cxnId="{87D92997-023B-4878-B8A8-53F8486E6206}">
      <dgm:prSet/>
      <dgm:spPr/>
      <dgm:t>
        <a:bodyPr/>
        <a:lstStyle/>
        <a:p>
          <a:endParaRPr lang="ru-RU"/>
        </a:p>
      </dgm:t>
    </dgm:pt>
    <dgm:pt modelId="{D99940CD-3BD0-4402-AE30-41AE219F730C}" type="sibTrans" cxnId="{87D92997-023B-4878-B8A8-53F8486E6206}">
      <dgm:prSet/>
      <dgm:spPr/>
      <dgm:t>
        <a:bodyPr/>
        <a:lstStyle/>
        <a:p>
          <a:endParaRPr lang="ru-RU"/>
        </a:p>
      </dgm:t>
    </dgm:pt>
    <dgm:pt modelId="{F9CA08D0-766A-447C-88CF-3625F0D2D67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4CD48C-B878-46D7-AC34-D9F097EBE537}" type="parTrans" cxnId="{D04D724B-342D-4535-9C50-273AFD3E5405}">
      <dgm:prSet/>
      <dgm:spPr/>
      <dgm:t>
        <a:bodyPr/>
        <a:lstStyle/>
        <a:p>
          <a:endParaRPr lang="ru-RU"/>
        </a:p>
      </dgm:t>
    </dgm:pt>
    <dgm:pt modelId="{C0AD0EA8-4C3E-4AF3-AC81-14E38F6D4EDA}" type="sibTrans" cxnId="{D04D724B-342D-4535-9C50-273AFD3E5405}">
      <dgm:prSet/>
      <dgm:spPr/>
      <dgm:t>
        <a:bodyPr/>
        <a:lstStyle/>
        <a:p>
          <a:endParaRPr lang="ru-RU"/>
        </a:p>
      </dgm:t>
    </dgm:pt>
    <dgm:pt modelId="{FDB3691D-BCAF-443E-A576-B64672BF5E55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військових баз уздовж кордону СРСР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8064822-83B8-49D9-BE83-36AEDA2B8603}" type="parTrans" cxnId="{F4514C73-7CD5-4E4D-B75E-DCB24CBD44DD}">
      <dgm:prSet/>
      <dgm:spPr/>
      <dgm:t>
        <a:bodyPr/>
        <a:lstStyle/>
        <a:p>
          <a:endParaRPr lang="ru-RU"/>
        </a:p>
      </dgm:t>
    </dgm:pt>
    <dgm:pt modelId="{8E7ED470-DCE6-4F8D-A981-A193FCFE1189}" type="sibTrans" cxnId="{F4514C73-7CD5-4E4D-B75E-DCB24CBD44DD}">
      <dgm:prSet/>
      <dgm:spPr/>
      <dgm:t>
        <a:bodyPr/>
        <a:lstStyle/>
        <a:p>
          <a:endParaRPr lang="ru-RU"/>
        </a:p>
      </dgm:t>
    </dgm:pt>
    <dgm:pt modelId="{C84365FB-93FE-43FD-902F-3A8DC9B5EEA8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Федеративної Республіки Німеччини (ФРН)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EEB128-E655-4311-860E-1A9575BBC70C}" type="parTrans" cxnId="{8C24DE44-46C3-48CE-9C91-1493856E8083}">
      <dgm:prSet/>
      <dgm:spPr/>
      <dgm:t>
        <a:bodyPr/>
        <a:lstStyle/>
        <a:p>
          <a:endParaRPr lang="ru-RU"/>
        </a:p>
      </dgm:t>
    </dgm:pt>
    <dgm:pt modelId="{27BDF4DA-CCC8-460C-B99E-618E9C4FF0AD}" type="sibTrans" cxnId="{8C24DE44-46C3-48CE-9C91-1493856E8083}">
      <dgm:prSet/>
      <dgm:spPr/>
      <dgm:t>
        <a:bodyPr/>
        <a:lstStyle/>
        <a:p>
          <a:endParaRPr lang="ru-RU"/>
        </a:p>
      </dgm:t>
    </dgm:pt>
    <dgm:pt modelId="{D18E3EA0-203C-4673-BFEB-15E89F4967E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НАТО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7C3E77-249F-4BAE-B9E9-1AC974F7D601}" type="parTrans" cxnId="{FE53E118-9AD4-441E-8B1E-BE8424DA167B}">
      <dgm:prSet/>
      <dgm:spPr/>
      <dgm:t>
        <a:bodyPr/>
        <a:lstStyle/>
        <a:p>
          <a:endParaRPr lang="ru-RU"/>
        </a:p>
      </dgm:t>
    </dgm:pt>
    <dgm:pt modelId="{0084C190-4713-4204-9EE7-EFA1A5A00700}" type="sibTrans" cxnId="{FE53E118-9AD4-441E-8B1E-BE8424DA167B}">
      <dgm:prSet/>
      <dgm:spPr/>
      <dgm:t>
        <a:bodyPr/>
        <a:lstStyle/>
        <a:p>
          <a:endParaRPr lang="ru-RU"/>
        </a:p>
      </dgm:t>
    </dgm:pt>
    <dgm:pt modelId="{81739B5A-BD7E-43D1-A61C-546702C68FE2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93D3F4-0BAC-4325-858D-895B337FB6C3}" type="parTrans" cxnId="{12A0BB2A-0B55-435F-88BF-06EA3D37CE6F}">
      <dgm:prSet/>
      <dgm:spPr/>
      <dgm:t>
        <a:bodyPr/>
        <a:lstStyle/>
        <a:p>
          <a:endParaRPr lang="ru-RU"/>
        </a:p>
      </dgm:t>
    </dgm:pt>
    <dgm:pt modelId="{9887671E-2B2E-4465-AF4F-1C850B91D274}" type="sibTrans" cxnId="{12A0BB2A-0B55-435F-88BF-06EA3D37CE6F}">
      <dgm:prSet/>
      <dgm:spPr/>
      <dgm:t>
        <a:bodyPr/>
        <a:lstStyle/>
        <a:p>
          <a:endParaRPr lang="ru-RU"/>
        </a:p>
      </dgm:t>
    </dgm:pt>
    <dgm:pt modelId="{1A9EFBD5-8FA9-4CE7-AAA1-64C3E7817BA9}" type="pres">
      <dgm:prSet presAssocID="{BD4CD61E-8CCF-4A63-868C-DBED37E7FFBC}" presName="compositeShape" presStyleCnt="0">
        <dgm:presLayoutVars>
          <dgm:dir/>
          <dgm:resizeHandles/>
        </dgm:presLayoutVars>
      </dgm:prSet>
      <dgm:spPr/>
    </dgm:pt>
    <dgm:pt modelId="{F9D01579-B76B-4804-BB63-26B531AA3A15}" type="pres">
      <dgm:prSet presAssocID="{BD4CD61E-8CCF-4A63-868C-DBED37E7FFBC}" presName="pyramid" presStyleLbl="node1" presStyleIdx="0" presStyleCnt="1" custScaleX="95420" custScaleY="93926" custLinFactNeighborX="-8247" custLinFactNeighborY="-1131"/>
      <dgm:spPr/>
    </dgm:pt>
    <dgm:pt modelId="{27F358B1-C828-4C60-8F8D-A73E27DE0B0E}" type="pres">
      <dgm:prSet presAssocID="{BD4CD61E-8CCF-4A63-868C-DBED37E7FFBC}" presName="theList" presStyleCnt="0"/>
      <dgm:spPr/>
    </dgm:pt>
    <dgm:pt modelId="{59D80012-2226-44D1-87A4-00E723ED3A63}" type="pres">
      <dgm:prSet presAssocID="{C4B8C130-75A3-476C-B21B-7B7807111A3B}" presName="aNode" presStyleLbl="fgAcc1" presStyleIdx="0" presStyleCnt="7" custScaleX="143352" custScaleY="202524" custLinFactY="-70576" custLinFactNeighborX="122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EF86-BC58-410C-AF00-FB572CF614EC}" type="pres">
      <dgm:prSet presAssocID="{C4B8C130-75A3-476C-B21B-7B7807111A3B}" presName="aSpace" presStyleCnt="0"/>
      <dgm:spPr/>
    </dgm:pt>
    <dgm:pt modelId="{40D266BE-AED5-4284-82D6-2F10349BA0EB}" type="pres">
      <dgm:prSet presAssocID="{6AAD19BB-0794-4558-A1A1-777F163D12C1}" presName="aNode" presStyleLbl="fgAcc1" presStyleIdx="1" presStyleCnt="7" custScaleX="143930" custLinFactY="-50402" custLinFactNeighborX="125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5955-7985-44D6-9F72-01C190528B55}" type="pres">
      <dgm:prSet presAssocID="{6AAD19BB-0794-4558-A1A1-777F163D12C1}" presName="aSpace" presStyleCnt="0"/>
      <dgm:spPr/>
    </dgm:pt>
    <dgm:pt modelId="{56DFF2B4-9BC7-43DE-8A4A-8EF0A46532EC}" type="pres">
      <dgm:prSet presAssocID="{F9CA08D0-766A-447C-88CF-3625F0D2D67B}" presName="aNode" presStyleLbl="fgAcc1" presStyleIdx="2" presStyleCnt="7" custScaleX="143353" custLinFactY="-24550" custLinFactNeighborX="122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67641-9965-45E4-B60E-D475F0AA1191}" type="pres">
      <dgm:prSet presAssocID="{F9CA08D0-766A-447C-88CF-3625F0D2D67B}" presName="aSpace" presStyleCnt="0"/>
      <dgm:spPr/>
    </dgm:pt>
    <dgm:pt modelId="{D1717421-6B81-4A61-9E7B-74971D0AC624}" type="pres">
      <dgm:prSet presAssocID="{FDB3691D-BCAF-443E-A576-B64672BF5E55}" presName="aNode" presStyleLbl="fgAcc1" presStyleIdx="3" presStyleCnt="7" custScaleX="144008" custScaleY="135858" custLinFactNeighborX="12604" custLinFactNeighborY="-89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F156-47F2-4BC1-AE55-093A5FA4B708}" type="pres">
      <dgm:prSet presAssocID="{FDB3691D-BCAF-443E-A576-B64672BF5E55}" presName="aSpace" presStyleCnt="0"/>
      <dgm:spPr/>
    </dgm:pt>
    <dgm:pt modelId="{69376DC3-1DC3-4110-9F02-FACF73FD95E9}" type="pres">
      <dgm:prSet presAssocID="{C84365FB-93FE-43FD-902F-3A8DC9B5EEA8}" presName="aNode" presStyleLbl="fgAcc1" presStyleIdx="4" presStyleCnt="7" custScaleX="143766" custScaleY="128281" custLinFactY="7801" custLinFactNeighborX="124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B7771-9436-4373-BBF2-F495B3F4A17C}" type="pres">
      <dgm:prSet presAssocID="{C84365FB-93FE-43FD-902F-3A8DC9B5EEA8}" presName="aSpace" presStyleCnt="0"/>
      <dgm:spPr/>
    </dgm:pt>
    <dgm:pt modelId="{154387EC-863D-473B-8DB0-81383F7EE479}" type="pres">
      <dgm:prSet presAssocID="{D18E3EA0-203C-4673-BFEB-15E89F4967E3}" presName="aNode" presStyleLbl="fgAcc1" presStyleIdx="5" presStyleCnt="7" custScaleX="144740" custLinFactY="46878" custLinFactNeighborX="129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AD5DD-A0D8-4240-8B70-6659CD2DB689}" type="pres">
      <dgm:prSet presAssocID="{D18E3EA0-203C-4673-BFEB-15E89F4967E3}" presName="aSpace" presStyleCnt="0"/>
      <dgm:spPr/>
    </dgm:pt>
    <dgm:pt modelId="{17291B41-570F-47EE-9B7F-6D77787AE43B}" type="pres">
      <dgm:prSet presAssocID="{81739B5A-BD7E-43D1-A61C-546702C68FE2}" presName="aNode" presStyleLbl="fgAcc1" presStyleIdx="6" presStyleCnt="7" custScaleX="144205" custLinFactY="86565" custLinFactNeighborX="127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DFF81-3D24-43FC-87CA-660B07E001EF}" type="pres">
      <dgm:prSet presAssocID="{81739B5A-BD7E-43D1-A61C-546702C68FE2}" presName="aSpace" presStyleCnt="0"/>
      <dgm:spPr/>
    </dgm:pt>
  </dgm:ptLst>
  <dgm:cxnLst>
    <dgm:cxn modelId="{FE53E118-9AD4-441E-8B1E-BE8424DA167B}" srcId="{BD4CD61E-8CCF-4A63-868C-DBED37E7FFBC}" destId="{D18E3EA0-203C-4673-BFEB-15E89F4967E3}" srcOrd="5" destOrd="0" parTransId="{B67C3E77-249F-4BAE-B9E9-1AC974F7D601}" sibTransId="{0084C190-4713-4204-9EE7-EFA1A5A00700}"/>
    <dgm:cxn modelId="{2E92820E-2495-4755-9E4F-3E725695375E}" type="presOf" srcId="{BD4CD61E-8CCF-4A63-868C-DBED37E7FFBC}" destId="{1A9EFBD5-8FA9-4CE7-AAA1-64C3E7817BA9}" srcOrd="0" destOrd="0" presId="urn:microsoft.com/office/officeart/2005/8/layout/pyramid2"/>
    <dgm:cxn modelId="{F4514C73-7CD5-4E4D-B75E-DCB24CBD44DD}" srcId="{BD4CD61E-8CCF-4A63-868C-DBED37E7FFBC}" destId="{FDB3691D-BCAF-443E-A576-B64672BF5E55}" srcOrd="3" destOrd="0" parTransId="{48064822-83B8-49D9-BE83-36AEDA2B8603}" sibTransId="{8E7ED470-DCE6-4F8D-A981-A193FCFE1189}"/>
    <dgm:cxn modelId="{752AD530-58BF-4783-AF89-669B829EB27A}" type="presOf" srcId="{C84365FB-93FE-43FD-902F-3A8DC9B5EEA8}" destId="{69376DC3-1DC3-4110-9F02-FACF73FD95E9}" srcOrd="0" destOrd="0" presId="urn:microsoft.com/office/officeart/2005/8/layout/pyramid2"/>
    <dgm:cxn modelId="{17F6FC73-B3D5-42C9-ADC2-D7F78AC5615F}" type="presOf" srcId="{C4B8C130-75A3-476C-B21B-7B7807111A3B}" destId="{59D80012-2226-44D1-87A4-00E723ED3A63}" srcOrd="0" destOrd="0" presId="urn:microsoft.com/office/officeart/2005/8/layout/pyramid2"/>
    <dgm:cxn modelId="{B6AFD898-DB4F-4CD0-A4B3-21F9B0285A5A}" srcId="{BD4CD61E-8CCF-4A63-868C-DBED37E7FFBC}" destId="{C4B8C130-75A3-476C-B21B-7B7807111A3B}" srcOrd="0" destOrd="0" parTransId="{E2847666-F9E4-406D-9FD8-F71F19CF1AD9}" sibTransId="{9E2B1A65-2432-4FD1-A198-B9563331855E}"/>
    <dgm:cxn modelId="{8C24DE44-46C3-48CE-9C91-1493856E8083}" srcId="{BD4CD61E-8CCF-4A63-868C-DBED37E7FFBC}" destId="{C84365FB-93FE-43FD-902F-3A8DC9B5EEA8}" srcOrd="4" destOrd="0" parTransId="{70EEB128-E655-4311-860E-1A9575BBC70C}" sibTransId="{27BDF4DA-CCC8-460C-B99E-618E9C4FF0AD}"/>
    <dgm:cxn modelId="{AA72CFDF-E840-4B33-8D76-6D068656C969}" type="presOf" srcId="{FDB3691D-BCAF-443E-A576-B64672BF5E55}" destId="{D1717421-6B81-4A61-9E7B-74971D0AC624}" srcOrd="0" destOrd="0" presId="urn:microsoft.com/office/officeart/2005/8/layout/pyramid2"/>
    <dgm:cxn modelId="{006CE931-4DA7-421D-83CD-4E9ADCE0D366}" type="presOf" srcId="{F9CA08D0-766A-447C-88CF-3625F0D2D67B}" destId="{56DFF2B4-9BC7-43DE-8A4A-8EF0A46532EC}" srcOrd="0" destOrd="0" presId="urn:microsoft.com/office/officeart/2005/8/layout/pyramid2"/>
    <dgm:cxn modelId="{3152997F-282D-4A21-9C34-10870671A62A}" type="presOf" srcId="{81739B5A-BD7E-43D1-A61C-546702C68FE2}" destId="{17291B41-570F-47EE-9B7F-6D77787AE43B}" srcOrd="0" destOrd="0" presId="urn:microsoft.com/office/officeart/2005/8/layout/pyramid2"/>
    <dgm:cxn modelId="{D04D724B-342D-4535-9C50-273AFD3E5405}" srcId="{BD4CD61E-8CCF-4A63-868C-DBED37E7FFBC}" destId="{F9CA08D0-766A-447C-88CF-3625F0D2D67B}" srcOrd="2" destOrd="0" parTransId="{684CD48C-B878-46D7-AC34-D9F097EBE537}" sibTransId="{C0AD0EA8-4C3E-4AF3-AC81-14E38F6D4EDA}"/>
    <dgm:cxn modelId="{87D92997-023B-4878-B8A8-53F8486E6206}" srcId="{BD4CD61E-8CCF-4A63-868C-DBED37E7FFBC}" destId="{6AAD19BB-0794-4558-A1A1-777F163D12C1}" srcOrd="1" destOrd="0" parTransId="{2BA33065-C8E4-436C-A190-4F8B56BA2BFD}" sibTransId="{D99940CD-3BD0-4402-AE30-41AE219F730C}"/>
    <dgm:cxn modelId="{DC905FE0-CF2C-4263-A087-77553E4DB0F1}" type="presOf" srcId="{6AAD19BB-0794-4558-A1A1-777F163D12C1}" destId="{40D266BE-AED5-4284-82D6-2F10349BA0EB}" srcOrd="0" destOrd="0" presId="urn:microsoft.com/office/officeart/2005/8/layout/pyramid2"/>
    <dgm:cxn modelId="{12A0BB2A-0B55-435F-88BF-06EA3D37CE6F}" srcId="{BD4CD61E-8CCF-4A63-868C-DBED37E7FFBC}" destId="{81739B5A-BD7E-43D1-A61C-546702C68FE2}" srcOrd="6" destOrd="0" parTransId="{A693D3F4-0BAC-4325-858D-895B337FB6C3}" sibTransId="{9887671E-2B2E-4465-AF4F-1C850B91D274}"/>
    <dgm:cxn modelId="{4D1004A1-3205-40CB-9187-876AD51BB98D}" type="presOf" srcId="{D18E3EA0-203C-4673-BFEB-15E89F4967E3}" destId="{154387EC-863D-473B-8DB0-81383F7EE479}" srcOrd="0" destOrd="0" presId="urn:microsoft.com/office/officeart/2005/8/layout/pyramid2"/>
    <dgm:cxn modelId="{A97A3ACF-79EC-412D-9B6B-825A62E00A7B}" type="presParOf" srcId="{1A9EFBD5-8FA9-4CE7-AAA1-64C3E7817BA9}" destId="{F9D01579-B76B-4804-BB63-26B531AA3A15}" srcOrd="0" destOrd="0" presId="urn:microsoft.com/office/officeart/2005/8/layout/pyramid2"/>
    <dgm:cxn modelId="{429489FD-D458-43FC-9F50-A29744661395}" type="presParOf" srcId="{1A9EFBD5-8FA9-4CE7-AAA1-64C3E7817BA9}" destId="{27F358B1-C828-4C60-8F8D-A73E27DE0B0E}" srcOrd="1" destOrd="0" presId="urn:microsoft.com/office/officeart/2005/8/layout/pyramid2"/>
    <dgm:cxn modelId="{76F80F65-651B-496B-AEA1-C0DE0A13EDB9}" type="presParOf" srcId="{27F358B1-C828-4C60-8F8D-A73E27DE0B0E}" destId="{59D80012-2226-44D1-87A4-00E723ED3A63}" srcOrd="0" destOrd="0" presId="urn:microsoft.com/office/officeart/2005/8/layout/pyramid2"/>
    <dgm:cxn modelId="{4D7F60B5-F2B7-4DF2-8867-637A6B160862}" type="presParOf" srcId="{27F358B1-C828-4C60-8F8D-A73E27DE0B0E}" destId="{15CAEF86-BC58-410C-AF00-FB572CF614EC}" srcOrd="1" destOrd="0" presId="urn:microsoft.com/office/officeart/2005/8/layout/pyramid2"/>
    <dgm:cxn modelId="{DFAE4C27-2CCE-4545-95CD-9BEF33EA31FF}" type="presParOf" srcId="{27F358B1-C828-4C60-8F8D-A73E27DE0B0E}" destId="{40D266BE-AED5-4284-82D6-2F10349BA0EB}" srcOrd="2" destOrd="0" presId="urn:microsoft.com/office/officeart/2005/8/layout/pyramid2"/>
    <dgm:cxn modelId="{8BBB60F6-E66A-4342-B855-96772BA867C5}" type="presParOf" srcId="{27F358B1-C828-4C60-8F8D-A73E27DE0B0E}" destId="{77285955-7985-44D6-9F72-01C190528B55}" srcOrd="3" destOrd="0" presId="urn:microsoft.com/office/officeart/2005/8/layout/pyramid2"/>
    <dgm:cxn modelId="{2B2456AC-BEE8-45F1-99A5-72BEEB7B0E7E}" type="presParOf" srcId="{27F358B1-C828-4C60-8F8D-A73E27DE0B0E}" destId="{56DFF2B4-9BC7-43DE-8A4A-8EF0A46532EC}" srcOrd="4" destOrd="0" presId="urn:microsoft.com/office/officeart/2005/8/layout/pyramid2"/>
    <dgm:cxn modelId="{CA66D34D-5CE7-44BB-BBDA-BAD353234144}" type="presParOf" srcId="{27F358B1-C828-4C60-8F8D-A73E27DE0B0E}" destId="{74767641-9965-45E4-B60E-D475F0AA1191}" srcOrd="5" destOrd="0" presId="urn:microsoft.com/office/officeart/2005/8/layout/pyramid2"/>
    <dgm:cxn modelId="{CD6147EB-85EF-4196-AA75-EF52A43ED195}" type="presParOf" srcId="{27F358B1-C828-4C60-8F8D-A73E27DE0B0E}" destId="{D1717421-6B81-4A61-9E7B-74971D0AC624}" srcOrd="6" destOrd="0" presId="urn:microsoft.com/office/officeart/2005/8/layout/pyramid2"/>
    <dgm:cxn modelId="{8AA160E2-C16E-4A3E-ABD4-E16AE7493115}" type="presParOf" srcId="{27F358B1-C828-4C60-8F8D-A73E27DE0B0E}" destId="{6464F156-47F2-4BC1-AE55-093A5FA4B708}" srcOrd="7" destOrd="0" presId="urn:microsoft.com/office/officeart/2005/8/layout/pyramid2"/>
    <dgm:cxn modelId="{F085909A-05D8-42DE-9C7B-026CBBF5B1DD}" type="presParOf" srcId="{27F358B1-C828-4C60-8F8D-A73E27DE0B0E}" destId="{69376DC3-1DC3-4110-9F02-FACF73FD95E9}" srcOrd="8" destOrd="0" presId="urn:microsoft.com/office/officeart/2005/8/layout/pyramid2"/>
    <dgm:cxn modelId="{7B6CF169-F57B-452F-9FCB-60AB5FD8A84E}" type="presParOf" srcId="{27F358B1-C828-4C60-8F8D-A73E27DE0B0E}" destId="{8BDB7771-9436-4373-BBF2-F495B3F4A17C}" srcOrd="9" destOrd="0" presId="urn:microsoft.com/office/officeart/2005/8/layout/pyramid2"/>
    <dgm:cxn modelId="{419ED713-B743-4588-ABF6-3AB91A33D9E6}" type="presParOf" srcId="{27F358B1-C828-4C60-8F8D-A73E27DE0B0E}" destId="{154387EC-863D-473B-8DB0-81383F7EE479}" srcOrd="10" destOrd="0" presId="urn:microsoft.com/office/officeart/2005/8/layout/pyramid2"/>
    <dgm:cxn modelId="{FCE9D791-9597-41E2-A9B8-A2FC51FEA004}" type="presParOf" srcId="{27F358B1-C828-4C60-8F8D-A73E27DE0B0E}" destId="{0C2AD5DD-A0D8-4240-8B70-6659CD2DB689}" srcOrd="11" destOrd="0" presId="urn:microsoft.com/office/officeart/2005/8/layout/pyramid2"/>
    <dgm:cxn modelId="{3881EC69-BBBA-4E46-97C3-00DAA599C942}" type="presParOf" srcId="{27F358B1-C828-4C60-8F8D-A73E27DE0B0E}" destId="{17291B41-570F-47EE-9B7F-6D77787AE43B}" srcOrd="12" destOrd="0" presId="urn:microsoft.com/office/officeart/2005/8/layout/pyramid2"/>
    <dgm:cxn modelId="{3A8947A9-2E44-4C28-9EA7-93C46F97CC8A}" type="presParOf" srcId="{27F358B1-C828-4C60-8F8D-A73E27DE0B0E}" destId="{4AADFF81-3D24-43FC-87CA-660B07E001E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4CD61E-8CCF-4A63-868C-DBED37E7FFBC}" type="doc">
      <dgm:prSet loTypeId="urn:microsoft.com/office/officeart/2005/8/layout/pyramid2" loCatId="list" qsTypeId="urn:microsoft.com/office/officeart/2005/8/quickstyle/simple5" qsCatId="simple" csTypeId="urn:microsoft.com/office/officeart/2005/8/colors/colorful5" csCatId="colorful" phldr="1"/>
      <dgm:spPr/>
    </dgm:pt>
    <dgm:pt modelId="{C4B8C130-75A3-476C-B21B-7B7807111A3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радянського контролю над країнами Східної Європи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847666-F9E4-406D-9FD8-F71F19CF1AD9}" type="parTrans" cxnId="{B6AFD898-DB4F-4CD0-A4B3-21F9B0285A5A}">
      <dgm:prSet/>
      <dgm:spPr/>
      <dgm:t>
        <a:bodyPr/>
        <a:lstStyle/>
        <a:p>
          <a:endParaRPr lang="ru-RU"/>
        </a:p>
      </dgm:t>
    </dgm:pt>
    <dgm:pt modelId="{9E2B1A65-2432-4FD1-A198-B9563331855E}" type="sibTrans" cxnId="{B6AFD898-DB4F-4CD0-A4B3-21F9B0285A5A}">
      <dgm:prSet/>
      <dgm:spPr/>
      <dgm:t>
        <a:bodyPr/>
        <a:lstStyle/>
        <a:p>
          <a:endParaRPr lang="ru-RU"/>
        </a:p>
      </dgm:t>
    </dgm:pt>
    <dgm:pt modelId="{6AAD19BB-0794-4558-A1A1-777F163D12C1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 Сталіна на протистояння із Заходом і нову війну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33065-C8E4-436C-A190-4F8B56BA2BFD}" type="parTrans" cxnId="{87D92997-023B-4878-B8A8-53F8486E6206}">
      <dgm:prSet/>
      <dgm:spPr/>
      <dgm:t>
        <a:bodyPr/>
        <a:lstStyle/>
        <a:p>
          <a:endParaRPr lang="ru-RU"/>
        </a:p>
      </dgm:t>
    </dgm:pt>
    <dgm:pt modelId="{D99940CD-3BD0-4402-AE30-41AE219F730C}" type="sibTrans" cxnId="{87D92997-023B-4878-B8A8-53F8486E6206}">
      <dgm:prSet/>
      <dgm:spPr/>
      <dgm:t>
        <a:bodyPr/>
        <a:lstStyle/>
        <a:p>
          <a:endParaRPr lang="ru-RU"/>
        </a:p>
      </dgm:t>
    </dgm:pt>
    <dgm:pt modelId="{F9CA08D0-766A-447C-88CF-3625F0D2D67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Блокада Західного Берліна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4CD48C-B878-46D7-AC34-D9F097EBE537}" type="parTrans" cxnId="{D04D724B-342D-4535-9C50-273AFD3E5405}">
      <dgm:prSet/>
      <dgm:spPr/>
      <dgm:t>
        <a:bodyPr/>
        <a:lstStyle/>
        <a:p>
          <a:endParaRPr lang="ru-RU"/>
        </a:p>
      </dgm:t>
    </dgm:pt>
    <dgm:pt modelId="{C0AD0EA8-4C3E-4AF3-AC81-14E38F6D4EDA}" type="sibTrans" cxnId="{D04D724B-342D-4535-9C50-273AFD3E5405}">
      <dgm:prSet/>
      <dgm:spPr/>
      <dgm:t>
        <a:bodyPr/>
        <a:lstStyle/>
        <a:p>
          <a:endParaRPr lang="ru-RU"/>
        </a:p>
      </dgm:t>
    </dgm:pt>
    <dgm:pt modelId="{FDB3691D-BCAF-443E-A576-B64672BF5E55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8064822-83B8-49D9-BE83-36AEDA2B8603}" type="parTrans" cxnId="{F4514C73-7CD5-4E4D-B75E-DCB24CBD44DD}">
      <dgm:prSet/>
      <dgm:spPr/>
      <dgm:t>
        <a:bodyPr/>
        <a:lstStyle/>
        <a:p>
          <a:endParaRPr lang="ru-RU"/>
        </a:p>
      </dgm:t>
    </dgm:pt>
    <dgm:pt modelId="{8E7ED470-DCE6-4F8D-A981-A193FCFE1189}" type="sibTrans" cxnId="{F4514C73-7CD5-4E4D-B75E-DCB24CBD44DD}">
      <dgm:prSet/>
      <dgm:spPr/>
      <dgm:t>
        <a:bodyPr/>
        <a:lstStyle/>
        <a:p>
          <a:endParaRPr lang="ru-RU"/>
        </a:p>
      </dgm:t>
    </dgm:pt>
    <dgm:pt modelId="{C84365FB-93FE-43FD-902F-3A8DC9B5EEA8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включення в гонку озброєнь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EEB128-E655-4311-860E-1A9575BBC70C}" type="parTrans" cxnId="{8C24DE44-46C3-48CE-9C91-1493856E8083}">
      <dgm:prSet/>
      <dgm:spPr/>
      <dgm:t>
        <a:bodyPr/>
        <a:lstStyle/>
        <a:p>
          <a:endParaRPr lang="ru-RU"/>
        </a:p>
      </dgm:t>
    </dgm:pt>
    <dgm:pt modelId="{27BDF4DA-CCC8-460C-B99E-618E9C4FF0AD}" type="sibTrans" cxnId="{8C24DE44-46C3-48CE-9C91-1493856E8083}">
      <dgm:prSet/>
      <dgm:spPr/>
      <dgm:t>
        <a:bodyPr/>
        <a:lstStyle/>
        <a:p>
          <a:endParaRPr lang="ru-RU"/>
        </a:p>
      </dgm:t>
    </dgm:pt>
    <dgm:pt modelId="{D18E3EA0-203C-4673-BFEB-15E89F4967E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Керівництво міжнародним комуністичним рухом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7C3E77-249F-4BAE-B9E9-1AC974F7D601}" type="parTrans" cxnId="{FE53E118-9AD4-441E-8B1E-BE8424DA167B}">
      <dgm:prSet/>
      <dgm:spPr/>
      <dgm:t>
        <a:bodyPr/>
        <a:lstStyle/>
        <a:p>
          <a:endParaRPr lang="ru-RU"/>
        </a:p>
      </dgm:t>
    </dgm:pt>
    <dgm:pt modelId="{0084C190-4713-4204-9EE7-EFA1A5A00700}" type="sibTrans" cxnId="{FE53E118-9AD4-441E-8B1E-BE8424DA167B}">
      <dgm:prSet/>
      <dgm:spPr/>
      <dgm:t>
        <a:bodyPr/>
        <a:lstStyle/>
        <a:p>
          <a:endParaRPr lang="ru-RU"/>
        </a:p>
      </dgm:t>
    </dgm:pt>
    <dgm:pt modelId="{1A9EFBD5-8FA9-4CE7-AAA1-64C3E7817BA9}" type="pres">
      <dgm:prSet presAssocID="{BD4CD61E-8CCF-4A63-868C-DBED37E7FFBC}" presName="compositeShape" presStyleCnt="0">
        <dgm:presLayoutVars>
          <dgm:dir/>
          <dgm:resizeHandles/>
        </dgm:presLayoutVars>
      </dgm:prSet>
      <dgm:spPr/>
    </dgm:pt>
    <dgm:pt modelId="{F9D01579-B76B-4804-BB63-26B531AA3A15}" type="pres">
      <dgm:prSet presAssocID="{BD4CD61E-8CCF-4A63-868C-DBED37E7FFBC}" presName="pyramid" presStyleLbl="node1" presStyleIdx="0" presStyleCnt="1" custScaleX="95420" custScaleY="93926" custLinFactNeighborX="41468" custLinFactNeighborY="-1055"/>
      <dgm:spPr/>
    </dgm:pt>
    <dgm:pt modelId="{27F358B1-C828-4C60-8F8D-A73E27DE0B0E}" type="pres">
      <dgm:prSet presAssocID="{BD4CD61E-8CCF-4A63-868C-DBED37E7FFBC}" presName="theList" presStyleCnt="0"/>
      <dgm:spPr/>
    </dgm:pt>
    <dgm:pt modelId="{59D80012-2226-44D1-87A4-00E723ED3A63}" type="pres">
      <dgm:prSet presAssocID="{C4B8C130-75A3-476C-B21B-7B7807111A3B}" presName="aNode" presStyleLbl="fgAcc1" presStyleIdx="0" presStyleCnt="6" custScaleX="143352" custScaleY="173277" custLinFactY="-69867" custLinFactNeighborX="-644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EF86-BC58-410C-AF00-FB572CF614EC}" type="pres">
      <dgm:prSet presAssocID="{C4B8C130-75A3-476C-B21B-7B7807111A3B}" presName="aSpace" presStyleCnt="0"/>
      <dgm:spPr/>
    </dgm:pt>
    <dgm:pt modelId="{40D266BE-AED5-4284-82D6-2F10349BA0EB}" type="pres">
      <dgm:prSet presAssocID="{6AAD19BB-0794-4558-A1A1-777F163D12C1}" presName="aNode" presStyleLbl="fgAcc1" presStyleIdx="1" presStyleCnt="6" custScaleX="143930" custScaleY="121348" custLinFactY="-54423" custLinFactNeighborX="-641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5955-7985-44D6-9F72-01C190528B55}" type="pres">
      <dgm:prSet presAssocID="{6AAD19BB-0794-4558-A1A1-777F163D12C1}" presName="aSpace" presStyleCnt="0"/>
      <dgm:spPr/>
    </dgm:pt>
    <dgm:pt modelId="{56DFF2B4-9BC7-43DE-8A4A-8EF0A46532EC}" type="pres">
      <dgm:prSet presAssocID="{F9CA08D0-766A-447C-88CF-3625F0D2D67B}" presName="aNode" presStyleLbl="fgAcc1" presStyleIdx="2" presStyleCnt="6" custScaleX="143353" custLinFactY="-21917" custLinFactNeighborX="-644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67641-9965-45E4-B60E-D475F0AA1191}" type="pres">
      <dgm:prSet presAssocID="{F9CA08D0-766A-447C-88CF-3625F0D2D67B}" presName="aSpace" presStyleCnt="0"/>
      <dgm:spPr/>
    </dgm:pt>
    <dgm:pt modelId="{D1717421-6B81-4A61-9E7B-74971D0AC624}" type="pres">
      <dgm:prSet presAssocID="{FDB3691D-BCAF-443E-A576-B64672BF5E55}" presName="aNode" presStyleLbl="fgAcc1" presStyleIdx="3" presStyleCnt="6" custScaleX="144008" custScaleY="85804" custLinFactY="-3710" custLinFactNeighborX="-640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F156-47F2-4BC1-AE55-093A5FA4B708}" type="pres">
      <dgm:prSet presAssocID="{FDB3691D-BCAF-443E-A576-B64672BF5E55}" presName="aSpace" presStyleCnt="0"/>
      <dgm:spPr/>
    </dgm:pt>
    <dgm:pt modelId="{69376DC3-1DC3-4110-9F02-FACF73FD95E9}" type="pres">
      <dgm:prSet presAssocID="{C84365FB-93FE-43FD-902F-3A8DC9B5EEA8}" presName="aNode" presStyleLbl="fgAcc1" presStyleIdx="4" presStyleCnt="6" custScaleX="143766" custScaleY="128281" custLinFactY="3694" custLinFactNeighborX="-624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B7771-9436-4373-BBF2-F495B3F4A17C}" type="pres">
      <dgm:prSet presAssocID="{C84365FB-93FE-43FD-902F-3A8DC9B5EEA8}" presName="aSpace" presStyleCnt="0"/>
      <dgm:spPr/>
    </dgm:pt>
    <dgm:pt modelId="{154387EC-863D-473B-8DB0-81383F7EE479}" type="pres">
      <dgm:prSet presAssocID="{D18E3EA0-203C-4673-BFEB-15E89F4967E3}" presName="aNode" presStyleLbl="fgAcc1" presStyleIdx="5" presStyleCnt="6" custScaleX="144740" custScaleY="135951" custLinFactY="41150" custLinFactNeighborX="-619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AD5DD-A0D8-4240-8B70-6659CD2DB689}" type="pres">
      <dgm:prSet presAssocID="{D18E3EA0-203C-4673-BFEB-15E89F4967E3}" presName="aSpace" presStyleCnt="0"/>
      <dgm:spPr/>
    </dgm:pt>
  </dgm:ptLst>
  <dgm:cxnLst>
    <dgm:cxn modelId="{FE53E118-9AD4-441E-8B1E-BE8424DA167B}" srcId="{BD4CD61E-8CCF-4A63-868C-DBED37E7FFBC}" destId="{D18E3EA0-203C-4673-BFEB-15E89F4967E3}" srcOrd="5" destOrd="0" parTransId="{B67C3E77-249F-4BAE-B9E9-1AC974F7D601}" sibTransId="{0084C190-4713-4204-9EE7-EFA1A5A00700}"/>
    <dgm:cxn modelId="{029FC8C1-C050-4270-9A91-419BD23518F4}" type="presOf" srcId="{BD4CD61E-8CCF-4A63-868C-DBED37E7FFBC}" destId="{1A9EFBD5-8FA9-4CE7-AAA1-64C3E7817BA9}" srcOrd="0" destOrd="0" presId="urn:microsoft.com/office/officeart/2005/8/layout/pyramid2"/>
    <dgm:cxn modelId="{F4514C73-7CD5-4E4D-B75E-DCB24CBD44DD}" srcId="{BD4CD61E-8CCF-4A63-868C-DBED37E7FFBC}" destId="{FDB3691D-BCAF-443E-A576-B64672BF5E55}" srcOrd="3" destOrd="0" parTransId="{48064822-83B8-49D9-BE83-36AEDA2B8603}" sibTransId="{8E7ED470-DCE6-4F8D-A981-A193FCFE1189}"/>
    <dgm:cxn modelId="{A41ED5CD-0618-47F9-BC72-CA27FCD64E5E}" type="presOf" srcId="{D18E3EA0-203C-4673-BFEB-15E89F4967E3}" destId="{154387EC-863D-473B-8DB0-81383F7EE479}" srcOrd="0" destOrd="0" presId="urn:microsoft.com/office/officeart/2005/8/layout/pyramid2"/>
    <dgm:cxn modelId="{8C24DE44-46C3-48CE-9C91-1493856E8083}" srcId="{BD4CD61E-8CCF-4A63-868C-DBED37E7FFBC}" destId="{C84365FB-93FE-43FD-902F-3A8DC9B5EEA8}" srcOrd="4" destOrd="0" parTransId="{70EEB128-E655-4311-860E-1A9575BBC70C}" sibTransId="{27BDF4DA-CCC8-460C-B99E-618E9C4FF0AD}"/>
    <dgm:cxn modelId="{B6AFD898-DB4F-4CD0-A4B3-21F9B0285A5A}" srcId="{BD4CD61E-8CCF-4A63-868C-DBED37E7FFBC}" destId="{C4B8C130-75A3-476C-B21B-7B7807111A3B}" srcOrd="0" destOrd="0" parTransId="{E2847666-F9E4-406D-9FD8-F71F19CF1AD9}" sibTransId="{9E2B1A65-2432-4FD1-A198-B9563331855E}"/>
    <dgm:cxn modelId="{FEA1FB5B-1B45-4BD5-8B01-64B3AE45B262}" type="presOf" srcId="{C84365FB-93FE-43FD-902F-3A8DC9B5EEA8}" destId="{69376DC3-1DC3-4110-9F02-FACF73FD95E9}" srcOrd="0" destOrd="0" presId="urn:microsoft.com/office/officeart/2005/8/layout/pyramid2"/>
    <dgm:cxn modelId="{4377DA23-C5C7-4F6B-88EB-BE960779DEF1}" type="presOf" srcId="{6AAD19BB-0794-4558-A1A1-777F163D12C1}" destId="{40D266BE-AED5-4284-82D6-2F10349BA0EB}" srcOrd="0" destOrd="0" presId="urn:microsoft.com/office/officeart/2005/8/layout/pyramid2"/>
    <dgm:cxn modelId="{D04D724B-342D-4535-9C50-273AFD3E5405}" srcId="{BD4CD61E-8CCF-4A63-868C-DBED37E7FFBC}" destId="{F9CA08D0-766A-447C-88CF-3625F0D2D67B}" srcOrd="2" destOrd="0" parTransId="{684CD48C-B878-46D7-AC34-D9F097EBE537}" sibTransId="{C0AD0EA8-4C3E-4AF3-AC81-14E38F6D4EDA}"/>
    <dgm:cxn modelId="{87D92997-023B-4878-B8A8-53F8486E6206}" srcId="{BD4CD61E-8CCF-4A63-868C-DBED37E7FFBC}" destId="{6AAD19BB-0794-4558-A1A1-777F163D12C1}" srcOrd="1" destOrd="0" parTransId="{2BA33065-C8E4-436C-A190-4F8B56BA2BFD}" sibTransId="{D99940CD-3BD0-4402-AE30-41AE219F730C}"/>
    <dgm:cxn modelId="{BC653B96-1AA8-4ED5-B585-84BD6D5028E5}" type="presOf" srcId="{C4B8C130-75A3-476C-B21B-7B7807111A3B}" destId="{59D80012-2226-44D1-87A4-00E723ED3A63}" srcOrd="0" destOrd="0" presId="urn:microsoft.com/office/officeart/2005/8/layout/pyramid2"/>
    <dgm:cxn modelId="{D7D04051-4796-4105-AAE4-60B6E719B212}" type="presOf" srcId="{FDB3691D-BCAF-443E-A576-B64672BF5E55}" destId="{D1717421-6B81-4A61-9E7B-74971D0AC624}" srcOrd="0" destOrd="0" presId="urn:microsoft.com/office/officeart/2005/8/layout/pyramid2"/>
    <dgm:cxn modelId="{78912256-CF78-48E0-8F99-5440600D39EC}" type="presOf" srcId="{F9CA08D0-766A-447C-88CF-3625F0D2D67B}" destId="{56DFF2B4-9BC7-43DE-8A4A-8EF0A46532EC}" srcOrd="0" destOrd="0" presId="urn:microsoft.com/office/officeart/2005/8/layout/pyramid2"/>
    <dgm:cxn modelId="{9C10295D-12C6-4EF2-AEA5-D17855529E43}" type="presParOf" srcId="{1A9EFBD5-8FA9-4CE7-AAA1-64C3E7817BA9}" destId="{F9D01579-B76B-4804-BB63-26B531AA3A15}" srcOrd="0" destOrd="0" presId="urn:microsoft.com/office/officeart/2005/8/layout/pyramid2"/>
    <dgm:cxn modelId="{FFF06ECF-CA77-49E1-9B10-ADBBE79B204C}" type="presParOf" srcId="{1A9EFBD5-8FA9-4CE7-AAA1-64C3E7817BA9}" destId="{27F358B1-C828-4C60-8F8D-A73E27DE0B0E}" srcOrd="1" destOrd="0" presId="urn:microsoft.com/office/officeart/2005/8/layout/pyramid2"/>
    <dgm:cxn modelId="{B5218914-F492-434E-B4B5-C50FFEBC820A}" type="presParOf" srcId="{27F358B1-C828-4C60-8F8D-A73E27DE0B0E}" destId="{59D80012-2226-44D1-87A4-00E723ED3A63}" srcOrd="0" destOrd="0" presId="urn:microsoft.com/office/officeart/2005/8/layout/pyramid2"/>
    <dgm:cxn modelId="{1BD6B572-0AFD-4737-98BF-55BBD1A18E42}" type="presParOf" srcId="{27F358B1-C828-4C60-8F8D-A73E27DE0B0E}" destId="{15CAEF86-BC58-410C-AF00-FB572CF614EC}" srcOrd="1" destOrd="0" presId="urn:microsoft.com/office/officeart/2005/8/layout/pyramid2"/>
    <dgm:cxn modelId="{D39E4455-5D5D-4A99-BB6F-EDBA6DE266FD}" type="presParOf" srcId="{27F358B1-C828-4C60-8F8D-A73E27DE0B0E}" destId="{40D266BE-AED5-4284-82D6-2F10349BA0EB}" srcOrd="2" destOrd="0" presId="urn:microsoft.com/office/officeart/2005/8/layout/pyramid2"/>
    <dgm:cxn modelId="{6D6388AD-CBF1-4A50-912A-2314C62A1879}" type="presParOf" srcId="{27F358B1-C828-4C60-8F8D-A73E27DE0B0E}" destId="{77285955-7985-44D6-9F72-01C190528B55}" srcOrd="3" destOrd="0" presId="urn:microsoft.com/office/officeart/2005/8/layout/pyramid2"/>
    <dgm:cxn modelId="{6FCEB9B1-FDE3-40E0-B01E-B9C34F376711}" type="presParOf" srcId="{27F358B1-C828-4C60-8F8D-A73E27DE0B0E}" destId="{56DFF2B4-9BC7-43DE-8A4A-8EF0A46532EC}" srcOrd="4" destOrd="0" presId="urn:microsoft.com/office/officeart/2005/8/layout/pyramid2"/>
    <dgm:cxn modelId="{8BC2BAC7-8378-4942-843B-A2F851AE4CFC}" type="presParOf" srcId="{27F358B1-C828-4C60-8F8D-A73E27DE0B0E}" destId="{74767641-9965-45E4-B60E-D475F0AA1191}" srcOrd="5" destOrd="0" presId="urn:microsoft.com/office/officeart/2005/8/layout/pyramid2"/>
    <dgm:cxn modelId="{A32B12C3-D806-4485-AC0A-9033199ED37A}" type="presParOf" srcId="{27F358B1-C828-4C60-8F8D-A73E27DE0B0E}" destId="{D1717421-6B81-4A61-9E7B-74971D0AC624}" srcOrd="6" destOrd="0" presId="urn:microsoft.com/office/officeart/2005/8/layout/pyramid2"/>
    <dgm:cxn modelId="{1D39C706-6AB6-4294-A78E-15E49C591F1F}" type="presParOf" srcId="{27F358B1-C828-4C60-8F8D-A73E27DE0B0E}" destId="{6464F156-47F2-4BC1-AE55-093A5FA4B708}" srcOrd="7" destOrd="0" presId="urn:microsoft.com/office/officeart/2005/8/layout/pyramid2"/>
    <dgm:cxn modelId="{6B9C32B7-34E5-4B4F-828A-93EF4D490DA0}" type="presParOf" srcId="{27F358B1-C828-4C60-8F8D-A73E27DE0B0E}" destId="{69376DC3-1DC3-4110-9F02-FACF73FD95E9}" srcOrd="8" destOrd="0" presId="urn:microsoft.com/office/officeart/2005/8/layout/pyramid2"/>
    <dgm:cxn modelId="{EA775323-3868-4992-B2FD-D85ADE86B801}" type="presParOf" srcId="{27F358B1-C828-4C60-8F8D-A73E27DE0B0E}" destId="{8BDB7771-9436-4373-BBF2-F495B3F4A17C}" srcOrd="9" destOrd="0" presId="urn:microsoft.com/office/officeart/2005/8/layout/pyramid2"/>
    <dgm:cxn modelId="{324343C3-CDC1-4D12-BCCD-A0A5BDE7CD40}" type="presParOf" srcId="{27F358B1-C828-4C60-8F8D-A73E27DE0B0E}" destId="{154387EC-863D-473B-8DB0-81383F7EE479}" srcOrd="10" destOrd="0" presId="urn:microsoft.com/office/officeart/2005/8/layout/pyramid2"/>
    <dgm:cxn modelId="{786B8438-3C50-400A-B8DF-817A00941625}" type="presParOf" srcId="{27F358B1-C828-4C60-8F8D-A73E27DE0B0E}" destId="{0C2AD5DD-A0D8-4240-8B70-6659CD2DB68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DEB085-C112-41CA-9E6C-D60A666E0BEA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D653B37-BC4A-40FD-A1EB-B570498E0F62}">
      <dgm:prSet phldrT="[Текст]" custT="1"/>
      <dgm:spPr/>
      <dgm:t>
        <a:bodyPr/>
        <a:lstStyle/>
        <a:p>
          <a:r>
            <a:rPr lang="ru-RU" sz="3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Наслідки «холодної війни» для СРСР</a:t>
          </a:r>
          <a:endParaRPr lang="ru-RU" sz="3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FD8B9C0-5EE9-47B2-9534-BD276A6B0609}" type="parTrans" cxnId="{2318543F-0843-4EFF-A5E1-32EF57232B81}">
      <dgm:prSet/>
      <dgm:spPr/>
      <dgm:t>
        <a:bodyPr/>
        <a:lstStyle/>
        <a:p>
          <a:endParaRPr lang="ru-RU"/>
        </a:p>
      </dgm:t>
    </dgm:pt>
    <dgm:pt modelId="{521940CB-538C-4269-96FB-EB5224128411}" type="sibTrans" cxnId="{2318543F-0843-4EFF-A5E1-32EF57232B81}">
      <dgm:prSet/>
      <dgm:spPr/>
      <dgm:t>
        <a:bodyPr/>
        <a:lstStyle/>
        <a:p>
          <a:endParaRPr lang="ru-RU"/>
        </a:p>
      </dgm:t>
    </dgm:pt>
    <dgm:pt modelId="{6A03D316-24C0-497F-9FE8-7B29C4ADC7EE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Величезні витрати на гонку озброєнь.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E50458-9F22-4AE0-B06F-43623BC80884}" type="parTrans" cxnId="{5100C99A-E662-4F1A-A0FD-8133ACAEFE7F}">
      <dgm:prSet/>
      <dgm:spPr/>
      <dgm:t>
        <a:bodyPr/>
        <a:lstStyle/>
        <a:p>
          <a:endParaRPr lang="ru-RU"/>
        </a:p>
      </dgm:t>
    </dgm:pt>
    <dgm:pt modelId="{0C2EC19B-DF63-4ABF-B091-50E4AFAD2D51}" type="sibTrans" cxnId="{5100C99A-E662-4F1A-A0FD-8133ACAEFE7F}">
      <dgm:prSet/>
      <dgm:spPr/>
      <dgm:t>
        <a:bodyPr/>
        <a:lstStyle/>
        <a:p>
          <a:endParaRPr lang="ru-RU"/>
        </a:p>
      </dgm:t>
    </dgm:pt>
    <dgm:pt modelId="{0F8F1E27-5133-4BD5-AEBF-6D3C54494A19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Витрати на підтримку країн-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сатілітів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(країн, що входять ОВД).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8E2CFF-BB18-42B1-A9C7-71FFD53780F1}" type="parTrans" cxnId="{69A4BCBD-430C-406D-A691-FC9198B7B75B}">
      <dgm:prSet/>
      <dgm:spPr/>
      <dgm:t>
        <a:bodyPr/>
        <a:lstStyle/>
        <a:p>
          <a:endParaRPr lang="ru-RU"/>
        </a:p>
      </dgm:t>
    </dgm:pt>
    <dgm:pt modelId="{D65B4512-86FB-474F-B689-04F8EE9945B1}" type="sibTrans" cxnId="{69A4BCBD-430C-406D-A691-FC9198B7B75B}">
      <dgm:prSet/>
      <dgm:spPr/>
      <dgm:t>
        <a:bodyPr/>
        <a:lstStyle/>
        <a:p>
          <a:endParaRPr lang="ru-RU"/>
        </a:p>
      </dgm:t>
    </dgm:pt>
    <dgm:pt modelId="{23D6581F-9312-47F4-8ADB-51317149B2EA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«залізної завіси», обмеження контактів з країнами Заходу.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C52D6E4-5016-49A5-9CE4-1CD31984B75D}" type="parTrans" cxnId="{95E28729-A908-41A0-AE52-8227C64A3EE6}">
      <dgm:prSet/>
      <dgm:spPr/>
      <dgm:t>
        <a:bodyPr/>
        <a:lstStyle/>
        <a:p>
          <a:endParaRPr lang="ru-RU"/>
        </a:p>
      </dgm:t>
    </dgm:pt>
    <dgm:pt modelId="{3A151949-DDD6-4F51-AC40-5AD3B1FED34A}" type="sibTrans" cxnId="{95E28729-A908-41A0-AE52-8227C64A3EE6}">
      <dgm:prSet/>
      <dgm:spPr/>
      <dgm:t>
        <a:bodyPr/>
        <a:lstStyle/>
        <a:p>
          <a:endParaRPr lang="ru-RU"/>
        </a:p>
      </dgm:t>
    </dgm:pt>
    <dgm:pt modelId="{18D5DF52-897A-435E-B314-FA2CB285EB3B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Жорсткість внутрішньополітичного курсу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CDB128-8959-4C1D-BAF8-C8A4FF62404D}" type="parTrans" cxnId="{9CE60953-0C97-42F8-89EE-F1B1B51D36D6}">
      <dgm:prSet/>
      <dgm:spPr/>
      <dgm:t>
        <a:bodyPr/>
        <a:lstStyle/>
        <a:p>
          <a:endParaRPr lang="ru-RU"/>
        </a:p>
      </dgm:t>
    </dgm:pt>
    <dgm:pt modelId="{4DDF5384-B4BE-4C45-8728-34A205CD6EEA}" type="sibTrans" cxnId="{9CE60953-0C97-42F8-89EE-F1B1B51D36D6}">
      <dgm:prSet/>
      <dgm:spPr/>
      <dgm:t>
        <a:bodyPr/>
        <a:lstStyle/>
        <a:p>
          <a:endParaRPr lang="ru-RU"/>
        </a:p>
      </dgm:t>
    </dgm:pt>
    <dgm:pt modelId="{39CE1994-63B0-4EAF-A477-60AECB02370C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Відсутність доступу до новітніх закордонних технологій, технологічне відставання від країн Заходу.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D59A0-5389-4F03-8482-1166755B3CE4}" type="parTrans" cxnId="{1926E873-B99B-488C-A0D9-6744E79C12B4}">
      <dgm:prSet/>
      <dgm:spPr/>
      <dgm:t>
        <a:bodyPr/>
        <a:lstStyle/>
        <a:p>
          <a:endParaRPr lang="ru-RU"/>
        </a:p>
      </dgm:t>
    </dgm:pt>
    <dgm:pt modelId="{6698DA28-32F8-475B-AE6E-8A3FB6644642}" type="sibTrans" cxnId="{1926E873-B99B-488C-A0D9-6744E79C12B4}">
      <dgm:prSet/>
      <dgm:spPr/>
      <dgm:t>
        <a:bodyPr/>
        <a:lstStyle/>
        <a:p>
          <a:endParaRPr lang="ru-RU"/>
        </a:p>
      </dgm:t>
    </dgm:pt>
    <dgm:pt modelId="{CDD27A44-8AA8-4DB0-A908-2B3CB79F9E0B}" type="pres">
      <dgm:prSet presAssocID="{09DEB085-C112-41CA-9E6C-D60A666E0B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C063DEA-D082-40B2-B4F8-5566E2798467}" type="pres">
      <dgm:prSet presAssocID="{2D653B37-BC4A-40FD-A1EB-B570498E0F62}" presName="root" presStyleCnt="0"/>
      <dgm:spPr/>
    </dgm:pt>
    <dgm:pt modelId="{F178406A-BCD7-4D5B-8CF3-38C8D6019385}" type="pres">
      <dgm:prSet presAssocID="{2D653B37-BC4A-40FD-A1EB-B570498E0F62}" presName="rootComposite" presStyleCnt="0"/>
      <dgm:spPr/>
    </dgm:pt>
    <dgm:pt modelId="{D2F83C52-6108-4107-BAFB-813CD0F0618D}" type="pres">
      <dgm:prSet presAssocID="{2D653B37-BC4A-40FD-A1EB-B570498E0F62}" presName="rootText" presStyleLbl="node1" presStyleIdx="0" presStyleCnt="1" custScaleX="441753" custScaleY="61385" custLinFactNeighborX="5455" custLinFactNeighborY="3451"/>
      <dgm:spPr/>
      <dgm:t>
        <a:bodyPr/>
        <a:lstStyle/>
        <a:p>
          <a:endParaRPr lang="ru-RU"/>
        </a:p>
      </dgm:t>
    </dgm:pt>
    <dgm:pt modelId="{29CC93F2-81FD-4CD5-AC38-FA063BA5C4C8}" type="pres">
      <dgm:prSet presAssocID="{2D653B37-BC4A-40FD-A1EB-B570498E0F62}" presName="rootConnector" presStyleLbl="node1" presStyleIdx="0" presStyleCnt="1"/>
      <dgm:spPr/>
      <dgm:t>
        <a:bodyPr/>
        <a:lstStyle/>
        <a:p>
          <a:endParaRPr lang="uk-UA"/>
        </a:p>
      </dgm:t>
    </dgm:pt>
    <dgm:pt modelId="{ECB34B6E-3F24-4619-A24A-4BC860B23A6B}" type="pres">
      <dgm:prSet presAssocID="{2D653B37-BC4A-40FD-A1EB-B570498E0F62}" presName="childShape" presStyleCnt="0"/>
      <dgm:spPr/>
    </dgm:pt>
    <dgm:pt modelId="{6DE4FD5D-4272-4039-9F2C-1ADAB1647786}" type="pres">
      <dgm:prSet presAssocID="{38E50458-9F22-4AE0-B06F-43623BC80884}" presName="Name13" presStyleLbl="parChTrans1D2" presStyleIdx="0" presStyleCnt="5"/>
      <dgm:spPr/>
      <dgm:t>
        <a:bodyPr/>
        <a:lstStyle/>
        <a:p>
          <a:endParaRPr lang="uk-UA"/>
        </a:p>
      </dgm:t>
    </dgm:pt>
    <dgm:pt modelId="{3A5AE8B0-BAA2-44CA-A419-03FA430C91C4}" type="pres">
      <dgm:prSet presAssocID="{6A03D316-24C0-497F-9FE8-7B29C4ADC7EE}" presName="childText" presStyleLbl="bgAcc1" presStyleIdx="0" presStyleCnt="5" custScaleX="474699" custScaleY="71630" custLinFactNeighborX="-11270" custLinFactNeighborY="-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6FEEE-19CE-4FF9-B127-016B6A964D4D}" type="pres">
      <dgm:prSet presAssocID="{9A8E2CFF-BB18-42B1-A9C7-71FFD53780F1}" presName="Name13" presStyleLbl="parChTrans1D2" presStyleIdx="1" presStyleCnt="5"/>
      <dgm:spPr/>
      <dgm:t>
        <a:bodyPr/>
        <a:lstStyle/>
        <a:p>
          <a:endParaRPr lang="uk-UA"/>
        </a:p>
      </dgm:t>
    </dgm:pt>
    <dgm:pt modelId="{580977C4-4712-4AD8-AAC5-8E51116EEE44}" type="pres">
      <dgm:prSet presAssocID="{0F8F1E27-5133-4BD5-AEBF-6D3C54494A19}" presName="childText" presStyleLbl="bgAcc1" presStyleIdx="1" presStyleCnt="5" custScaleX="479192" custScaleY="112339" custLinFactNeighborX="-10810" custLinFactNeighborY="-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57441-1956-4D46-A278-93BB7552B1FC}" type="pres">
      <dgm:prSet presAssocID="{EC52D6E4-5016-49A5-9CE4-1CD31984B75D}" presName="Name13" presStyleLbl="parChTrans1D2" presStyleIdx="2" presStyleCnt="5"/>
      <dgm:spPr/>
      <dgm:t>
        <a:bodyPr/>
        <a:lstStyle/>
        <a:p>
          <a:endParaRPr lang="uk-UA"/>
        </a:p>
      </dgm:t>
    </dgm:pt>
    <dgm:pt modelId="{10DAF6EB-9044-46E5-962E-976F95E83CAE}" type="pres">
      <dgm:prSet presAssocID="{23D6581F-9312-47F4-8ADB-51317149B2EA}" presName="childText" presStyleLbl="bgAcc1" presStyleIdx="2" presStyleCnt="5" custScaleX="476825" custLinFactNeighborX="-11394" custLinFactNeighborY="-4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8A02E-0743-47BD-B477-679818FDDDA3}" type="pres">
      <dgm:prSet presAssocID="{87CDB128-8959-4C1D-BAF8-C8A4FF62404D}" presName="Name13" presStyleLbl="parChTrans1D2" presStyleIdx="3" presStyleCnt="5"/>
      <dgm:spPr/>
      <dgm:t>
        <a:bodyPr/>
        <a:lstStyle/>
        <a:p>
          <a:endParaRPr lang="uk-UA"/>
        </a:p>
      </dgm:t>
    </dgm:pt>
    <dgm:pt modelId="{C0175A86-6BF2-4578-86D6-73D16160FA65}" type="pres">
      <dgm:prSet presAssocID="{18D5DF52-897A-435E-B314-FA2CB285EB3B}" presName="childText" presStyleLbl="bgAcc1" presStyleIdx="3" presStyleCnt="5" custScaleX="474009" custScaleY="84310" custLinFactNeighborX="-6733" custLinFactNeighborY="-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234B2-6D0C-4A14-B470-36831013AD1E}" type="pres">
      <dgm:prSet presAssocID="{656D59A0-5389-4F03-8482-1166755B3CE4}" presName="Name13" presStyleLbl="parChTrans1D2" presStyleIdx="4" presStyleCnt="5"/>
      <dgm:spPr/>
      <dgm:t>
        <a:bodyPr/>
        <a:lstStyle/>
        <a:p>
          <a:endParaRPr lang="uk-UA"/>
        </a:p>
      </dgm:t>
    </dgm:pt>
    <dgm:pt modelId="{1C6847B1-B6C2-4274-A924-CADD886FB18C}" type="pres">
      <dgm:prSet presAssocID="{39CE1994-63B0-4EAF-A477-60AECB02370C}" presName="childText" presStyleLbl="bgAcc1" presStyleIdx="4" presStyleCnt="5" custScaleX="475446" custScaleY="135996" custLinFactNeighborX="-6733" custLinFactNeighborY="-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76338-D4E6-4C61-A8FB-876CFFC3EBBC}" type="presOf" srcId="{9A8E2CFF-BB18-42B1-A9C7-71FFD53780F1}" destId="{C1E6FEEE-19CE-4FF9-B127-016B6A964D4D}" srcOrd="0" destOrd="0" presId="urn:microsoft.com/office/officeart/2005/8/layout/hierarchy3"/>
    <dgm:cxn modelId="{9CE60953-0C97-42F8-89EE-F1B1B51D36D6}" srcId="{2D653B37-BC4A-40FD-A1EB-B570498E0F62}" destId="{18D5DF52-897A-435E-B314-FA2CB285EB3B}" srcOrd="3" destOrd="0" parTransId="{87CDB128-8959-4C1D-BAF8-C8A4FF62404D}" sibTransId="{4DDF5384-B4BE-4C45-8728-34A205CD6EEA}"/>
    <dgm:cxn modelId="{9A200215-2E80-4C14-AFBB-C513DE67C064}" type="presOf" srcId="{0F8F1E27-5133-4BD5-AEBF-6D3C54494A19}" destId="{580977C4-4712-4AD8-AAC5-8E51116EEE44}" srcOrd="0" destOrd="0" presId="urn:microsoft.com/office/officeart/2005/8/layout/hierarchy3"/>
    <dgm:cxn modelId="{5365DEDA-4FF3-4DFD-9DD2-1F836780846E}" type="presOf" srcId="{09DEB085-C112-41CA-9E6C-D60A666E0BEA}" destId="{CDD27A44-8AA8-4DB0-A908-2B3CB79F9E0B}" srcOrd="0" destOrd="0" presId="urn:microsoft.com/office/officeart/2005/8/layout/hierarchy3"/>
    <dgm:cxn modelId="{2318543F-0843-4EFF-A5E1-32EF57232B81}" srcId="{09DEB085-C112-41CA-9E6C-D60A666E0BEA}" destId="{2D653B37-BC4A-40FD-A1EB-B570498E0F62}" srcOrd="0" destOrd="0" parTransId="{1FD8B9C0-5EE9-47B2-9534-BD276A6B0609}" sibTransId="{521940CB-538C-4269-96FB-EB5224128411}"/>
    <dgm:cxn modelId="{6B2275CF-6FDA-4C71-BA7D-610D54813778}" type="presOf" srcId="{EC52D6E4-5016-49A5-9CE4-1CD31984B75D}" destId="{2A257441-1956-4D46-A278-93BB7552B1FC}" srcOrd="0" destOrd="0" presId="urn:microsoft.com/office/officeart/2005/8/layout/hierarchy3"/>
    <dgm:cxn modelId="{95E28729-A908-41A0-AE52-8227C64A3EE6}" srcId="{2D653B37-BC4A-40FD-A1EB-B570498E0F62}" destId="{23D6581F-9312-47F4-8ADB-51317149B2EA}" srcOrd="2" destOrd="0" parTransId="{EC52D6E4-5016-49A5-9CE4-1CD31984B75D}" sibTransId="{3A151949-DDD6-4F51-AC40-5AD3B1FED34A}"/>
    <dgm:cxn modelId="{A0BC905B-119D-4F7E-822E-451E67F86F84}" type="presOf" srcId="{87CDB128-8959-4C1D-BAF8-C8A4FF62404D}" destId="{D2C8A02E-0743-47BD-B477-679818FDDDA3}" srcOrd="0" destOrd="0" presId="urn:microsoft.com/office/officeart/2005/8/layout/hierarchy3"/>
    <dgm:cxn modelId="{5100C99A-E662-4F1A-A0FD-8133ACAEFE7F}" srcId="{2D653B37-BC4A-40FD-A1EB-B570498E0F62}" destId="{6A03D316-24C0-497F-9FE8-7B29C4ADC7EE}" srcOrd="0" destOrd="0" parTransId="{38E50458-9F22-4AE0-B06F-43623BC80884}" sibTransId="{0C2EC19B-DF63-4ABF-B091-50E4AFAD2D51}"/>
    <dgm:cxn modelId="{C9D451FC-EFA9-4C34-8D0B-76DC6D78BE34}" type="presOf" srcId="{39CE1994-63B0-4EAF-A477-60AECB02370C}" destId="{1C6847B1-B6C2-4274-A924-CADD886FB18C}" srcOrd="0" destOrd="0" presId="urn:microsoft.com/office/officeart/2005/8/layout/hierarchy3"/>
    <dgm:cxn modelId="{69A4BCBD-430C-406D-A691-FC9198B7B75B}" srcId="{2D653B37-BC4A-40FD-A1EB-B570498E0F62}" destId="{0F8F1E27-5133-4BD5-AEBF-6D3C54494A19}" srcOrd="1" destOrd="0" parTransId="{9A8E2CFF-BB18-42B1-A9C7-71FFD53780F1}" sibTransId="{D65B4512-86FB-474F-B689-04F8EE9945B1}"/>
    <dgm:cxn modelId="{8F97BC3E-82B3-458A-9722-CFBD9E049D85}" type="presOf" srcId="{6A03D316-24C0-497F-9FE8-7B29C4ADC7EE}" destId="{3A5AE8B0-BAA2-44CA-A419-03FA430C91C4}" srcOrd="0" destOrd="0" presId="urn:microsoft.com/office/officeart/2005/8/layout/hierarchy3"/>
    <dgm:cxn modelId="{DE61DAD2-675F-44A4-B7AC-802A4C182F0E}" type="presOf" srcId="{656D59A0-5389-4F03-8482-1166755B3CE4}" destId="{98A234B2-6D0C-4A14-B470-36831013AD1E}" srcOrd="0" destOrd="0" presId="urn:microsoft.com/office/officeart/2005/8/layout/hierarchy3"/>
    <dgm:cxn modelId="{4F10CB31-0918-4E3A-B60B-C2E1A3AB9310}" type="presOf" srcId="{2D653B37-BC4A-40FD-A1EB-B570498E0F62}" destId="{D2F83C52-6108-4107-BAFB-813CD0F0618D}" srcOrd="0" destOrd="0" presId="urn:microsoft.com/office/officeart/2005/8/layout/hierarchy3"/>
    <dgm:cxn modelId="{DFBBE9C6-D568-4D66-832E-6AB8D3EEDC58}" type="presOf" srcId="{2D653B37-BC4A-40FD-A1EB-B570498E0F62}" destId="{29CC93F2-81FD-4CD5-AC38-FA063BA5C4C8}" srcOrd="1" destOrd="0" presId="urn:microsoft.com/office/officeart/2005/8/layout/hierarchy3"/>
    <dgm:cxn modelId="{6B8CA189-E5ED-4DB4-BA78-216C2266E8A0}" type="presOf" srcId="{18D5DF52-897A-435E-B314-FA2CB285EB3B}" destId="{C0175A86-6BF2-4578-86D6-73D16160FA65}" srcOrd="0" destOrd="0" presId="urn:microsoft.com/office/officeart/2005/8/layout/hierarchy3"/>
    <dgm:cxn modelId="{1926E873-B99B-488C-A0D9-6744E79C12B4}" srcId="{2D653B37-BC4A-40FD-A1EB-B570498E0F62}" destId="{39CE1994-63B0-4EAF-A477-60AECB02370C}" srcOrd="4" destOrd="0" parTransId="{656D59A0-5389-4F03-8482-1166755B3CE4}" sibTransId="{6698DA28-32F8-475B-AE6E-8A3FB6644642}"/>
    <dgm:cxn modelId="{8F18E4F1-5D21-4DDC-B2B1-921B1D21E476}" type="presOf" srcId="{23D6581F-9312-47F4-8ADB-51317149B2EA}" destId="{10DAF6EB-9044-46E5-962E-976F95E83CAE}" srcOrd="0" destOrd="0" presId="urn:microsoft.com/office/officeart/2005/8/layout/hierarchy3"/>
    <dgm:cxn modelId="{00F939E8-5506-4B5E-B32B-FA7E71C9A7D6}" type="presOf" srcId="{38E50458-9F22-4AE0-B06F-43623BC80884}" destId="{6DE4FD5D-4272-4039-9F2C-1ADAB1647786}" srcOrd="0" destOrd="0" presId="urn:microsoft.com/office/officeart/2005/8/layout/hierarchy3"/>
    <dgm:cxn modelId="{E3E7E0B5-9F00-4F66-8585-05F0DC0A49FA}" type="presParOf" srcId="{CDD27A44-8AA8-4DB0-A908-2B3CB79F9E0B}" destId="{3C063DEA-D082-40B2-B4F8-5566E2798467}" srcOrd="0" destOrd="0" presId="urn:microsoft.com/office/officeart/2005/8/layout/hierarchy3"/>
    <dgm:cxn modelId="{CFBF3914-D6E1-4B4D-8A3D-657A8947CCD0}" type="presParOf" srcId="{3C063DEA-D082-40B2-B4F8-5566E2798467}" destId="{F178406A-BCD7-4D5B-8CF3-38C8D6019385}" srcOrd="0" destOrd="0" presId="urn:microsoft.com/office/officeart/2005/8/layout/hierarchy3"/>
    <dgm:cxn modelId="{FED3FE40-742D-4172-A728-A2E222C913AE}" type="presParOf" srcId="{F178406A-BCD7-4D5B-8CF3-38C8D6019385}" destId="{D2F83C52-6108-4107-BAFB-813CD0F0618D}" srcOrd="0" destOrd="0" presId="urn:microsoft.com/office/officeart/2005/8/layout/hierarchy3"/>
    <dgm:cxn modelId="{4D9A40F0-065F-45A9-B145-F11EE5A4F85C}" type="presParOf" srcId="{F178406A-BCD7-4D5B-8CF3-38C8D6019385}" destId="{29CC93F2-81FD-4CD5-AC38-FA063BA5C4C8}" srcOrd="1" destOrd="0" presId="urn:microsoft.com/office/officeart/2005/8/layout/hierarchy3"/>
    <dgm:cxn modelId="{91F5B902-11AC-4E9A-B694-804B79CF94E0}" type="presParOf" srcId="{3C063DEA-D082-40B2-B4F8-5566E2798467}" destId="{ECB34B6E-3F24-4619-A24A-4BC860B23A6B}" srcOrd="1" destOrd="0" presId="urn:microsoft.com/office/officeart/2005/8/layout/hierarchy3"/>
    <dgm:cxn modelId="{524267EC-5C24-4963-972C-72A263A1200A}" type="presParOf" srcId="{ECB34B6E-3F24-4619-A24A-4BC860B23A6B}" destId="{6DE4FD5D-4272-4039-9F2C-1ADAB1647786}" srcOrd="0" destOrd="0" presId="urn:microsoft.com/office/officeart/2005/8/layout/hierarchy3"/>
    <dgm:cxn modelId="{B1072B52-5F21-42CF-8D70-032B005D7A6B}" type="presParOf" srcId="{ECB34B6E-3F24-4619-A24A-4BC860B23A6B}" destId="{3A5AE8B0-BAA2-44CA-A419-03FA430C91C4}" srcOrd="1" destOrd="0" presId="urn:microsoft.com/office/officeart/2005/8/layout/hierarchy3"/>
    <dgm:cxn modelId="{713CB3FE-15E1-4DF4-AEC7-40E75BD623F8}" type="presParOf" srcId="{ECB34B6E-3F24-4619-A24A-4BC860B23A6B}" destId="{C1E6FEEE-19CE-4FF9-B127-016B6A964D4D}" srcOrd="2" destOrd="0" presId="urn:microsoft.com/office/officeart/2005/8/layout/hierarchy3"/>
    <dgm:cxn modelId="{1857D8D1-60EF-4608-A675-AADE44FECA9A}" type="presParOf" srcId="{ECB34B6E-3F24-4619-A24A-4BC860B23A6B}" destId="{580977C4-4712-4AD8-AAC5-8E51116EEE44}" srcOrd="3" destOrd="0" presId="urn:microsoft.com/office/officeart/2005/8/layout/hierarchy3"/>
    <dgm:cxn modelId="{B5AB504D-5168-427F-B085-0BDB5E586112}" type="presParOf" srcId="{ECB34B6E-3F24-4619-A24A-4BC860B23A6B}" destId="{2A257441-1956-4D46-A278-93BB7552B1FC}" srcOrd="4" destOrd="0" presId="urn:microsoft.com/office/officeart/2005/8/layout/hierarchy3"/>
    <dgm:cxn modelId="{EB84C1F9-BACA-439B-A0DA-22B8BD79E7EE}" type="presParOf" srcId="{ECB34B6E-3F24-4619-A24A-4BC860B23A6B}" destId="{10DAF6EB-9044-46E5-962E-976F95E83CAE}" srcOrd="5" destOrd="0" presId="urn:microsoft.com/office/officeart/2005/8/layout/hierarchy3"/>
    <dgm:cxn modelId="{560095A1-F576-4DBE-AF75-36D5249AD182}" type="presParOf" srcId="{ECB34B6E-3F24-4619-A24A-4BC860B23A6B}" destId="{D2C8A02E-0743-47BD-B477-679818FDDDA3}" srcOrd="6" destOrd="0" presId="urn:microsoft.com/office/officeart/2005/8/layout/hierarchy3"/>
    <dgm:cxn modelId="{20CBED59-D4E3-470F-B6BD-E641439717A8}" type="presParOf" srcId="{ECB34B6E-3F24-4619-A24A-4BC860B23A6B}" destId="{C0175A86-6BF2-4578-86D6-73D16160FA65}" srcOrd="7" destOrd="0" presId="urn:microsoft.com/office/officeart/2005/8/layout/hierarchy3"/>
    <dgm:cxn modelId="{300874F7-0A09-4E89-ABAF-32D5FC55B628}" type="presParOf" srcId="{ECB34B6E-3F24-4619-A24A-4BC860B23A6B}" destId="{98A234B2-6D0C-4A14-B470-36831013AD1E}" srcOrd="8" destOrd="0" presId="urn:microsoft.com/office/officeart/2005/8/layout/hierarchy3"/>
    <dgm:cxn modelId="{1DC603EB-A43E-4F6C-AC80-140630CAC6C5}" type="presParOf" srcId="{ECB34B6E-3F24-4619-A24A-4BC860B23A6B}" destId="{1C6847B1-B6C2-4274-A924-CADD886FB18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5BD38-1DE1-4BCD-9FC2-5C4503ABA7BC}">
      <dsp:nvSpPr>
        <dsp:cNvPr id="0" name=""/>
        <dsp:cNvSpPr/>
      </dsp:nvSpPr>
      <dsp:spPr>
        <a:xfrm>
          <a:off x="-6890244" y="-1053446"/>
          <a:ext cx="8200189" cy="8200189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EDBC-55DA-4D40-A88F-96D42FEB31A5}">
      <dsp:nvSpPr>
        <dsp:cNvPr id="0" name=""/>
        <dsp:cNvSpPr/>
      </dsp:nvSpPr>
      <dsp:spPr>
        <a:xfrm>
          <a:off x="659280" y="378278"/>
          <a:ext cx="8484705" cy="7619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Гонкою озброєнь і посиленою підготовкою до «гарячої» війни.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59280" y="378278"/>
        <a:ext cx="8484705" cy="761905"/>
      </dsp:txXfrm>
    </dsp:sp>
    <dsp:sp modelId="{AE59C56C-05C0-4E8A-AB7A-CE1F18071326}">
      <dsp:nvSpPr>
        <dsp:cNvPr id="0" name=""/>
        <dsp:cNvSpPr/>
      </dsp:nvSpPr>
      <dsp:spPr>
        <a:xfrm>
          <a:off x="95866" y="285470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6AC187-8663-4EEE-8985-6C08E17D7EA9}">
      <dsp:nvSpPr>
        <dsp:cNvPr id="0" name=""/>
        <dsp:cNvSpPr/>
      </dsp:nvSpPr>
      <dsp:spPr>
        <a:xfrm>
          <a:off x="1118016" y="1523202"/>
          <a:ext cx="7938746" cy="761905"/>
        </a:xfrm>
        <a:prstGeom prst="rect">
          <a:avLst/>
        </a:prstGeom>
        <a:gradFill rotWithShape="0">
          <a:gsLst>
            <a:gs pos="0">
              <a:schemeClr val="accent4">
                <a:hueOff val="-802584"/>
                <a:satOff val="9922"/>
                <a:lumOff val="-3235"/>
                <a:alphaOff val="0"/>
                <a:shade val="47500"/>
                <a:satMod val="137000"/>
              </a:schemeClr>
            </a:gs>
            <a:gs pos="55000">
              <a:schemeClr val="accent4">
                <a:hueOff val="-802584"/>
                <a:satOff val="9922"/>
                <a:lumOff val="-3235"/>
                <a:alphaOff val="0"/>
                <a:shade val="69000"/>
                <a:satMod val="137000"/>
              </a:schemeClr>
            </a:gs>
            <a:gs pos="100000">
              <a:schemeClr val="accent4">
                <a:hueOff val="-802584"/>
                <a:satOff val="9922"/>
                <a:lumOff val="-323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-802584"/>
              <a:satOff val="9922"/>
              <a:lumOff val="-3235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Суперництвом у всіх сферах суспільного життя.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18016" y="1523202"/>
        <a:ext cx="7938746" cy="761905"/>
      </dsp:txXfrm>
    </dsp:sp>
    <dsp:sp modelId="{9864B84B-AFD4-4463-8F90-F929D3917475}">
      <dsp:nvSpPr>
        <dsp:cNvPr id="0" name=""/>
        <dsp:cNvSpPr/>
      </dsp:nvSpPr>
      <dsp:spPr>
        <a:xfrm>
          <a:off x="641825" y="1427963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9D7897-5C98-4EB8-8E12-421AC4EAE485}">
      <dsp:nvSpPr>
        <dsp:cNvPr id="0" name=""/>
        <dsp:cNvSpPr/>
      </dsp:nvSpPr>
      <dsp:spPr>
        <a:xfrm>
          <a:off x="1285582" y="2665695"/>
          <a:ext cx="7771180" cy="761905"/>
        </a:xfrm>
        <a:prstGeom prst="rect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shade val="47500"/>
                <a:satMod val="137000"/>
              </a:schemeClr>
            </a:gs>
            <a:gs pos="55000">
              <a:schemeClr val="accent4">
                <a:hueOff val="-1605168"/>
                <a:satOff val="19845"/>
                <a:lumOff val="-6470"/>
                <a:alphaOff val="0"/>
                <a:shade val="69000"/>
                <a:satMod val="137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-1605168"/>
              <a:satOff val="19845"/>
              <a:lumOff val="-647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Гострою ідеологічною боротьбою і створенням образу зовнішнього ворога.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85582" y="2665695"/>
        <a:ext cx="7771180" cy="761905"/>
      </dsp:txXfrm>
    </dsp:sp>
    <dsp:sp modelId="{1D3A33C1-1FF0-4CAB-BE9B-86E068E7293C}">
      <dsp:nvSpPr>
        <dsp:cNvPr id="0" name=""/>
        <dsp:cNvSpPr/>
      </dsp:nvSpPr>
      <dsp:spPr>
        <a:xfrm>
          <a:off x="809391" y="2570456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AC79A9-C257-44F3-8C43-B7C49D17CE0D}">
      <dsp:nvSpPr>
        <dsp:cNvPr id="0" name=""/>
        <dsp:cNvSpPr/>
      </dsp:nvSpPr>
      <dsp:spPr>
        <a:xfrm>
          <a:off x="1118016" y="3808188"/>
          <a:ext cx="7938746" cy="761905"/>
        </a:xfrm>
        <a:prstGeom prst="rect">
          <a:avLst/>
        </a:prstGeom>
        <a:gradFill rotWithShape="0">
          <a:gsLst>
            <a:gs pos="0">
              <a:schemeClr val="accent4">
                <a:hueOff val="-2407752"/>
                <a:satOff val="29768"/>
                <a:lumOff val="-9704"/>
                <a:alphaOff val="0"/>
                <a:shade val="47500"/>
                <a:satMod val="137000"/>
              </a:schemeClr>
            </a:gs>
            <a:gs pos="55000">
              <a:schemeClr val="accent4">
                <a:hueOff val="-2407752"/>
                <a:satOff val="29768"/>
                <a:lumOff val="-9704"/>
                <a:alphaOff val="0"/>
                <a:shade val="69000"/>
                <a:satMod val="137000"/>
              </a:schemeClr>
            </a:gs>
            <a:gs pos="100000">
              <a:schemeClr val="accent4">
                <a:hueOff val="-2407752"/>
                <a:satOff val="29768"/>
                <a:lumOff val="-970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-2407752"/>
              <a:satOff val="29768"/>
              <a:lumOff val="-9704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Боротьбою за сфери впливу в світі.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18016" y="3808188"/>
        <a:ext cx="7938746" cy="761905"/>
      </dsp:txXfrm>
    </dsp:sp>
    <dsp:sp modelId="{13413920-173F-4DA8-B511-F2DF5FF7712B}">
      <dsp:nvSpPr>
        <dsp:cNvPr id="0" name=""/>
        <dsp:cNvSpPr/>
      </dsp:nvSpPr>
      <dsp:spPr>
        <a:xfrm>
          <a:off x="641825" y="3712949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DD7437-9B21-4224-9448-E9C0360B3FCA}">
      <dsp:nvSpPr>
        <dsp:cNvPr id="0" name=""/>
        <dsp:cNvSpPr/>
      </dsp:nvSpPr>
      <dsp:spPr>
        <a:xfrm>
          <a:off x="572057" y="4950681"/>
          <a:ext cx="8484705" cy="761905"/>
        </a:xfrm>
        <a:prstGeom prst="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shade val="47500"/>
                <a:satMod val="137000"/>
              </a:schemeClr>
            </a:gs>
            <a:gs pos="55000">
              <a:schemeClr val="accent4">
                <a:hueOff val="-3210336"/>
                <a:satOff val="39690"/>
                <a:lumOff val="-12939"/>
                <a:alphaOff val="0"/>
                <a:shade val="69000"/>
                <a:satMod val="137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-3210336"/>
              <a:satOff val="39690"/>
              <a:lumOff val="-12939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Локальними збройними конфліктами.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057" y="4950681"/>
        <a:ext cx="8484705" cy="761905"/>
      </dsp:txXfrm>
    </dsp:sp>
    <dsp:sp modelId="{300786D4-EA6D-4BE5-834A-C7BC5EC7CD6D}">
      <dsp:nvSpPr>
        <dsp:cNvPr id="0" name=""/>
        <dsp:cNvSpPr/>
      </dsp:nvSpPr>
      <dsp:spPr>
        <a:xfrm>
          <a:off x="95866" y="4855442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29952-52B9-4D45-8240-D8C721AF652C}">
      <dsp:nvSpPr>
        <dsp:cNvPr id="0" name=""/>
        <dsp:cNvSpPr/>
      </dsp:nvSpPr>
      <dsp:spPr>
        <a:xfrm>
          <a:off x="545490" y="0"/>
          <a:ext cx="3666461" cy="366646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alpha val="50000"/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1946</a:t>
          </a:r>
          <a:endParaRPr lang="ru-RU" sz="8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7474" y="432354"/>
        <a:ext cx="2113995" cy="2801752"/>
      </dsp:txXfrm>
    </dsp:sp>
    <dsp:sp modelId="{844927EA-8640-4BF9-B760-6761CA2BFDCB}">
      <dsp:nvSpPr>
        <dsp:cNvPr id="0" name=""/>
        <dsp:cNvSpPr/>
      </dsp:nvSpPr>
      <dsp:spPr>
        <a:xfrm>
          <a:off x="4898609" y="20054"/>
          <a:ext cx="3666461" cy="366646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210336"/>
                <a:satOff val="39690"/>
                <a:lumOff val="-12939"/>
                <a:alphaOff val="0"/>
                <a:shade val="47500"/>
                <a:satMod val="137000"/>
              </a:schemeClr>
            </a:gs>
            <a:gs pos="55000">
              <a:schemeClr val="accent4">
                <a:alpha val="50000"/>
                <a:hueOff val="-3210336"/>
                <a:satOff val="39690"/>
                <a:lumOff val="-12939"/>
                <a:alphaOff val="0"/>
                <a:shade val="69000"/>
                <a:satMod val="137000"/>
              </a:schemeClr>
            </a:gs>
            <a:gs pos="100000">
              <a:schemeClr val="accent4">
                <a:alpha val="50000"/>
                <a:hueOff val="-3210336"/>
                <a:satOff val="39690"/>
                <a:lumOff val="-1293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alpha val="50000"/>
              <a:hueOff val="-3210336"/>
              <a:satOff val="39690"/>
              <a:lumOff val="-12939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1991</a:t>
          </a:r>
          <a:endParaRPr lang="ru-RU" sz="8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091" y="452409"/>
        <a:ext cx="2113995" cy="28017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2C87E-8FB6-4919-B880-475DE2DA5C60}">
      <dsp:nvSpPr>
        <dsp:cNvPr id="0" name=""/>
        <dsp:cNvSpPr/>
      </dsp:nvSpPr>
      <dsp:spPr>
        <a:xfrm>
          <a:off x="601530" y="116633"/>
          <a:ext cx="7725670" cy="74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Причини «холодної війни»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1530" y="116633"/>
        <a:ext cx="7725670" cy="740436"/>
      </dsp:txXfrm>
    </dsp:sp>
    <dsp:sp modelId="{BCB7877C-D62C-45B2-9259-0D3AB981AEBB}">
      <dsp:nvSpPr>
        <dsp:cNvPr id="0" name=""/>
        <dsp:cNvSpPr/>
      </dsp:nvSpPr>
      <dsp:spPr>
        <a:xfrm>
          <a:off x="1374097" y="857070"/>
          <a:ext cx="797205" cy="763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254"/>
              </a:lnTo>
              <a:lnTo>
                <a:pt x="797205" y="763254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1FA27-68D0-4843-9FE3-79193C9E9463}">
      <dsp:nvSpPr>
        <dsp:cNvPr id="0" name=""/>
        <dsp:cNvSpPr/>
      </dsp:nvSpPr>
      <dsp:spPr>
        <a:xfrm>
          <a:off x="2171302" y="1052731"/>
          <a:ext cx="6429169" cy="11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Відсутність спільного ворога у країн антигітлерівської коаліції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71302" y="1052731"/>
        <a:ext cx="6429169" cy="1135186"/>
      </dsp:txXfrm>
    </dsp:sp>
    <dsp:sp modelId="{D5FD028C-BEEE-4F61-83F5-FEFE00C1657E}">
      <dsp:nvSpPr>
        <dsp:cNvPr id="0" name=""/>
        <dsp:cNvSpPr/>
      </dsp:nvSpPr>
      <dsp:spPr>
        <a:xfrm>
          <a:off x="1374097" y="857070"/>
          <a:ext cx="797205" cy="223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916"/>
              </a:lnTo>
              <a:lnTo>
                <a:pt x="797205" y="2233916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723B6-40DB-4CB2-97ED-7EA299235BE7}">
      <dsp:nvSpPr>
        <dsp:cNvPr id="0" name=""/>
        <dsp:cNvSpPr/>
      </dsp:nvSpPr>
      <dsp:spPr>
        <a:xfrm>
          <a:off x="2171302" y="2420891"/>
          <a:ext cx="6406829" cy="1340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Прагнення СРСР і США до домінування в післявоєнному світі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171302" y="2420891"/>
        <a:ext cx="6406829" cy="1340189"/>
      </dsp:txXfrm>
    </dsp:sp>
    <dsp:sp modelId="{1515106C-6196-4F7F-BB17-C2F4713A32FF}">
      <dsp:nvSpPr>
        <dsp:cNvPr id="0" name=""/>
        <dsp:cNvSpPr/>
      </dsp:nvSpPr>
      <dsp:spPr>
        <a:xfrm>
          <a:off x="1374097" y="857070"/>
          <a:ext cx="770887" cy="376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223"/>
              </a:lnTo>
              <a:lnTo>
                <a:pt x="770887" y="3768223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26116-C048-4CFD-A9E2-028EE02F2714}">
      <dsp:nvSpPr>
        <dsp:cNvPr id="0" name=""/>
        <dsp:cNvSpPr/>
      </dsp:nvSpPr>
      <dsp:spPr>
        <a:xfrm>
          <a:off x="2144984" y="4010584"/>
          <a:ext cx="6459465" cy="1229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Протиріччя між капіталістичною і соціалістичною суспільно-політичними системами.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44984" y="4010584"/>
        <a:ext cx="6459465" cy="1229418"/>
      </dsp:txXfrm>
    </dsp:sp>
    <dsp:sp modelId="{16D7818A-4F09-468E-B1B4-D820CA04A14E}">
      <dsp:nvSpPr>
        <dsp:cNvPr id="0" name=""/>
        <dsp:cNvSpPr/>
      </dsp:nvSpPr>
      <dsp:spPr>
        <a:xfrm>
          <a:off x="1374097" y="857070"/>
          <a:ext cx="770887" cy="522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6824"/>
              </a:lnTo>
              <a:lnTo>
                <a:pt x="770887" y="5226824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08D9D-1E26-4407-A63F-2EC5CC56E247}">
      <dsp:nvSpPr>
        <dsp:cNvPr id="0" name=""/>
        <dsp:cNvSpPr/>
      </dsp:nvSpPr>
      <dsp:spPr>
        <a:xfrm>
          <a:off x="2144984" y="5447855"/>
          <a:ext cx="6421922" cy="1272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Політичні амбіції керівників СРСР (Йосип Сталін) і США (Гаррі Трумен)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44984" y="5447855"/>
        <a:ext cx="6421922" cy="12720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21ED1-4596-4836-8DD4-B88591407507}">
      <dsp:nvSpPr>
        <dsp:cNvPr id="0" name=""/>
        <dsp:cNvSpPr/>
      </dsp:nvSpPr>
      <dsp:spPr>
        <a:xfrm>
          <a:off x="49341" y="-36004"/>
          <a:ext cx="7216517" cy="1468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Похолодання у відносинах між СРСР і США з'явилися відразу після закінчення Другої світової війни.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341" y="-36004"/>
        <a:ext cx="5772489" cy="1468702"/>
      </dsp:txXfrm>
    </dsp:sp>
    <dsp:sp modelId="{ED8D4C0E-BE99-4B21-9ED3-AF7F70F11556}">
      <dsp:nvSpPr>
        <dsp:cNvPr id="0" name=""/>
        <dsp:cNvSpPr/>
      </dsp:nvSpPr>
      <dsp:spPr>
        <a:xfrm>
          <a:off x="612648" y="1601539"/>
          <a:ext cx="7315200" cy="13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70112"/>
                <a:satOff val="13230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4">
                <a:hueOff val="-1070112"/>
                <a:satOff val="13230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4">
                <a:hueOff val="-1070112"/>
                <a:satOff val="13230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-1070112"/>
              <a:satOff val="13230"/>
              <a:lumOff val="-4313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Початок «холодній війні» було покладено в березні 1946 промовою у Фултоні Вінстона Черчілля.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12648" y="1601539"/>
        <a:ext cx="5841507" cy="1324683"/>
      </dsp:txXfrm>
    </dsp:sp>
    <dsp:sp modelId="{A1C570A4-5CE8-426E-A373-9EC290CAADA5}">
      <dsp:nvSpPr>
        <dsp:cNvPr id="0" name=""/>
        <dsp:cNvSpPr/>
      </dsp:nvSpPr>
      <dsp:spPr>
        <a:xfrm>
          <a:off x="1216151" y="3060344"/>
          <a:ext cx="7315200" cy="1538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40224"/>
                <a:satOff val="26460"/>
                <a:lumOff val="-8626"/>
                <a:alphaOff val="0"/>
                <a:shade val="47500"/>
                <a:satMod val="137000"/>
              </a:schemeClr>
            </a:gs>
            <a:gs pos="55000">
              <a:schemeClr val="accent4">
                <a:hueOff val="-2140224"/>
                <a:satOff val="26460"/>
                <a:lumOff val="-8626"/>
                <a:alphaOff val="0"/>
                <a:shade val="69000"/>
                <a:satMod val="137000"/>
              </a:schemeClr>
            </a:gs>
            <a:gs pos="100000">
              <a:schemeClr val="accent4">
                <a:hueOff val="-2140224"/>
                <a:satOff val="26460"/>
                <a:lumOff val="-862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-2140224"/>
              <a:satOff val="26460"/>
              <a:lumOff val="-8626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Проголошення в 1947 Г. Труменом доктрини ще більше погіршило відносини СРСР зі своїми колишніми союзниками.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16151" y="3060344"/>
        <a:ext cx="5850651" cy="1538142"/>
      </dsp:txXfrm>
    </dsp:sp>
    <dsp:sp modelId="{97D7821A-33BD-46FC-A01B-8A493FAB2272}">
      <dsp:nvSpPr>
        <dsp:cNvPr id="0" name=""/>
        <dsp:cNvSpPr/>
      </dsp:nvSpPr>
      <dsp:spPr>
        <a:xfrm>
          <a:off x="1936296" y="4732609"/>
          <a:ext cx="7100206" cy="13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shade val="47500"/>
                <a:satMod val="137000"/>
              </a:schemeClr>
            </a:gs>
            <a:gs pos="55000">
              <a:schemeClr val="accent4">
                <a:hueOff val="-3210336"/>
                <a:satOff val="39690"/>
                <a:lumOff val="-12939"/>
                <a:alphaOff val="0"/>
                <a:shade val="69000"/>
                <a:satMod val="137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-3210336"/>
              <a:satOff val="39690"/>
              <a:lumOff val="-12939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Черчілля і доктрина Трумена були сприйняті СРСР як заклик до війни.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36296" y="4732609"/>
        <a:ext cx="5669825" cy="1324683"/>
      </dsp:txXfrm>
    </dsp:sp>
    <dsp:sp modelId="{4E5879EA-09C9-4993-917B-466DA74D3C00}">
      <dsp:nvSpPr>
        <dsp:cNvPr id="0" name=""/>
        <dsp:cNvSpPr/>
      </dsp:nvSpPr>
      <dsp:spPr>
        <a:xfrm>
          <a:off x="6454155" y="1050591"/>
          <a:ext cx="861044" cy="861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54155" y="1050591"/>
        <a:ext cx="861044" cy="861044"/>
      </dsp:txXfrm>
    </dsp:sp>
    <dsp:sp modelId="{305D9B6E-534A-4A54-BBCE-7677663905C1}">
      <dsp:nvSpPr>
        <dsp:cNvPr id="0" name=""/>
        <dsp:cNvSpPr/>
      </dsp:nvSpPr>
      <dsp:spPr>
        <a:xfrm>
          <a:off x="7066803" y="2616126"/>
          <a:ext cx="861044" cy="861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268984"/>
            <a:satOff val="-3002"/>
            <a:lumOff val="-694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-2268984"/>
              <a:satOff val="-3002"/>
              <a:lumOff val="-69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66803" y="2616126"/>
        <a:ext cx="861044" cy="861044"/>
      </dsp:txXfrm>
    </dsp:sp>
    <dsp:sp modelId="{A0C3EBFF-EEDA-4FAE-A8F7-CB5CB10E78E0}">
      <dsp:nvSpPr>
        <dsp:cNvPr id="0" name=""/>
        <dsp:cNvSpPr/>
      </dsp:nvSpPr>
      <dsp:spPr>
        <a:xfrm>
          <a:off x="7670307" y="4181661"/>
          <a:ext cx="861044" cy="861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670307" y="4181661"/>
        <a:ext cx="861044" cy="8610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2D3C6-904D-46A7-BA70-44E24184733D}">
      <dsp:nvSpPr>
        <dsp:cNvPr id="0" name=""/>
        <dsp:cNvSpPr/>
      </dsp:nvSpPr>
      <dsp:spPr>
        <a:xfrm>
          <a:off x="0" y="206149"/>
          <a:ext cx="6549502" cy="6250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023623-59A7-4E8C-9D8C-23E69FB2355B}">
      <dsp:nvSpPr>
        <dsp:cNvPr id="0" name=""/>
        <dsp:cNvSpPr/>
      </dsp:nvSpPr>
      <dsp:spPr>
        <a:xfrm flipH="1">
          <a:off x="0" y="206151"/>
          <a:ext cx="76710" cy="626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589CDA-B35E-42C0-A315-122D42BB4AA6}">
      <dsp:nvSpPr>
        <dsp:cNvPr id="0" name=""/>
        <dsp:cNvSpPr/>
      </dsp:nvSpPr>
      <dsp:spPr>
        <a:xfrm>
          <a:off x="55488" y="0"/>
          <a:ext cx="6419117" cy="84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 припускала: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488" y="0"/>
        <a:ext cx="6419117" cy="840652"/>
      </dsp:txXfrm>
    </dsp:sp>
    <dsp:sp modelId="{AF354B3C-588C-4A4B-9F43-5D539C1FAAB6}">
      <dsp:nvSpPr>
        <dsp:cNvPr id="0" name=""/>
        <dsp:cNvSpPr/>
      </dsp:nvSpPr>
      <dsp:spPr>
        <a:xfrm>
          <a:off x="219862" y="1330119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126278-DC6B-4F60-8FA2-EC6058D04392}">
      <dsp:nvSpPr>
        <dsp:cNvPr id="0" name=""/>
        <dsp:cNvSpPr/>
      </dsp:nvSpPr>
      <dsp:spPr>
        <a:xfrm>
          <a:off x="795820" y="1199052"/>
          <a:ext cx="5679974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Надання економічної допомоги країнам Європи.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5820" y="1199052"/>
        <a:ext cx="5679974" cy="909826"/>
      </dsp:txXfrm>
    </dsp:sp>
    <dsp:sp modelId="{A6789B8F-EF31-488B-A3FF-DFB9A94E8B69}">
      <dsp:nvSpPr>
        <dsp:cNvPr id="0" name=""/>
        <dsp:cNvSpPr/>
      </dsp:nvSpPr>
      <dsp:spPr>
        <a:xfrm>
          <a:off x="217109" y="2171801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3E14D-AB7B-444A-A30D-E466C6ABBC82}">
      <dsp:nvSpPr>
        <dsp:cNvPr id="0" name=""/>
        <dsp:cNvSpPr/>
      </dsp:nvSpPr>
      <dsp:spPr>
        <a:xfrm>
          <a:off x="794288" y="2346316"/>
          <a:ext cx="5461472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військово-політичного союзу західних країн під керівництвом США.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4288" y="2346316"/>
        <a:ext cx="5461472" cy="909826"/>
      </dsp:txXfrm>
    </dsp:sp>
    <dsp:sp modelId="{B861F25A-16A6-43E2-8F41-E9C75034FD5D}">
      <dsp:nvSpPr>
        <dsp:cNvPr id="0" name=""/>
        <dsp:cNvSpPr/>
      </dsp:nvSpPr>
      <dsp:spPr>
        <a:xfrm>
          <a:off x="217111" y="3484000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272E94-B5C3-4CD5-A058-8EBE611E3F91}">
      <dsp:nvSpPr>
        <dsp:cNvPr id="0" name=""/>
        <dsp:cNvSpPr/>
      </dsp:nvSpPr>
      <dsp:spPr>
        <a:xfrm>
          <a:off x="722146" y="3646841"/>
          <a:ext cx="5542113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Розміщення уздовж кордонів СРСР мережі військових баз США.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22146" y="3646841"/>
        <a:ext cx="5542113" cy="909826"/>
      </dsp:txXfrm>
    </dsp:sp>
    <dsp:sp modelId="{69FE6DFC-EEF8-4899-8D50-DC7B801266DE}">
      <dsp:nvSpPr>
        <dsp:cNvPr id="0" name=""/>
        <dsp:cNvSpPr/>
      </dsp:nvSpPr>
      <dsp:spPr>
        <a:xfrm>
          <a:off x="217112" y="4818776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408289-01CE-4A39-8FE4-A7731560D880}">
      <dsp:nvSpPr>
        <dsp:cNvPr id="0" name=""/>
        <dsp:cNvSpPr/>
      </dsp:nvSpPr>
      <dsp:spPr>
        <a:xfrm>
          <a:off x="738353" y="4754182"/>
          <a:ext cx="5737441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Підтримку внутрішньої опозиції в країнах Східної Європи.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38353" y="4754182"/>
        <a:ext cx="5737441" cy="909826"/>
      </dsp:txXfrm>
    </dsp:sp>
    <dsp:sp modelId="{5A0B8277-A0B1-4898-943E-38AEA3BD8A80}">
      <dsp:nvSpPr>
        <dsp:cNvPr id="0" name=""/>
        <dsp:cNvSpPr/>
      </dsp:nvSpPr>
      <dsp:spPr>
        <a:xfrm>
          <a:off x="217110" y="5816408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9E587-8E24-4EF2-8B84-E78736489DA9}">
      <dsp:nvSpPr>
        <dsp:cNvPr id="0" name=""/>
        <dsp:cNvSpPr/>
      </dsp:nvSpPr>
      <dsp:spPr>
        <a:xfrm>
          <a:off x="794288" y="5703850"/>
          <a:ext cx="4941256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 ядерної зброї.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4288" y="5703850"/>
        <a:ext cx="4941256" cy="90982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01579-B76B-4804-BB63-26B531AA3A15}">
      <dsp:nvSpPr>
        <dsp:cNvPr id="0" name=""/>
        <dsp:cNvSpPr/>
      </dsp:nvSpPr>
      <dsp:spPr>
        <a:xfrm>
          <a:off x="107533" y="118394"/>
          <a:ext cx="5927174" cy="583437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D80012-2226-44D1-87A4-00E723ED3A63}">
      <dsp:nvSpPr>
        <dsp:cNvPr id="0" name=""/>
        <dsp:cNvSpPr/>
      </dsp:nvSpPr>
      <dsp:spPr>
        <a:xfrm>
          <a:off x="3203864" y="190383"/>
          <a:ext cx="5787958" cy="1054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розробка плану «Дропшот»             </a:t>
          </a:r>
          <a:r>
            <a:rPr lang="ru-RU" sz="2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(" Моментальний удар")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190383"/>
        <a:ext cx="5787958" cy="1054076"/>
      </dsp:txXfrm>
    </dsp:sp>
    <dsp:sp modelId="{40D266BE-AED5-4284-82D6-2F10349BA0EB}">
      <dsp:nvSpPr>
        <dsp:cNvPr id="0" name=""/>
        <dsp:cNvSpPr/>
      </dsp:nvSpPr>
      <dsp:spPr>
        <a:xfrm>
          <a:off x="3203864" y="1414518"/>
          <a:ext cx="5811295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535056"/>
              <a:satOff val="6615"/>
              <a:lumOff val="-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У. Черчілля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1414518"/>
        <a:ext cx="5811295" cy="520469"/>
      </dsp:txXfrm>
    </dsp:sp>
    <dsp:sp modelId="{56DFF2B4-9BC7-43DE-8A4A-8EF0A46532EC}">
      <dsp:nvSpPr>
        <dsp:cNvPr id="0" name=""/>
        <dsp:cNvSpPr/>
      </dsp:nvSpPr>
      <dsp:spPr>
        <a:xfrm>
          <a:off x="3203844" y="2134598"/>
          <a:ext cx="5787999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44" y="2134598"/>
        <a:ext cx="5787999" cy="520469"/>
      </dsp:txXfrm>
    </dsp:sp>
    <dsp:sp modelId="{D1717421-6B81-4A61-9E7B-74971D0AC624}">
      <dsp:nvSpPr>
        <dsp:cNvPr id="0" name=""/>
        <dsp:cNvSpPr/>
      </dsp:nvSpPr>
      <dsp:spPr>
        <a:xfrm>
          <a:off x="3203864" y="2854677"/>
          <a:ext cx="5814445" cy="7071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військових баз уздовж кордону СРСР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2854677"/>
        <a:ext cx="5814445" cy="707100"/>
      </dsp:txXfrm>
    </dsp:sp>
    <dsp:sp modelId="{69376DC3-1DC3-4110-9F02-FACF73FD95E9}">
      <dsp:nvSpPr>
        <dsp:cNvPr id="0" name=""/>
        <dsp:cNvSpPr/>
      </dsp:nvSpPr>
      <dsp:spPr>
        <a:xfrm>
          <a:off x="3203864" y="3790780"/>
          <a:ext cx="5804674" cy="667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Федеративної Республіки Німеччини (ФРН)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3790780"/>
        <a:ext cx="5804674" cy="667664"/>
      </dsp:txXfrm>
    </dsp:sp>
    <dsp:sp modelId="{154387EC-863D-473B-8DB0-81383F7EE479}">
      <dsp:nvSpPr>
        <dsp:cNvPr id="0" name=""/>
        <dsp:cNvSpPr/>
      </dsp:nvSpPr>
      <dsp:spPr>
        <a:xfrm>
          <a:off x="3203864" y="4726887"/>
          <a:ext cx="5844000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675280"/>
              <a:satOff val="33075"/>
              <a:lumOff val="-1078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НАТО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4726887"/>
        <a:ext cx="5844000" cy="520469"/>
      </dsp:txXfrm>
    </dsp:sp>
    <dsp:sp modelId="{17291B41-570F-47EE-9B7F-6D77787AE43B}">
      <dsp:nvSpPr>
        <dsp:cNvPr id="0" name=""/>
        <dsp:cNvSpPr/>
      </dsp:nvSpPr>
      <dsp:spPr>
        <a:xfrm>
          <a:off x="3203844" y="5518975"/>
          <a:ext cx="5822399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44" y="5518975"/>
        <a:ext cx="5822399" cy="52046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01579-B76B-4804-BB63-26B531AA3A15}">
      <dsp:nvSpPr>
        <dsp:cNvPr id="0" name=""/>
        <dsp:cNvSpPr/>
      </dsp:nvSpPr>
      <dsp:spPr>
        <a:xfrm>
          <a:off x="3195664" y="123115"/>
          <a:ext cx="5927174" cy="583437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5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D80012-2226-44D1-87A4-00E723ED3A63}">
      <dsp:nvSpPr>
        <dsp:cNvPr id="0" name=""/>
        <dsp:cNvSpPr/>
      </dsp:nvSpPr>
      <dsp:spPr>
        <a:xfrm>
          <a:off x="107521" y="123109"/>
          <a:ext cx="5787958" cy="10500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радянського контролю над країнами Східної Європи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21" y="123109"/>
        <a:ext cx="5787958" cy="1050061"/>
      </dsp:txXfrm>
    </dsp:sp>
    <dsp:sp modelId="{40D266BE-AED5-4284-82D6-2F10349BA0EB}">
      <dsp:nvSpPr>
        <dsp:cNvPr id="0" name=""/>
        <dsp:cNvSpPr/>
      </dsp:nvSpPr>
      <dsp:spPr>
        <a:xfrm>
          <a:off x="107521" y="1342511"/>
          <a:ext cx="5811295" cy="7353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376739"/>
              <a:satOff val="-12104"/>
              <a:lumOff val="2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 Сталіна на протистояння із Заходом і нову війну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21" y="1342511"/>
        <a:ext cx="5811295" cy="735370"/>
      </dsp:txXfrm>
    </dsp:sp>
    <dsp:sp modelId="{56DFF2B4-9BC7-43DE-8A4A-8EF0A46532EC}">
      <dsp:nvSpPr>
        <dsp:cNvPr id="0" name=""/>
        <dsp:cNvSpPr/>
      </dsp:nvSpPr>
      <dsp:spPr>
        <a:xfrm>
          <a:off x="107501" y="2350620"/>
          <a:ext cx="5787999" cy="6060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753478"/>
              <a:satOff val="-24208"/>
              <a:lumOff val="447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Блокада Західного Берліна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01" y="2350620"/>
        <a:ext cx="5787999" cy="606001"/>
      </dsp:txXfrm>
    </dsp:sp>
    <dsp:sp modelId="{D1717421-6B81-4A61-9E7B-74971D0AC624}">
      <dsp:nvSpPr>
        <dsp:cNvPr id="0" name=""/>
        <dsp:cNvSpPr/>
      </dsp:nvSpPr>
      <dsp:spPr>
        <a:xfrm>
          <a:off x="107521" y="3142706"/>
          <a:ext cx="5814445" cy="519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7130217"/>
              <a:satOff val="-36312"/>
              <a:lumOff val="67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21" y="3142706"/>
        <a:ext cx="5814445" cy="519973"/>
      </dsp:txXfrm>
    </dsp:sp>
    <dsp:sp modelId="{69376DC3-1DC3-4110-9F02-FACF73FD95E9}">
      <dsp:nvSpPr>
        <dsp:cNvPr id="0" name=""/>
        <dsp:cNvSpPr/>
      </dsp:nvSpPr>
      <dsp:spPr>
        <a:xfrm>
          <a:off x="179511" y="3934799"/>
          <a:ext cx="5804674" cy="7773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9506956"/>
              <a:satOff val="-48416"/>
              <a:lumOff val="894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включення в гонку озброєнь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511" y="3934799"/>
        <a:ext cx="5804674" cy="777385"/>
      </dsp:txXfrm>
    </dsp:sp>
    <dsp:sp modelId="{154387EC-863D-473B-8DB0-81383F7EE479}">
      <dsp:nvSpPr>
        <dsp:cNvPr id="0" name=""/>
        <dsp:cNvSpPr/>
      </dsp:nvSpPr>
      <dsp:spPr>
        <a:xfrm>
          <a:off x="179511" y="5014918"/>
          <a:ext cx="5844000" cy="8238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Керівництво міжнародним комуністичним рухом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511" y="5014918"/>
        <a:ext cx="5844000" cy="8238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83C52-6108-4107-BAFB-813CD0F0618D}">
      <dsp:nvSpPr>
        <dsp:cNvPr id="0" name=""/>
        <dsp:cNvSpPr/>
      </dsp:nvSpPr>
      <dsp:spPr>
        <a:xfrm>
          <a:off x="107498" y="116633"/>
          <a:ext cx="8560034" cy="594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accent4">
              <a:hueOff val="0"/>
              <a:satOff val="0"/>
              <a:lumOff val="0"/>
              <a:alphaOff val="0"/>
              <a:shade val="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Наслідки «холодної війни» для СРСР</a:t>
          </a:r>
          <a:endParaRPr lang="ru-RU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498" y="116633"/>
        <a:ext cx="8560034" cy="594741"/>
      </dsp:txXfrm>
    </dsp:sp>
    <dsp:sp modelId="{6DE4FD5D-4272-4039-9F2C-1ADAB1647786}">
      <dsp:nvSpPr>
        <dsp:cNvPr id="0" name=""/>
        <dsp:cNvSpPr/>
      </dsp:nvSpPr>
      <dsp:spPr>
        <a:xfrm>
          <a:off x="963501" y="711374"/>
          <a:ext cx="575592" cy="538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072"/>
              </a:lnTo>
              <a:lnTo>
                <a:pt x="575592" y="538072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AE8B0-BAA2-44CA-A419-03FA430C91C4}">
      <dsp:nvSpPr>
        <dsp:cNvPr id="0" name=""/>
        <dsp:cNvSpPr/>
      </dsp:nvSpPr>
      <dsp:spPr>
        <a:xfrm>
          <a:off x="1539094" y="902445"/>
          <a:ext cx="7358754" cy="69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Величезні витрати на гонку озброєнь.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9094" y="902445"/>
        <a:ext cx="7358754" cy="694002"/>
      </dsp:txXfrm>
    </dsp:sp>
    <dsp:sp modelId="{C1E6FEEE-19CE-4FF9-B127-016B6A964D4D}">
      <dsp:nvSpPr>
        <dsp:cNvPr id="0" name=""/>
        <dsp:cNvSpPr/>
      </dsp:nvSpPr>
      <dsp:spPr>
        <a:xfrm>
          <a:off x="963501" y="711374"/>
          <a:ext cx="582723" cy="1668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14"/>
              </a:lnTo>
              <a:lnTo>
                <a:pt x="582723" y="1668614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977C4-4712-4AD8-AAC5-8E51116EEE44}">
      <dsp:nvSpPr>
        <dsp:cNvPr id="0" name=""/>
        <dsp:cNvSpPr/>
      </dsp:nvSpPr>
      <dsp:spPr>
        <a:xfrm>
          <a:off x="1546225" y="1835778"/>
          <a:ext cx="7428404" cy="1088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Витрати на підтримку країн-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сатілітів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(країн, що входять ОВД).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46225" y="1835778"/>
        <a:ext cx="7428404" cy="1088420"/>
      </dsp:txXfrm>
    </dsp:sp>
    <dsp:sp modelId="{2A257441-1956-4D46-A278-93BB7552B1FC}">
      <dsp:nvSpPr>
        <dsp:cNvPr id="0" name=""/>
        <dsp:cNvSpPr/>
      </dsp:nvSpPr>
      <dsp:spPr>
        <a:xfrm>
          <a:off x="963501" y="711374"/>
          <a:ext cx="573670" cy="2913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782"/>
              </a:lnTo>
              <a:lnTo>
                <a:pt x="573670" y="2913782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AF6EB-9044-46E5-962E-976F95E83CAE}">
      <dsp:nvSpPr>
        <dsp:cNvPr id="0" name=""/>
        <dsp:cNvSpPr/>
      </dsp:nvSpPr>
      <dsp:spPr>
        <a:xfrm>
          <a:off x="1537172" y="3140722"/>
          <a:ext cx="7391711" cy="96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«залізної завіси», обмеження контактів з країнами Заходу.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172" y="3140722"/>
        <a:ext cx="7391711" cy="968871"/>
      </dsp:txXfrm>
    </dsp:sp>
    <dsp:sp modelId="{D2C8A02E-0743-47BD-B477-679818FDDDA3}">
      <dsp:nvSpPr>
        <dsp:cNvPr id="0" name=""/>
        <dsp:cNvSpPr/>
      </dsp:nvSpPr>
      <dsp:spPr>
        <a:xfrm>
          <a:off x="963501" y="711374"/>
          <a:ext cx="645925" cy="4066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6158"/>
              </a:lnTo>
              <a:lnTo>
                <a:pt x="645925" y="4066158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75A86-6BF2-4578-86D6-73D16160FA65}">
      <dsp:nvSpPr>
        <dsp:cNvPr id="0" name=""/>
        <dsp:cNvSpPr/>
      </dsp:nvSpPr>
      <dsp:spPr>
        <a:xfrm>
          <a:off x="1609426" y="4369105"/>
          <a:ext cx="7348057" cy="816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Жорсткість внутрішньополітичного курсу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09426" y="4369105"/>
        <a:ext cx="7348057" cy="816855"/>
      </dsp:txXfrm>
    </dsp:sp>
    <dsp:sp modelId="{98A234B2-6D0C-4A14-B470-36831013AD1E}">
      <dsp:nvSpPr>
        <dsp:cNvPr id="0" name=""/>
        <dsp:cNvSpPr/>
      </dsp:nvSpPr>
      <dsp:spPr>
        <a:xfrm>
          <a:off x="963501" y="711374"/>
          <a:ext cx="645925" cy="5320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0652"/>
              </a:lnTo>
              <a:lnTo>
                <a:pt x="645925" y="5320652"/>
              </a:lnTo>
            </a:path>
          </a:pathLst>
        </a:custGeom>
        <a:noFill/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847B1-B6C2-4274-A924-CADD886FB18C}">
      <dsp:nvSpPr>
        <dsp:cNvPr id="0" name=""/>
        <dsp:cNvSpPr/>
      </dsp:nvSpPr>
      <dsp:spPr>
        <a:xfrm>
          <a:off x="1609426" y="5373214"/>
          <a:ext cx="7370334" cy="1317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Відсутність доступу до новітніх закордонних технологій, технологічне відставання від країн Заходу.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09426" y="5373214"/>
        <a:ext cx="7370334" cy="131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ACD49-7AE0-4A5C-B08F-D6DAA784778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14A4A-1143-495A-987F-51EFBDD8F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22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istua.com/slovnik/x/xolodna-vijna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251579"/>
          </a:xfrm>
        </p:spPr>
        <p:txBody>
          <a:bodyPr/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«Холодна в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ійна»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7908" y="3789040"/>
            <a:ext cx="3953051" cy="2231082"/>
          </a:xfrm>
        </p:spPr>
        <p:txBody>
          <a:bodyPr>
            <a:noAutofit/>
          </a:bodyPr>
          <a:lstStyle/>
          <a:p>
            <a:pPr algn="ctr"/>
            <a:endParaRPr lang="uk-UA" sz="3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3357562"/>
            <a:ext cx="40576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точка зору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винні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США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91307523"/>
              </p:ext>
            </p:extLst>
          </p:nvPr>
        </p:nvGraphicFramePr>
        <p:xfrm>
          <a:off x="0" y="646331"/>
          <a:ext cx="9144000" cy="62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7544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291B41-570F-47EE-9B7F-6D77787AE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7291B41-570F-47EE-9B7F-6D77787AE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точка зору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винен СРСР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8310292"/>
              </p:ext>
            </p:extLst>
          </p:nvPr>
        </p:nvGraphicFramePr>
        <p:xfrm>
          <a:off x="0" y="646331"/>
          <a:ext cx="9144000" cy="62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5610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Третя точка зору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розв'язуванні «холодної війни» в рівній мірі відповідальні СРСР і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США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63125" y1="30544" x2="63125" y2="30544"/>
                        <a14:foregroundMark x1="63438" y1="34310" x2="63438" y2="34310"/>
                        <a14:foregroundMark x1="65313" y1="28452" x2="65313" y2="28452"/>
                        <a14:foregroundMark x1="94688" y1="60669" x2="94688" y2="60669"/>
                        <a14:foregroundMark x1="91875" y1="60669" x2="91875" y2="60669"/>
                        <a14:foregroundMark x1="78125" y1="89121" x2="78125" y2="89121"/>
                        <a14:foregroundMark x1="21875" y1="79916" x2="21875" y2="79916"/>
                        <a14:foregroundMark x1="5938" y1="63598" x2="5938" y2="63598"/>
                        <a14:foregroundMark x1="16875" y1="68619" x2="16875" y2="68619"/>
                        <a14:foregroundMark x1="10313" y1="76569" x2="10313" y2="76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564904"/>
            <a:ext cx="5256584" cy="3926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4994" y="1700808"/>
            <a:ext cx="3816958" cy="51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118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149760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17029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83C52-6108-4107-BAFB-813CD0F0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2F83C52-6108-4107-BAFB-813CD0F06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E4FD5D-4272-4039-9F2C-1ADAB164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DE4FD5D-4272-4039-9F2C-1ADAB1647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AE8B0-BAA2-44CA-A419-03FA430C9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A5AE8B0-BAA2-44CA-A419-03FA430C9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E6FEEE-19CE-4FF9-B127-016B6A964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1E6FEEE-19CE-4FF9-B127-016B6A964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977C4-4712-4AD8-AAC5-8E51116EE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80977C4-4712-4AD8-AAC5-8E51116EE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57441-1956-4D46-A278-93BB7552B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A257441-1956-4D46-A278-93BB7552B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DAF6EB-9044-46E5-962E-976F95E8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0DAF6EB-9044-46E5-962E-976F95E83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C8A02E-0743-47BD-B477-679818FDD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2C8A02E-0743-47BD-B477-679818FDD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175A86-6BF2-4578-86D6-73D16160F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0175A86-6BF2-4578-86D6-73D16160F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234B2-6D0C-4A14-B470-36831013A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8A234B2-6D0C-4A14-B470-36831013A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847B1-B6C2-4274-A924-CADD886FB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C6847B1-B6C2-4274-A924-CADD886FB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14290"/>
            <a:ext cx="6502548" cy="813808"/>
          </a:xfrm>
        </p:spPr>
        <p:txBody>
          <a:bodyPr/>
          <a:lstStyle/>
          <a:p>
            <a:r>
              <a:rPr lang="ru-RU" sz="3600" dirty="0" err="1" smtClean="0"/>
              <a:t>Висновок</a:t>
            </a:r>
            <a:r>
              <a:rPr lang="ru-RU" sz="3600" dirty="0" smtClean="0"/>
              <a:t>:</a:t>
            </a:r>
            <a:endParaRPr lang="uk-UA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572560" cy="492922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uk-UA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“Холодна</a:t>
            </a:r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Війна»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термін, який означає період міжнародної напруженості, ідеологічного та політичного протистояння внаслідок загострення відносин після другої світової війни між СРСР і США. 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іод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1946-19991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Супроводжувалась: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Гонкою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озброєнь і посиленою підготовкою до «гарячої» війни.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Суперництвом у всіх сферах суспільного життя.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Гострою ідеологічною боротьбою і створенням образу зовнішнього ворога.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Боротьбою за сфери впливу в світі.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Локальними збройними конфліктами.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Джерела:</a:t>
            </a:r>
            <a:br>
              <a:rPr lang="uk-UA" sz="2800" dirty="0" smtClean="0"/>
            </a:br>
            <a:r>
              <a:rPr lang="en-US" sz="2800" dirty="0" smtClean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histua.com/slovnik/x/xolodna-vijna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1571612"/>
            <a:ext cx="9144000" cy="309455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500034" y="1545336"/>
            <a:ext cx="7180926" cy="38862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Термін </a:t>
            </a:r>
            <a:r>
              <a:rPr lang="uk-UA" sz="3200" dirty="0" err="1" smtClean="0"/>
              <a:t>“Холодна</a:t>
            </a:r>
            <a:r>
              <a:rPr lang="uk-UA" sz="3200" dirty="0" smtClean="0"/>
              <a:t> </a:t>
            </a:r>
            <a:r>
              <a:rPr lang="uk-UA" sz="3200" dirty="0" err="1" smtClean="0"/>
              <a:t>війна”</a:t>
            </a:r>
            <a:endParaRPr lang="uk-UA" sz="3200" dirty="0" smtClean="0"/>
          </a:p>
          <a:p>
            <a:r>
              <a:rPr lang="uk-UA" sz="3200" dirty="0" smtClean="0"/>
              <a:t>Причини</a:t>
            </a:r>
          </a:p>
          <a:p>
            <a:r>
              <a:rPr lang="uk-UA" sz="3200" dirty="0" smtClean="0"/>
              <a:t>Початок</a:t>
            </a:r>
          </a:p>
          <a:p>
            <a:r>
              <a:rPr lang="uk-UA" sz="3200" dirty="0" smtClean="0"/>
              <a:t>Винуватці</a:t>
            </a:r>
          </a:p>
          <a:p>
            <a:r>
              <a:rPr lang="uk-UA" sz="3200" dirty="0" smtClean="0"/>
              <a:t>Наслідки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7502680" cy="101726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План</a:t>
            </a:r>
            <a:endParaRPr lang="uk-UA" sz="4000" dirty="0"/>
          </a:p>
        </p:txBody>
      </p:sp>
      <p:pic>
        <p:nvPicPr>
          <p:cNvPr id="1026" name="Picture 2" descr="http://2.bp.blogspot.com/-jGEkXpxzQd0/UGge8lZsldI/AAAAAAAABQ8/E_pFSj6HIC0/s320/Cold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00306"/>
            <a:ext cx="392909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111"/>
            <a:ext cx="9143999" cy="4725144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3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«холодна війна» </a:t>
            </a:r>
            <a:r>
              <a:rPr lang="uk-UA" sz="3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 введений американським журналістом Уолтером Ліппманом.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«Холодна війна» </a:t>
            </a:r>
            <a:r>
              <a:rPr lang="ru-RU" sz="3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це політика протистояння двох наддержав після Другої Світової війни. </a:t>
            </a:r>
            <a:endParaRPr lang="ru-RU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7647" y="3462954"/>
            <a:ext cx="5732286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74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47764116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олодна війна» супроводжувалась: 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088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5BD38-1DE1-4BCD-9FC2-5C4503ABA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55BD38-1DE1-4BCD-9FC2-5C4503ABA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9C56C-05C0-4E8A-AB7A-CE1F1807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E59C56C-05C0-4E8A-AB7A-CE1F18071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6EDBC-55DA-4D40-A88F-96D42FEB3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E46EDBC-55DA-4D40-A88F-96D42FEB3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4B84B-AFD4-4463-8F90-F929D3917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864B84B-AFD4-4463-8F90-F929D3917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AC187-8663-4EEE-8985-6C08E17D7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56AC187-8663-4EEE-8985-6C08E17D7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A33C1-1FF0-4CAB-BE9B-86E068E72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D3A33C1-1FF0-4CAB-BE9B-86E068E72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D7897-5C98-4EB8-8E12-421AC4EAE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A9D7897-5C98-4EB8-8E12-421AC4EAE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413920-173F-4DA8-B511-F2DF5FF77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3413920-173F-4DA8-B511-F2DF5FF77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C79A9-C257-44F3-8C43-B7C49D17C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7AC79A9-C257-44F3-8C43-B7C49D17C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786D4-EA6D-4BE5-834A-C7BC5EC7C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00786D4-EA6D-4BE5-834A-C7BC5EC7C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D7437-9B21-4224-9448-E9C0360B3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EDD7437-9B21-4224-9448-E9C0360B3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753042861"/>
              </p:ext>
            </p:extLst>
          </p:nvPr>
        </p:nvGraphicFramePr>
        <p:xfrm>
          <a:off x="0" y="750596"/>
          <a:ext cx="9144000" cy="368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Хронологічні рамки «холодної війни»</a:t>
            </a:r>
          </a:p>
        </p:txBody>
      </p:sp>
      <p:sp>
        <p:nvSpPr>
          <p:cNvPr id="4" name="Минус 3"/>
          <p:cNvSpPr/>
          <p:nvPr/>
        </p:nvSpPr>
        <p:spPr>
          <a:xfrm>
            <a:off x="4247964" y="2480855"/>
            <a:ext cx="648072" cy="360040"/>
          </a:xfrm>
          <a:prstGeom prst="mathMinu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8" r="4459"/>
          <a:stretch/>
        </p:blipFill>
        <p:spPr>
          <a:xfrm>
            <a:off x="179512" y="4624262"/>
            <a:ext cx="2593050" cy="1931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072" y="4630824"/>
            <a:ext cx="2593049" cy="1944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903" y="4630824"/>
            <a:ext cx="3260194" cy="1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3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429952-52B9-4D45-8240-D8C721AF6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B429952-52B9-4D45-8240-D8C721AF6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4927EA-8640-4BF9-B760-6761CA2BF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44927EA-8640-4BF9-B760-6761CA2BF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302761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9326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2C87E-8FB6-4919-B880-475DE2DA5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D02C87E-8FB6-4919-B880-475DE2DA5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B7877C-D62C-45B2-9259-0D3AB981A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CB7877C-D62C-45B2-9259-0D3AB981A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1FA27-68D0-4843-9FE3-79193C9E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A61FA27-68D0-4843-9FE3-79193C9E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FD028C-BEEE-4F61-83F5-FEFE00C1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5FD028C-BEEE-4F61-83F5-FEFE00C16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723B6-40DB-4CB2-97ED-7EA29923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48723B6-40DB-4CB2-97ED-7EA299235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15106C-6196-4F7F-BB17-C2F4713A3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515106C-6196-4F7F-BB17-C2F4713A3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026116-C048-4CFD-A9E2-028EE02F2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6026116-C048-4CFD-A9E2-028EE02F2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818A-4F09-468E-B1B4-D820CA04A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16D7818A-4F09-468E-B1B4-D820CA04A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08D9D-1E26-4407-A63F-2EC5CC56E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F708D9D-1E26-4407-A63F-2EC5CC56E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12008214"/>
              </p:ext>
            </p:extLst>
          </p:nvPr>
        </p:nvGraphicFramePr>
        <p:xfrm>
          <a:off x="27353" y="692696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9939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Початок «холодної війни»</a:t>
            </a:r>
          </a:p>
        </p:txBody>
      </p:sp>
    </p:spTree>
    <p:extLst>
      <p:ext uri="{BB962C8B-B14F-4D97-AF65-F5344CB8AC3E}">
        <p14:creationId xmlns:p14="http://schemas.microsoft.com/office/powerpoint/2010/main" xmlns="" val="123868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21ED1-4596-4836-8DD4-B8859140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1321ED1-4596-4836-8DD4-B88591407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5879EA-09C9-4993-917B-466DA74D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E5879EA-09C9-4993-917B-466DA74D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8D4C0E-BE99-4B21-9ED3-AF7F70F1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D8D4C0E-BE99-4B21-9ED3-AF7F70F11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5D9B6E-534A-4A54-BBCE-767766390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305D9B6E-534A-4A54-BBCE-767766390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570A4-5CE8-426E-A373-9EC290CAA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1C570A4-5CE8-426E-A373-9EC290CAA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3EBFF-EEDA-4FAE-A8F7-CB5CB10E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A0C3EBFF-EEDA-4FAE-A8F7-CB5CB10E7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D7821A-33BD-46FC-A01B-8A493FAB2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97D7821A-33BD-46FC-A01B-8A493FAB2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8985809"/>
              </p:ext>
            </p:extLst>
          </p:nvPr>
        </p:nvGraphicFramePr>
        <p:xfrm>
          <a:off x="107504" y="0"/>
          <a:ext cx="65527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ГАРРИ ТРУМЭ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103" y="1037780"/>
            <a:ext cx="2336690" cy="28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rono.ru/statii/2006/4186-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911" y="4005064"/>
            <a:ext cx="2505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649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023623-59A7-4E8C-9D8C-23E69FB23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A023623-59A7-4E8C-9D8C-23E69FB23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92D3C6-904D-46A7-BA70-44E24184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3692D3C6-904D-46A7-BA70-44E24184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89CDA-B35E-42C0-A315-122D42BB4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87589CDA-B35E-42C0-A315-122D42BB4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354B3C-588C-4A4B-9F43-5D539C1F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AF354B3C-588C-4A4B-9F43-5D539C1F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26278-DC6B-4F60-8FA2-EC6058D04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8126278-DC6B-4F60-8FA2-EC6058D04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789B8F-EF31-488B-A3FF-DFB9A94E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6789B8F-EF31-488B-A3FF-DFB9A94E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43E14D-AB7B-444A-A30D-E466C6AB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B043E14D-AB7B-444A-A30D-E466C6ABB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61F25A-16A6-43E2-8F41-E9C75034F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B861F25A-16A6-43E2-8F41-E9C75034F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72E94-B5C3-4CD5-A058-8EBE611E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1272E94-B5C3-4CD5-A058-8EBE611E3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E6DFC-EEF8-4899-8D50-DC7B80126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9FE6DFC-EEF8-4899-8D50-DC7B80126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08289-01CE-4A39-8FE4-A7731560D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6408289-01CE-4A39-8FE4-A7731560D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B8277-A0B1-4898-943E-38AEA3BD8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5A0B8277-A0B1-4898-943E-38AEA3BD8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09E587-8E24-4EF2-8B84-E78736489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AB09E587-8E24-4EF2-8B84-E78736489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Ступінь вини наддержав в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розв'язанні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«холодної війни»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94" y="56612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Існує три точки зору щодо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проблеми винуватості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наддержав 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розв'язуванні «Холодної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811" b="96368" l="0" r="100000">
                        <a14:foregroundMark x1="29801" y1="31961" x2="29801" y2="31961"/>
                        <a14:foregroundMark x1="35927" y1="40436" x2="35927" y2="40436"/>
                        <a14:foregroundMark x1="31457" y1="44552" x2="31457" y2="44552"/>
                        <a14:foregroundMark x1="29470" y1="44552" x2="29470" y2="44552"/>
                        <a14:foregroundMark x1="23841" y1="46005" x2="23841" y2="46005"/>
                        <a14:foregroundMark x1="9934" y1="55690" x2="9934" y2="55690"/>
                        <a14:foregroundMark x1="34934" y1="51574" x2="34934" y2="51574"/>
                        <a14:foregroundMark x1="39901" y1="51574" x2="39901" y2="51574"/>
                        <a14:foregroundMark x1="38907" y1="50605" x2="38907" y2="50605"/>
                        <a14:foregroundMark x1="26490" y1="54964" x2="26490" y2="54964"/>
                        <a14:foregroundMark x1="7616" y1="53269" x2="7616" y2="53269"/>
                        <a14:foregroundMark x1="28311" y1="29056" x2="28311" y2="29056"/>
                        <a14:foregroundMark x1="16722" y1="64891" x2="16722" y2="64891"/>
                        <a14:foregroundMark x1="8940" y1="65617" x2="8940" y2="65617"/>
                        <a14:foregroundMark x1="23841" y1="66344" x2="23841" y2="66344"/>
                        <a14:foregroundMark x1="35596" y1="62228" x2="35596" y2="62228"/>
                        <a14:foregroundMark x1="16060" y1="77482" x2="16060" y2="77482"/>
                        <a14:foregroundMark x1="18874" y1="78692" x2="18874" y2="78692"/>
                        <a14:foregroundMark x1="26490" y1="77724" x2="26490" y2="77724"/>
                        <a14:foregroundMark x1="23344" y1="80630" x2="23344" y2="80630"/>
                        <a14:foregroundMark x1="32285" y1="77724" x2="32285" y2="77724"/>
                        <a14:foregroundMark x1="46854" y1="72155" x2="46854" y2="72155"/>
                        <a14:foregroundMark x1="53146" y1="65617" x2="53146" y2="65617"/>
                        <a14:foregroundMark x1="52815" y1="59806" x2="52815" y2="59806"/>
                        <a14:foregroundMark x1="71192" y1="46731" x2="71192" y2="4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38" b="3334"/>
          <a:stretch/>
        </p:blipFill>
        <p:spPr>
          <a:xfrm>
            <a:off x="21845" y="993090"/>
            <a:ext cx="9100309" cy="47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89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radeshow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458</TotalTime>
  <Words>433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Tradeshow</vt:lpstr>
      <vt:lpstr>«Холодна війна»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Висновок:</vt:lpstr>
      <vt:lpstr>Джерела: http://histua.com/slovnik/x/xolodna-vijna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Холодна війна</dc:title>
  <dc:creator>Nastya_bright_Sun</dc:creator>
  <cp:lastModifiedBy>Карина</cp:lastModifiedBy>
  <cp:revision>26</cp:revision>
  <dcterms:created xsi:type="dcterms:W3CDTF">2012-11-24T16:10:15Z</dcterms:created>
  <dcterms:modified xsi:type="dcterms:W3CDTF">2014-04-15T17:23:27Z</dcterms:modified>
</cp:coreProperties>
</file>