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41" r:id="rId8"/>
    <p:sldMasterId id="2147483853" r:id="rId9"/>
    <p:sldMasterId id="2147483865" r:id="rId10"/>
    <p:sldMasterId id="214748387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  <p:bldP spid="12310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E3266-903E-4009-AEDC-646BBD3D0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48B7-DBCB-4BAA-A501-575C950B1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1BA0-0C8E-4B94-84EC-966643BB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9EF6-5D78-40A1-9785-E16FDE10F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DAF2-CB20-4EB8-9801-37F9BA0F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E07E9-3343-4187-A355-926058A9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E07C-D38E-45FF-9B55-E6B46489F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79D6-47DC-4B4E-B43A-C084E8C91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9841-20D8-4202-A028-4919153D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F72B-25CF-4E25-A6AD-7FC9F3D27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F3AD9-2770-4E8D-A91F-07F82704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3A79-88BF-4C4E-9772-4CB6A3446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47540-B6EC-4725-9D6D-E263AA1EE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58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8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9E5F-D552-4024-9F42-2F7CC9952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EA67-17B8-4300-9FCE-6D6D1823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1BB0-6C90-4952-B476-3FE5081B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5B3D-8BF3-46D4-94E0-4CB860822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0DB4-FEF7-4CD1-8EF5-5D71F7CFD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C569-0EFD-4010-A148-6F50974BF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9CFE3-9248-4606-AB2A-61CDE7000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4F894-F23F-45B6-B630-2F80D3329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A6085-B714-45DE-B551-59A89040E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1B4-97F4-4749-9847-CE2875D8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3157-9F0F-4800-8C68-6633498E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7CCA-25CC-4E41-9EA8-849DADFE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8D63-E2E2-4FE1-82E5-5F12295B3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2B86-CA89-4C28-8499-203750C6D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D7D3-3E6B-4518-B0CD-E5D570BD9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1D89-7E6B-4B7D-92DC-81748DC0D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A587-7438-45CB-8103-6F5FCC22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A6B2-C11B-4B11-B984-2D45A9AC3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1299-1273-43A2-8786-33773A8B0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E294-F4C8-44FA-BA7F-5786F1476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48F4-CFCA-4104-A27C-B45EACEE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0BEB-4605-43B2-83DF-CE4C9C5BD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0B20-6222-485F-B075-19D2FD339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6B58-5955-4724-BBF4-B3386881F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70AD-EA7D-47A5-849F-C28ACF7EF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9775-5A01-434D-B5A3-07CE07F7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BC48-4408-4168-B12A-4443B6624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EC26-F15B-459D-BCF1-04F91B9CF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7CBF-19C2-4706-8089-D5E002D6D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389C-26E8-493B-B0BC-20AF86FC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DBCF-DFD7-4626-8A54-233091D71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A426-B862-4B5F-A1AF-0286A58FF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D897-ED23-4412-83A4-F951F613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6CC7-31C8-4155-B934-C1E432489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C0AD-8A57-4ACD-8E5C-8E8B2A117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2F33-223E-4DEF-B2CF-8ABAC0E47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80E9D-EA56-49B6-9423-1E55B830A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C2E8-5AB5-4C9D-B092-CA80DF3E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D06D-4370-44B2-845F-FCF081DD8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D5A6-FD51-4332-961B-3B7C562E6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57314-3C87-411D-B54F-F2DC8A0C8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F6F0-F8C6-4F7E-AACC-887C8EA06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0E35-F3A4-42AE-B71A-A2C2ED569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6EDDE-39BB-4D8D-8FC7-1475351E9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7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2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8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779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8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79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0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1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3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4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5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27806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7807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33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34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7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7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BDD4-5F23-4558-81C1-053429575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AA07-4D4A-433A-AF9E-6A98DE3E5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BAEA-2F22-4E00-83DB-A74AAA43E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4B56-5A57-4877-A222-581EF4432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05D8-89B1-4F9B-90A8-055DD39D6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0A4A-42DD-4653-9651-846A47BB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7E61-813F-41A0-9770-849149CB7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9A63-2D8E-44D9-807F-2E7B8EFF7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AA6E-4EF9-4877-89AA-9AC22004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3EE7-5B83-4E61-A1E7-B88800921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3AC54-5D5B-4964-9825-9E2BD0E1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530C-5F5F-4B3C-A09A-427C7D742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C510-5D97-4729-9B44-77176DCDB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02EB-B50E-4526-B89E-69D8AFC1A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DCF1-6D1C-4AB9-A083-029F2D6E8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918F-9709-4555-A7D7-75F1141BA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72B0-8EC1-47A7-A2F2-6C095D8EB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39F2-C537-4567-BA0B-7E4581980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EAD2-066C-4B20-8E1D-60BB8D8EA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70370-9B16-48C9-AF2C-BBD1A6A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75E2-A5BA-4FB6-93D6-9D4698F88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2A1F-EB53-4F31-952A-ECD00EDAC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58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58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4E789-A201-4853-8EC5-B866D318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B75D-0115-4814-966C-CAC19400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E257-9DBD-44B3-ABA8-5F562F78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5D8F-944F-43B5-AF95-6436C4B5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48CAD-8D99-47DF-929E-DAAF6ADF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82B4-0B31-449F-AF4B-F9B924B73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F93B-ABE3-40E6-AFB2-D40565D1B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431D-EDB1-4212-BEFA-C286ECBB7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F2B6-6180-4C9A-89B3-6529F2F8A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D688-8A6C-4D9C-9B22-4C9E5064A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7B23-22F8-4AF7-83B0-F0B9B40E7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7BD5-6A99-45C0-8EAF-29F4324DC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7E5A-D3C9-4B12-AF7C-19EBD2A59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F9863-D55A-42C7-A48A-5C9F5AEC5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D4FD-0872-4C52-841B-BFF6F2AAE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E63-F592-4F53-A5A6-A61907EF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3744-9AFD-441B-9F88-58E82302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F118F-AB6F-4465-BC0A-B35C7475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4F72E-AD28-48ED-8232-70EEC6579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4698-22EC-495A-942B-C3F8C8828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543F-2822-47D9-A96C-ECCC09422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5903-62A5-4E17-AE97-0CF2193F9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75E4-24F1-439C-82B2-F66E4523D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42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D6BE-825B-4BE3-9681-124CE9ED0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3D24-BAAA-42E9-924A-247A0ADD2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5528-D1EB-40CB-B8F5-8D4A58085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A979-DCD5-43ED-9E93-AE45C299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20E1-8812-406F-AED3-0DC470707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2F5E-20EB-413F-9EB9-EF878CDA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7218-B648-4C95-A1D6-E5FFAFF4B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44CD-DF8D-4EBE-9DB8-1EDDCC8F6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321B-D45A-4ACC-B087-8091D50B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E458-78CF-4484-A1C2-01D72F679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F0EAE26-A057-4048-9DEA-585E0F36FAE0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B4CDAC3-315C-4959-BA4E-CE6C965280B4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568F2DC-B680-475C-9059-AEB7954D2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47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5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47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6AB414C-9BD5-4E18-9D46-111908F8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7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1A5708C-A353-4993-A435-8E0332622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843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6680B77-7DC7-41D2-854B-CDECADF45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4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84A9A79-125C-48CB-9AAD-2BB0A6727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62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63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63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64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4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64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4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6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65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5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65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5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65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5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66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6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66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6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66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6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66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67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67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67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7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68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8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68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68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8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69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9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69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9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69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0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70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0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670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0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70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0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71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1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5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71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1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5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7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6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71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6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72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6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72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7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72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7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73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7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73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668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73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673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299ED2D-76D4-46BC-ACA9-0C1459F4D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07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7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7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7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BFFACA-EE85-4C00-A80C-59FFC317A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483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5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48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7A1A8FE-BA4E-4359-8B1E-D946C7F27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D4BCFD3-1F63-42BD-B87C-5F807EE62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707273F6-9055-4671-B22E-18D465360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300658" y="3500438"/>
            <a:ext cx="3843342" cy="1752600"/>
          </a:xfrm>
        </p:spPr>
        <p:txBody>
          <a:bodyPr/>
          <a:lstStyle/>
          <a:p>
            <a:pPr algn="l"/>
            <a:r>
              <a:rPr lang="ru-RU" sz="2400" dirty="0" err="1" smtClean="0"/>
              <a:t>Виконала</a:t>
            </a:r>
            <a:r>
              <a:rPr lang="ru-RU" sz="2400" dirty="0" smtClean="0"/>
              <a:t>:</a:t>
            </a:r>
          </a:p>
          <a:p>
            <a:pPr algn="l"/>
            <a:r>
              <a:rPr lang="ru-RU" sz="2400" dirty="0" err="1" smtClean="0"/>
              <a:t>учениця</a:t>
            </a:r>
            <a:r>
              <a:rPr lang="ru-RU" sz="2400" dirty="0" smtClean="0"/>
              <a:t> 11-а </a:t>
            </a:r>
            <a:r>
              <a:rPr lang="ru-RU" sz="2400" dirty="0" err="1" smtClean="0"/>
              <a:t>класу</a:t>
            </a:r>
            <a:endParaRPr lang="ru-RU" sz="2400" dirty="0" smtClean="0"/>
          </a:p>
          <a:p>
            <a:pPr algn="l"/>
            <a:r>
              <a:rPr lang="ru-RU" sz="2400" dirty="0" smtClean="0"/>
              <a:t>КЗО ДСЗШ №147</a:t>
            </a:r>
          </a:p>
          <a:p>
            <a:pPr algn="l"/>
            <a:r>
              <a:rPr lang="uk-UA" sz="2400" dirty="0" smtClean="0"/>
              <a:t>ім. В. Чорновола</a:t>
            </a:r>
          </a:p>
          <a:p>
            <a:pPr algn="l"/>
            <a:r>
              <a:rPr lang="uk-UA" sz="2400" dirty="0" smtClean="0"/>
              <a:t>Іващенко Ірина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00034" y="785794"/>
            <a:ext cx="8062912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err="1" smtClean="0"/>
              <a:t>Основні</a:t>
            </a:r>
            <a:r>
              <a:rPr lang="ru-RU" sz="3200" b="1" dirty="0" smtClean="0"/>
              <a:t> </a:t>
            </a:r>
            <a:r>
              <a:rPr lang="ru-RU" sz="3200" b="1" dirty="0" err="1"/>
              <a:t>тенденції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r>
              <a:rPr lang="ru-RU" sz="3200" b="1" dirty="0"/>
              <a:t> у </a:t>
            </a:r>
            <a:r>
              <a:rPr lang="ru-RU" sz="3200" b="1" dirty="0" err="1"/>
              <a:t>другій</a:t>
            </a:r>
            <a:r>
              <a:rPr lang="ru-RU" sz="3200" b="1" dirty="0"/>
              <a:t> </a:t>
            </a:r>
            <a:r>
              <a:rPr lang="ru-RU" sz="3200" b="1" dirty="0" err="1"/>
              <a:t>половині</a:t>
            </a:r>
            <a:r>
              <a:rPr lang="ru-RU" sz="3200" b="1" dirty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ХХ </a:t>
            </a:r>
            <a:r>
              <a:rPr lang="ru-RU" sz="3200" b="1" dirty="0"/>
              <a:t>– на початку ХХІ </a:t>
            </a:r>
            <a:r>
              <a:rPr lang="ru-RU" sz="3200" b="1" dirty="0" smtClean="0"/>
              <a:t>ст.</a:t>
            </a:r>
            <a:endParaRPr lang="ru-RU" sz="3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29000"/>
            <a:ext cx="8229600" cy="4495800"/>
          </a:xfrm>
        </p:spPr>
        <p:txBody>
          <a:bodyPr/>
          <a:lstStyle/>
          <a:p>
            <a:r>
              <a:rPr lang="uk-UA" sz="1100" dirty="0" smtClean="0"/>
              <a:t>У роки Другої світової війни значна кількість діячів культури – Е.Хемінгуей, </a:t>
            </a:r>
            <a:r>
              <a:rPr lang="uk-UA" sz="1100" dirty="0" err="1" smtClean="0"/>
              <a:t>А.де</a:t>
            </a:r>
            <a:r>
              <a:rPr lang="uk-UA" sz="1100" dirty="0" smtClean="0"/>
              <a:t> Сент-Екзюпері, Л.Арагон та інші зі зброєю в руках воювали проти фашистів. Твори в галузі літератури, музики, мистецтва, кіно відігравали важливу роль в загартуванні морального духу народів, наближаючи перемогу над фашизмом. Осмислення причин і наслідків війни, її жорстокості, поведінки людей в екстремальних умовах стало важливою темою світового мистецтва.</a:t>
            </a:r>
          </a:p>
          <a:p>
            <a:r>
              <a:rPr lang="uk-UA" sz="1100" dirty="0" smtClean="0"/>
              <a:t>В умовах "холодної війни" ідеологічний бік творчості став переважати над художнім. Періодичні загострення соціально-еко­номічних суперечностей, масові суспільні рухи обумовили появу різних форм контркультури ("розгнівані", рокери і т.д.). Вони ніби протистояли бездуховності масової культури та класичній культурі минулого. Назрівання екологічної катастрофи, гонка озброєнь, гострі міжнародні кризи сприяли зростанню настроїв песимізму, передчуття апокаліпсису.</a:t>
            </a:r>
          </a:p>
          <a:p>
            <a:r>
              <a:rPr lang="uk-UA" sz="1100" dirty="0" smtClean="0"/>
              <a:t>Розпад колоніальної системи сприяв підвищенню ролі країн, що розвиваються, у світовій культурі. Міжнародне визнання отримали індійський кінематограф, африканські і латиноамериканські музикальні ритми й мелодії.</a:t>
            </a:r>
          </a:p>
          <a:p>
            <a:r>
              <a:rPr lang="uk-UA" sz="1100" dirty="0" smtClean="0"/>
              <a:t>Одним із наслідків науково-технічної революції (НТР) став прискорений розвиток засобів масової комунікації, що створило матеріальну основу для небувалого розквіту масової культури і появи рок-музики.</a:t>
            </a:r>
          </a:p>
          <a:p>
            <a:endParaRPr lang="ru-RU" dirty="0"/>
          </a:p>
        </p:txBody>
      </p:sp>
      <p:pic>
        <p:nvPicPr>
          <p:cNvPr id="148482" name="Picture 2" descr="http://www.rockaxis.com/imagenes/1394822062_hIzrGNdljeF27mCrsRGk1pOTgI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3286148" cy="184845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72098"/>
          </a:xfrm>
        </p:spPr>
        <p:txBody>
          <a:bodyPr/>
          <a:lstStyle/>
          <a:p>
            <a:pPr>
              <a:buNone/>
            </a:pPr>
            <a:r>
              <a:rPr lang="uk-UA" sz="1000" b="1" dirty="0" smtClean="0"/>
              <a:t>          </a:t>
            </a:r>
            <a:r>
              <a:rPr lang="en-US" sz="1000" b="1" dirty="0" smtClean="0"/>
              <a:t>C</a:t>
            </a:r>
            <a:r>
              <a:rPr lang="uk-UA" sz="1000" b="1" dirty="0" err="1" smtClean="0"/>
              <a:t>оціальний</a:t>
            </a:r>
            <a:r>
              <a:rPr lang="uk-UA" sz="1000" b="1" dirty="0" smtClean="0"/>
              <a:t> реалізм </a:t>
            </a:r>
            <a:r>
              <a:rPr lang="uk-UA" sz="1000" dirty="0" smtClean="0"/>
              <a:t>об</a:t>
            </a:r>
            <a:r>
              <a:rPr lang="en-US" sz="1000" dirty="0" smtClean="0"/>
              <a:t>`</a:t>
            </a:r>
            <a:r>
              <a:rPr lang="uk-UA" sz="1000" dirty="0" smtClean="0"/>
              <a:t>єднав художників, які бачили зміст мистецтва в його </a:t>
            </a:r>
            <a:r>
              <a:rPr lang="uk-UA" sz="1000" dirty="0" err="1" smtClean="0"/>
              <a:t>зв</a:t>
            </a:r>
            <a:r>
              <a:rPr lang="en-US" sz="1000" dirty="0" smtClean="0"/>
              <a:t>`</a:t>
            </a:r>
            <a:r>
              <a:rPr lang="uk-UA" sz="1000" dirty="0" err="1" smtClean="0"/>
              <a:t>язку</a:t>
            </a:r>
            <a:r>
              <a:rPr lang="uk-UA" sz="1000" dirty="0" smtClean="0"/>
              <a:t> з дійсністю, служінні прогресу методами художньої творчості.</a:t>
            </a:r>
          </a:p>
          <a:p>
            <a:pPr>
              <a:buNone/>
            </a:pPr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000" i="1" dirty="0" smtClean="0"/>
              <a:t>Неореалізм. </a:t>
            </a:r>
            <a:r>
              <a:rPr lang="uk-UA" sz="1000" dirty="0" smtClean="0"/>
              <a:t>Художники-неореалісти прагнули до критичного осмислення подій, що відбувалися, максимальної узагальненості образів своїх картин, що переходили в образи-символи.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Представники: Р. </a:t>
            </a:r>
            <a:r>
              <a:rPr lang="uk-UA" sz="1000" dirty="0" err="1" smtClean="0"/>
              <a:t>Гуттузо</a:t>
            </a:r>
            <a:r>
              <a:rPr lang="uk-UA" sz="1000" dirty="0" smtClean="0"/>
              <a:t> </a:t>
            </a:r>
            <a:r>
              <a:rPr lang="uk-UA" sz="1000" dirty="0" err="1" smtClean="0"/>
              <a:t>“Зайняття</a:t>
            </a:r>
            <a:r>
              <a:rPr lang="uk-UA" sz="1000" dirty="0" smtClean="0"/>
              <a:t> земель, що пустують, батраками в </a:t>
            </a:r>
            <a:r>
              <a:rPr lang="uk-UA" sz="1000" dirty="0" err="1" smtClean="0"/>
              <a:t>Сицилії”</a:t>
            </a:r>
            <a:r>
              <a:rPr lang="uk-UA" sz="1000" dirty="0" smtClean="0"/>
              <a:t>, </a:t>
            </a:r>
            <a:r>
              <a:rPr lang="uk-UA" sz="1000" dirty="0" err="1" smtClean="0"/>
              <a:t>“Битва</a:t>
            </a:r>
            <a:r>
              <a:rPr lang="uk-UA" sz="1000" dirty="0" smtClean="0"/>
              <a:t> біля моста </a:t>
            </a:r>
            <a:r>
              <a:rPr lang="uk-UA" sz="1000" dirty="0" err="1" smtClean="0"/>
              <a:t>Амміральо”</a:t>
            </a:r>
            <a:r>
              <a:rPr lang="uk-UA" sz="1000" dirty="0" smtClean="0"/>
              <a:t>. Б. </a:t>
            </a:r>
            <a:r>
              <a:rPr lang="uk-UA" sz="1000" dirty="0" err="1" smtClean="0"/>
              <a:t>Тасльцький</a:t>
            </a:r>
            <a:r>
              <a:rPr lang="uk-UA" sz="1000" dirty="0" smtClean="0"/>
              <a:t>, </a:t>
            </a:r>
            <a:r>
              <a:rPr lang="uk-UA" sz="1000" dirty="0" err="1" smtClean="0"/>
              <a:t>серіяграфічних</a:t>
            </a:r>
            <a:r>
              <a:rPr lang="uk-UA" sz="1000" dirty="0" smtClean="0"/>
              <a:t> портретів в</a:t>
            </a:r>
            <a:r>
              <a:rPr lang="en-US" sz="1000" dirty="0" smtClean="0"/>
              <a:t>`</a:t>
            </a:r>
            <a:r>
              <a:rPr lang="uk-UA" sz="1000" dirty="0" err="1" smtClean="0"/>
              <a:t>язнів</a:t>
            </a:r>
            <a:r>
              <a:rPr lang="uk-UA" sz="1000" dirty="0" smtClean="0"/>
              <a:t> </a:t>
            </a:r>
            <a:r>
              <a:rPr lang="uk-UA" sz="1000" dirty="0" err="1" smtClean="0"/>
              <a:t>Бухенвальда</a:t>
            </a:r>
            <a:r>
              <a:rPr lang="uk-UA" sz="1000" dirty="0" smtClean="0"/>
              <a:t>. П. </a:t>
            </a:r>
            <a:r>
              <a:rPr lang="uk-UA" sz="1000" dirty="0" err="1" smtClean="0"/>
              <a:t>Хогарт</a:t>
            </a:r>
            <a:r>
              <a:rPr lang="uk-UA" sz="1000" dirty="0" smtClean="0"/>
              <a:t> (Велика Британія), Е. </a:t>
            </a:r>
            <a:r>
              <a:rPr lang="uk-UA" sz="1000" dirty="0" err="1" smtClean="0"/>
              <a:t>Уаєт</a:t>
            </a:r>
            <a:r>
              <a:rPr lang="uk-UA" sz="1000" dirty="0" smtClean="0"/>
              <a:t> (США).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</a:t>
            </a:r>
            <a:r>
              <a:rPr lang="uk-UA" sz="1000" i="1" dirty="0" smtClean="0"/>
              <a:t>Соціалістичний реалізм. </a:t>
            </a:r>
            <a:r>
              <a:rPr lang="uk-UA" sz="1000" dirty="0" smtClean="0"/>
              <a:t>Авторам творів, створених  у цьому стилі, був властивий показний, часто фальшивий оптимізм.  Становлення </a:t>
            </a:r>
            <a:r>
              <a:rPr lang="uk-UA" sz="1000" dirty="0" err="1" smtClean="0"/>
              <a:t>“соціалістичного</a:t>
            </a:r>
            <a:r>
              <a:rPr lang="uk-UA" sz="1000" dirty="0" smtClean="0"/>
              <a:t> </a:t>
            </a:r>
            <a:r>
              <a:rPr lang="uk-UA" sz="1000" dirty="0" err="1" smtClean="0"/>
              <a:t>реалізму”</a:t>
            </a:r>
            <a:r>
              <a:rPr lang="uk-UA" sz="1000" dirty="0" smtClean="0"/>
              <a:t> проходило в гострій боротьбі з усіма іншими стилями і тенденціями в мистецтві, що кваліфікувалися владою як реакційні.</a:t>
            </a:r>
          </a:p>
          <a:p>
            <a:pPr>
              <a:buNone/>
            </a:pPr>
            <a:r>
              <a:rPr lang="uk-UA" sz="1000" dirty="0" smtClean="0"/>
              <a:t>         Представники: Д. </a:t>
            </a:r>
            <a:r>
              <a:rPr lang="uk-UA" sz="1000" dirty="0" err="1" smtClean="0"/>
              <a:t>Налбандян</a:t>
            </a:r>
            <a:r>
              <a:rPr lang="uk-UA" sz="1000" dirty="0" smtClean="0"/>
              <a:t>, В. </a:t>
            </a:r>
            <a:r>
              <a:rPr lang="uk-UA" sz="1000" dirty="0" err="1" smtClean="0"/>
              <a:t>Лопухов</a:t>
            </a:r>
            <a:r>
              <a:rPr lang="uk-UA" sz="1000" dirty="0" smtClean="0"/>
              <a:t>, В. Мухіна.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</a:t>
            </a:r>
            <a:r>
              <a:rPr lang="uk-UA" sz="1000" b="1" dirty="0" smtClean="0"/>
              <a:t>Модернізм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</a:t>
            </a:r>
            <a:r>
              <a:rPr lang="uk-UA" sz="1000" i="1" dirty="0" smtClean="0"/>
              <a:t>Абстракціонізм </a:t>
            </a:r>
            <a:r>
              <a:rPr lang="uk-UA" sz="1000" dirty="0" smtClean="0"/>
              <a:t>об</a:t>
            </a:r>
            <a:r>
              <a:rPr lang="en-US" sz="1000" dirty="0" smtClean="0"/>
              <a:t>`</a:t>
            </a:r>
            <a:r>
              <a:rPr lang="uk-UA" sz="1000" dirty="0" smtClean="0"/>
              <a:t>єднав художників, які віддавали перевагу формам, фарбам, кольору. Течії післявоєнного абстракціонізму можна розділити на дві групи. 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1)Абстрактний експресіонізм.</a:t>
            </a:r>
          </a:p>
          <a:p>
            <a:pPr>
              <a:buNone/>
            </a:pPr>
            <a:r>
              <a:rPr lang="uk-UA" sz="1000" dirty="0" smtClean="0"/>
              <a:t>         Представники: Д. </a:t>
            </a:r>
            <a:r>
              <a:rPr lang="uk-UA" sz="1000" dirty="0" err="1" smtClean="0"/>
              <a:t>Поллок</a:t>
            </a:r>
            <a:r>
              <a:rPr lang="uk-UA" sz="1000" dirty="0" smtClean="0"/>
              <a:t>, він увів термін </a:t>
            </a:r>
            <a:r>
              <a:rPr lang="uk-UA" sz="1000" dirty="0" err="1" smtClean="0"/>
              <a:t>“дріппінг”</a:t>
            </a:r>
            <a:r>
              <a:rPr lang="uk-UA" sz="1000" dirty="0" smtClean="0"/>
              <a:t>, що означає розбризкування фарб на полотні без використання пензля.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2)Поп-арт і </a:t>
            </a:r>
            <a:r>
              <a:rPr lang="uk-UA" sz="1000" dirty="0" err="1" smtClean="0"/>
              <a:t>оп-арт</a:t>
            </a:r>
            <a:r>
              <a:rPr lang="uk-UA" sz="1000" dirty="0" smtClean="0"/>
              <a:t>. Характерною рисою поп-арту, що виник у ША, було створення різноманітних композицій, часто абстрактних, із предметів побуту тощо. </a:t>
            </a:r>
            <a:r>
              <a:rPr lang="uk-UA" sz="1000" dirty="0" err="1" smtClean="0"/>
              <a:t>Оп-арт</a:t>
            </a:r>
            <a:r>
              <a:rPr lang="uk-UA" sz="1000" dirty="0" smtClean="0"/>
              <a:t> – це ефект кольору і світла, пропущеного через оптичні прилади і спрямованого на складні геометричні конструкції.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Представники: </a:t>
            </a:r>
            <a:r>
              <a:rPr lang="uk-UA" sz="1000" dirty="0" err="1" smtClean="0"/>
              <a:t>Енді</a:t>
            </a:r>
            <a:r>
              <a:rPr lang="uk-UA" sz="1000" dirty="0" smtClean="0"/>
              <a:t> </a:t>
            </a:r>
            <a:r>
              <a:rPr lang="uk-UA" sz="1000" dirty="0" err="1" smtClean="0"/>
              <a:t>Воргол</a:t>
            </a:r>
            <a:r>
              <a:rPr lang="uk-UA" sz="1000" dirty="0" smtClean="0"/>
              <a:t> </a:t>
            </a:r>
            <a:r>
              <a:rPr lang="uk-UA" sz="1000" dirty="0" smtClean="0"/>
              <a:t>(Андрій </a:t>
            </a:r>
            <a:r>
              <a:rPr lang="uk-UA" sz="1000" dirty="0" err="1" smtClean="0"/>
              <a:t>Вархола</a:t>
            </a:r>
            <a:r>
              <a:rPr lang="uk-UA" sz="1000" dirty="0" smtClean="0"/>
              <a:t>).</a:t>
            </a:r>
          </a:p>
          <a:p>
            <a:pPr>
              <a:buNone/>
            </a:pPr>
            <a:r>
              <a:rPr lang="uk-UA" sz="1000" i="1" dirty="0" smtClean="0"/>
              <a:t>         Сюрреалізм.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Представники: С. Далі </a:t>
            </a:r>
            <a:r>
              <a:rPr lang="uk-UA" sz="1000" dirty="0" err="1" smtClean="0"/>
              <a:t>“Спокуса</a:t>
            </a:r>
            <a:r>
              <a:rPr lang="uk-UA" sz="1000" dirty="0" smtClean="0"/>
              <a:t> святого </a:t>
            </a:r>
            <a:r>
              <a:rPr lang="uk-UA" sz="1000" dirty="0" err="1" smtClean="0"/>
              <a:t>Антонія”</a:t>
            </a:r>
            <a:r>
              <a:rPr lang="uk-UA" sz="1000" dirty="0" smtClean="0"/>
              <a:t>, </a:t>
            </a:r>
            <a:r>
              <a:rPr lang="uk-UA" sz="1000" dirty="0" err="1" smtClean="0"/>
              <a:t>“Три</a:t>
            </a:r>
            <a:r>
              <a:rPr lang="uk-UA" sz="1000" dirty="0" smtClean="0"/>
              <a:t> сфінкси </a:t>
            </a:r>
            <a:r>
              <a:rPr lang="uk-UA" sz="1000" dirty="0" err="1" smtClean="0"/>
              <a:t>Бікіні”</a:t>
            </a:r>
            <a:r>
              <a:rPr lang="uk-UA" sz="1000" dirty="0" smtClean="0"/>
              <a:t> та інші. П. </a:t>
            </a:r>
            <a:r>
              <a:rPr lang="uk-UA" sz="1000" dirty="0" err="1" smtClean="0"/>
              <a:t>Пікассо</a:t>
            </a:r>
            <a:r>
              <a:rPr lang="uk-UA" sz="1000" dirty="0" smtClean="0"/>
              <a:t>, малюнки голуба Миру.</a:t>
            </a:r>
          </a:p>
          <a:p>
            <a:pPr>
              <a:buNone/>
            </a:pPr>
            <a:endParaRPr lang="uk-UA" sz="1000" dirty="0" smtClean="0"/>
          </a:p>
          <a:p>
            <a:pPr>
              <a:buNone/>
            </a:pPr>
            <a:r>
              <a:rPr lang="uk-UA" sz="1000" dirty="0" smtClean="0"/>
              <a:t>         </a:t>
            </a:r>
            <a:r>
              <a:rPr lang="uk-UA" sz="1000" b="1" dirty="0" smtClean="0"/>
              <a:t>Постмодернізм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Представники: Й. </a:t>
            </a:r>
            <a:r>
              <a:rPr lang="uk-UA" sz="1000" dirty="0" err="1" smtClean="0"/>
              <a:t>Бойс</a:t>
            </a:r>
            <a:r>
              <a:rPr lang="uk-UA" sz="1000" dirty="0" smtClean="0"/>
              <a:t>, М. </a:t>
            </a:r>
            <a:r>
              <a:rPr lang="uk-UA" sz="1000" dirty="0" err="1" smtClean="0"/>
              <a:t>Паладіно</a:t>
            </a:r>
            <a:r>
              <a:rPr lang="uk-UA" sz="1000" dirty="0" smtClean="0"/>
              <a:t>, А. </a:t>
            </a:r>
            <a:r>
              <a:rPr lang="uk-UA" sz="1000" dirty="0" err="1" smtClean="0"/>
              <a:t>Йен</a:t>
            </a:r>
            <a:r>
              <a:rPr lang="uk-UA" sz="1000" dirty="0" smtClean="0"/>
              <a:t>, М. </a:t>
            </a:r>
            <a:r>
              <a:rPr lang="uk-UA" sz="1000" dirty="0" err="1" smtClean="0"/>
              <a:t>Мерц</a:t>
            </a:r>
            <a:r>
              <a:rPr lang="uk-UA" sz="1000" dirty="0" smtClean="0"/>
              <a:t>, Ж. </a:t>
            </a:r>
            <a:r>
              <a:rPr lang="uk-UA" sz="1000" dirty="0" err="1" smtClean="0"/>
              <a:t>Гаруста</a:t>
            </a:r>
            <a:r>
              <a:rPr lang="uk-UA" sz="1000" dirty="0" smtClean="0"/>
              <a:t>, </a:t>
            </a:r>
            <a:r>
              <a:rPr lang="uk-UA" sz="1000" dirty="0" err="1" smtClean="0"/>
              <a:t>Деміен</a:t>
            </a:r>
            <a:r>
              <a:rPr lang="uk-UA" sz="1000" dirty="0" smtClean="0"/>
              <a:t> </a:t>
            </a:r>
            <a:r>
              <a:rPr lang="uk-UA" sz="1000" dirty="0" err="1" smtClean="0"/>
              <a:t>Хьорст</a:t>
            </a:r>
            <a:r>
              <a:rPr lang="uk-UA" sz="1000" dirty="0" smtClean="0"/>
              <a:t> </a:t>
            </a:r>
            <a:r>
              <a:rPr lang="uk-UA" sz="1000" dirty="0" err="1" smtClean="0"/>
              <a:t>“Фізична</a:t>
            </a:r>
            <a:r>
              <a:rPr lang="uk-UA" sz="1000" dirty="0" smtClean="0"/>
              <a:t> неможливість </a:t>
            </a:r>
            <a:r>
              <a:rPr lang="uk-UA" sz="1000" dirty="0" err="1" smtClean="0"/>
              <a:t>смері</a:t>
            </a:r>
            <a:r>
              <a:rPr lang="uk-UA" sz="1000" dirty="0" smtClean="0"/>
              <a:t> в свідомості </a:t>
            </a:r>
            <a:r>
              <a:rPr lang="uk-UA" sz="1000" dirty="0" err="1" smtClean="0"/>
              <a:t>живого”</a:t>
            </a:r>
            <a:r>
              <a:rPr lang="uk-UA" sz="1000" dirty="0" smtClean="0"/>
              <a:t>.</a:t>
            </a:r>
          </a:p>
          <a:p>
            <a:pPr>
              <a:buNone/>
            </a:pPr>
            <a:r>
              <a:rPr lang="uk-UA" sz="1000" dirty="0" smtClean="0"/>
              <a:t> </a:t>
            </a:r>
            <a:r>
              <a:rPr lang="uk-UA" sz="1000" dirty="0" smtClean="0"/>
              <a:t>      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endParaRPr lang="uk-UA" sz="1000" dirty="0" smtClean="0"/>
          </a:p>
          <a:p>
            <a:endParaRPr lang="uk-UA" sz="1000" dirty="0" smtClean="0"/>
          </a:p>
          <a:p>
            <a:endParaRPr lang="uk-UA" sz="1000" dirty="0" smtClean="0"/>
          </a:p>
          <a:p>
            <a:endParaRPr lang="uk-UA" sz="1000" dirty="0" smtClean="0"/>
          </a:p>
          <a:p>
            <a:endParaRPr lang="uk-UA" sz="1000" dirty="0" smtClean="0"/>
          </a:p>
          <a:p>
            <a:endParaRPr lang="uk-UA" sz="1000" dirty="0" smtClean="0"/>
          </a:p>
          <a:p>
            <a:pPr>
              <a:buNone/>
            </a:pPr>
            <a:endParaRPr lang="uk-UA" sz="1000" dirty="0" smtClean="0"/>
          </a:p>
          <a:p>
            <a:r>
              <a:rPr lang="uk-UA" sz="1000" dirty="0" smtClean="0"/>
              <a:t>Віхами </a:t>
            </a:r>
            <a:r>
              <a:rPr lang="uk-UA" sz="1000" dirty="0" smtClean="0"/>
              <a:t>художнього осмислення фронтової війни стали післявоєнні романи німецьких авторів А.</a:t>
            </a:r>
            <a:r>
              <a:rPr lang="uk-UA" sz="1000" dirty="0" err="1" smtClean="0"/>
              <a:t>Зегерс</a:t>
            </a:r>
            <a:r>
              <a:rPr lang="uk-UA" sz="1000" dirty="0" smtClean="0"/>
              <a:t>, В.</a:t>
            </a:r>
            <a:r>
              <a:rPr lang="uk-UA" sz="1000" dirty="0" err="1" smtClean="0"/>
              <a:t>Бределя</a:t>
            </a:r>
            <a:r>
              <a:rPr lang="uk-UA" sz="1000" dirty="0" smtClean="0"/>
              <a:t>, </a:t>
            </a:r>
            <a:r>
              <a:rPr lang="uk-UA" sz="1000" dirty="0" err="1" smtClean="0"/>
              <a:t>Е.-М.Ремарка</a:t>
            </a:r>
            <a:r>
              <a:rPr lang="uk-UA" sz="1000" dirty="0" smtClean="0"/>
              <a:t>, Б.</a:t>
            </a:r>
            <a:r>
              <a:rPr lang="uk-UA" sz="1000" dirty="0" err="1" smtClean="0"/>
              <a:t>Апіца</a:t>
            </a:r>
            <a:r>
              <a:rPr lang="uk-UA" sz="1000" dirty="0" smtClean="0"/>
              <a:t>. Долі обдурених нацистською пропагандою, мораль фізично покаліченого покоління були головною темою творів письменника Г.</a:t>
            </a:r>
            <a:r>
              <a:rPr lang="uk-UA" sz="1000" dirty="0" err="1" smtClean="0"/>
              <a:t>Бьолля</a:t>
            </a:r>
            <a:r>
              <a:rPr lang="uk-UA" sz="1000" dirty="0" smtClean="0"/>
              <a:t> і скульптора </a:t>
            </a:r>
            <a:r>
              <a:rPr lang="uk-UA" sz="1000" dirty="0" err="1" smtClean="0"/>
              <a:t>Фріца</a:t>
            </a:r>
            <a:r>
              <a:rPr lang="uk-UA" sz="1000" dirty="0" smtClean="0"/>
              <a:t> </a:t>
            </a:r>
            <a:r>
              <a:rPr lang="uk-UA" sz="1000" dirty="0" err="1" smtClean="0"/>
              <a:t>Кремера</a:t>
            </a:r>
            <a:r>
              <a:rPr lang="uk-UA" sz="1000" dirty="0" smtClean="0"/>
              <a:t>. Останній створив немало скульптурних композицій, передаючи почуття і силу духу в’язнів концтаборів.</a:t>
            </a:r>
          </a:p>
          <a:p>
            <a:r>
              <a:rPr lang="uk-UA" sz="1000" dirty="0" smtClean="0"/>
              <a:t>Бурхливі події ХХ ст. дали багатьом письменникам привід до історичних паралелей. Ролі насильства в історії, видатної особи і народу, долі творчої інтелігенції у переломні епохи присвячено твори Ліона </a:t>
            </a:r>
            <a:r>
              <a:rPr lang="uk-UA" sz="1000" dirty="0" err="1" smtClean="0"/>
              <a:t>Фейхтвангера</a:t>
            </a:r>
            <a:r>
              <a:rPr lang="uk-UA" sz="1000" dirty="0" smtClean="0"/>
              <a:t> (1884-1958) "Лисиці у винограднику", "Мудрість дивака", "Гойя". Латиноамериканський роман, яскраво представлений творами Ж.Амаду (Бразилія), М.</a:t>
            </a:r>
            <a:r>
              <a:rPr lang="uk-UA" sz="1000" dirty="0" err="1" smtClean="0"/>
              <a:t>Асуела</a:t>
            </a:r>
            <a:r>
              <a:rPr lang="uk-UA" sz="1000" dirty="0" smtClean="0"/>
              <a:t> (Мексика), Г.Маркеса (Колумбія). Творчо переробивши досягнення світової літератури, вони розповіли про трагічну долю корінного населення, засилля монополій, зловживання диктаторських режимів, боротьбу селян за землю. Латиноамериканська проза відрізняється епічним характером розповіді. У центрі уваги найчастіше не особа, а колектив – село, місто, народ. Самостійним персонажем нерідко є природа.</a:t>
            </a:r>
          </a:p>
          <a:p>
            <a:r>
              <a:rPr lang="uk-UA" sz="1000" dirty="0" smtClean="0"/>
              <a:t>У 50-х роках у літературі з’являються "розгнівані молоді люди" – англійські письменники К.</a:t>
            </a:r>
            <a:r>
              <a:rPr lang="uk-UA" sz="1000" dirty="0" err="1" smtClean="0"/>
              <a:t>Еміс</a:t>
            </a:r>
            <a:r>
              <a:rPr lang="uk-UA" sz="1000" dirty="0" smtClean="0"/>
              <a:t>, Д.</a:t>
            </a:r>
            <a:r>
              <a:rPr lang="uk-UA" sz="1000" dirty="0" err="1" smtClean="0"/>
              <a:t>Уейт</a:t>
            </a:r>
            <a:r>
              <a:rPr lang="uk-UA" sz="1000" dirty="0" smtClean="0"/>
              <a:t>, Д.</a:t>
            </a:r>
            <a:r>
              <a:rPr lang="uk-UA" sz="1000" dirty="0" err="1" smtClean="0"/>
              <a:t>Осборн</a:t>
            </a:r>
            <a:r>
              <a:rPr lang="uk-UA" sz="1000" dirty="0" smtClean="0"/>
              <a:t> та ін. Їх твори відрізнялись антифашистською спрямованістю, переживанням за долю молоді, презирством до респектабельності й фальші. Вони відстоювали свободу особи та її право на самовираження. "Розгнівані" й американські "бітники" стали ідейними попередниками рок-руху.</a:t>
            </a:r>
          </a:p>
          <a:p>
            <a:r>
              <a:rPr lang="uk-UA" sz="1000" dirty="0" smtClean="0"/>
              <a:t>Реалізм став важливим знаряддям у висвітленні злободенних проблем сучасності. Так, у творчості американського художника і письменника </a:t>
            </a:r>
            <a:r>
              <a:rPr lang="uk-UA" sz="1000" dirty="0" err="1" smtClean="0"/>
              <a:t>Рокуелла</a:t>
            </a:r>
            <a:r>
              <a:rPr lang="uk-UA" sz="1000" dirty="0" smtClean="0"/>
              <a:t> </a:t>
            </a:r>
            <a:r>
              <a:rPr lang="uk-UA" sz="1000" dirty="0" err="1" smtClean="0"/>
              <a:t>Кента</a:t>
            </a:r>
            <a:r>
              <a:rPr lang="uk-UA" sz="1000" dirty="0" smtClean="0"/>
              <a:t> (1882-1971), романі Д.</a:t>
            </a:r>
            <a:r>
              <a:rPr lang="uk-UA" sz="1000" dirty="0" err="1" smtClean="0"/>
              <a:t>Олдріджа</a:t>
            </a:r>
            <a:r>
              <a:rPr lang="uk-UA" sz="1000" dirty="0" smtClean="0"/>
              <a:t> "Мисливець" показано нерозривний зв’язок людини з природою, загибель якої веде до виродження особи й суспільства загалом.</a:t>
            </a:r>
          </a:p>
          <a:p>
            <a:r>
              <a:rPr lang="uk-UA" sz="1000" dirty="0" smtClean="0"/>
              <a:t>Гірка правда про війни у Індокитаї і Алжирі представлена в романах П.</a:t>
            </a:r>
            <a:r>
              <a:rPr lang="uk-UA" sz="1000" dirty="0" err="1" smtClean="0"/>
              <a:t>Курдата</a:t>
            </a:r>
            <a:r>
              <a:rPr lang="uk-UA" sz="1000" dirty="0" smtClean="0"/>
              <a:t> і А.</a:t>
            </a:r>
            <a:r>
              <a:rPr lang="uk-UA" sz="1000" dirty="0" err="1" smtClean="0"/>
              <a:t>Стіля</a:t>
            </a:r>
            <a:r>
              <a:rPr lang="uk-UA" sz="1000" dirty="0" smtClean="0"/>
              <a:t>, у кінострічці О.Стоуна "Взвод". Злочинна діяльність спецслужб відображена в романах </a:t>
            </a:r>
            <a:r>
              <a:rPr lang="uk-UA" sz="1000" dirty="0" err="1" smtClean="0"/>
              <a:t>Грема</a:t>
            </a:r>
            <a:r>
              <a:rPr lang="uk-UA" sz="1000" dirty="0" smtClean="0"/>
              <a:t> Гріна (1904-1990) "Тихий американець", "Наша людина у Гавані", у кінострічках Д.</a:t>
            </a:r>
            <a:r>
              <a:rPr lang="uk-UA" sz="1000" dirty="0" err="1" smtClean="0"/>
              <a:t>Даміані</a:t>
            </a:r>
            <a:r>
              <a:rPr lang="uk-UA" sz="1000" dirty="0" smtClean="0"/>
              <a:t> і С.</a:t>
            </a:r>
            <a:r>
              <a:rPr lang="uk-UA" sz="1000" dirty="0" err="1" smtClean="0"/>
              <a:t>Поллака</a:t>
            </a:r>
            <a:r>
              <a:rPr lang="uk-UA" sz="1000" dirty="0" smtClean="0"/>
              <a:t>.</a:t>
            </a:r>
            <a:endParaRPr lang="uk-UA" sz="1000" dirty="0" smtClean="0"/>
          </a:p>
        </p:txBody>
      </p:sp>
      <p:pic>
        <p:nvPicPr>
          <p:cNvPr id="146434" name="Picture 2" descr="http://upload.wikimedia.org/wikipedia/ru/d/d6/%D0%9D%D0%B0%D1%88%D0%A7%D0%B5%D0%BB%D0%BE%D0%B2%D0%B5%D0%BA%D0%93%D0%B0%D0%B2%D0%B0%D0%BD%D0%BD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1177604" cy="1872390"/>
          </a:xfrm>
          <a:prstGeom prst="rect">
            <a:avLst/>
          </a:prstGeom>
          <a:noFill/>
        </p:spPr>
      </p:pic>
      <p:pic>
        <p:nvPicPr>
          <p:cNvPr id="146436" name="Picture 4" descr="http://j.livelib.ru/boocover/1000296796/l/69b6/Grem_Grin__Tihij_amerikane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000108"/>
            <a:ext cx="1143008" cy="1877392"/>
          </a:xfrm>
          <a:prstGeom prst="rect">
            <a:avLst/>
          </a:prstGeom>
          <a:noFill/>
        </p:spPr>
      </p:pic>
      <p:pic>
        <p:nvPicPr>
          <p:cNvPr id="146438" name="Picture 6" descr="http://audio-booki.ru/uploads/posts/2012-01/1326035692_dzheyms-oldridzh-ohot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000108"/>
            <a:ext cx="1143008" cy="18811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dirty="0" err="1" smtClean="0"/>
              <a:t>Театральне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/>
              <a:t>У </a:t>
            </a:r>
            <a:r>
              <a:rPr lang="ru-RU" sz="1000" dirty="0" err="1" smtClean="0"/>
              <a:t>другій</a:t>
            </a:r>
            <a:r>
              <a:rPr lang="ru-RU" sz="1000" dirty="0" smtClean="0"/>
              <a:t> </a:t>
            </a:r>
            <a:r>
              <a:rPr lang="ru-RU" sz="1000" dirty="0" err="1" smtClean="0"/>
              <a:t>половині</a:t>
            </a:r>
            <a:r>
              <a:rPr lang="ru-RU" sz="1000" dirty="0" smtClean="0"/>
              <a:t> ХХ ст. </a:t>
            </a:r>
            <a:r>
              <a:rPr lang="ru-RU" sz="1000" dirty="0" err="1" smtClean="0"/>
              <a:t>загальною</a:t>
            </a:r>
            <a:r>
              <a:rPr lang="ru-RU" sz="1000" dirty="0" smtClean="0"/>
              <a:t> </a:t>
            </a:r>
            <a:r>
              <a:rPr lang="ru-RU" sz="1000" dirty="0" err="1" smtClean="0"/>
              <a:t>рисою</a:t>
            </a:r>
            <a:r>
              <a:rPr lang="ru-RU" sz="1000" dirty="0" smtClean="0"/>
              <a:t> театрального </a:t>
            </a:r>
            <a:r>
              <a:rPr lang="ru-RU" sz="1000" dirty="0" err="1" smtClean="0"/>
              <a:t>мистецтва</a:t>
            </a:r>
            <a:r>
              <a:rPr lang="ru-RU" sz="1000" dirty="0" smtClean="0"/>
              <a:t> стало </a:t>
            </a:r>
            <a:r>
              <a:rPr lang="ru-RU" sz="1000" dirty="0" err="1" smtClean="0"/>
              <a:t>захоплення</a:t>
            </a:r>
            <a:r>
              <a:rPr lang="ru-RU" sz="1000" dirty="0" smtClean="0"/>
              <a:t> </a:t>
            </a:r>
            <a:r>
              <a:rPr lang="ru-RU" sz="1000" dirty="0" err="1" smtClean="0"/>
              <a:t>соціальною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політичною</a:t>
            </a:r>
            <a:r>
              <a:rPr lang="ru-RU" sz="1000" dirty="0" smtClean="0"/>
              <a:t> проблематикою.</a:t>
            </a:r>
          </a:p>
          <a:p>
            <a:r>
              <a:rPr lang="ru-RU" sz="1000" dirty="0" err="1" smtClean="0"/>
              <a:t>Етапом</a:t>
            </a:r>
            <a:r>
              <a:rPr lang="ru-RU" sz="1000" dirty="0" smtClean="0"/>
              <a:t> </a:t>
            </a:r>
            <a:r>
              <a:rPr lang="ru-RU" sz="1000" dirty="0" err="1" smtClean="0"/>
              <a:t>розвитку</a:t>
            </a:r>
            <a:r>
              <a:rPr lang="ru-RU" sz="1000" dirty="0" smtClean="0"/>
              <a:t> театрального </a:t>
            </a:r>
            <a:r>
              <a:rPr lang="ru-RU" sz="1000" dirty="0" err="1" smtClean="0"/>
              <a:t>мистецтва</a:t>
            </a:r>
            <a:r>
              <a:rPr lang="ru-RU" sz="1000" dirty="0" smtClean="0"/>
              <a:t> став </a:t>
            </a:r>
            <a:r>
              <a:rPr lang="ru-RU" sz="1000" dirty="0" err="1" smtClean="0"/>
              <a:t>епічний</a:t>
            </a:r>
            <a:r>
              <a:rPr lang="ru-RU" sz="1000" dirty="0" smtClean="0"/>
              <a:t> театр Бертольда Брехта (1898-1956). У </a:t>
            </a:r>
            <a:r>
              <a:rPr lang="ru-RU" sz="1000" dirty="0" err="1" smtClean="0"/>
              <a:t>своїй</a:t>
            </a:r>
            <a:r>
              <a:rPr lang="ru-RU" sz="1000" dirty="0" smtClean="0"/>
              <a:t> </a:t>
            </a:r>
            <a:r>
              <a:rPr lang="ru-RU" sz="1000" dirty="0" err="1" smtClean="0"/>
              <a:t>творчості</a:t>
            </a:r>
            <a:r>
              <a:rPr lang="ru-RU" sz="1000" dirty="0" smtClean="0"/>
              <a:t> </a:t>
            </a:r>
            <a:r>
              <a:rPr lang="ru-RU" sz="1000" dirty="0" err="1" smtClean="0"/>
              <a:t>він</a:t>
            </a:r>
            <a:r>
              <a:rPr lang="ru-RU" sz="1000" dirty="0" smtClean="0"/>
              <a:t> </a:t>
            </a:r>
            <a:r>
              <a:rPr lang="ru-RU" sz="1000" dirty="0" err="1" smtClean="0"/>
              <a:t>змушував</a:t>
            </a:r>
            <a:r>
              <a:rPr lang="ru-RU" sz="1000" dirty="0" smtClean="0"/>
              <a:t> </a:t>
            </a:r>
            <a:r>
              <a:rPr lang="ru-RU" sz="1000" dirty="0" err="1" smtClean="0"/>
              <a:t>глядача</a:t>
            </a:r>
            <a:r>
              <a:rPr lang="ru-RU" sz="1000" dirty="0" smtClean="0"/>
              <a:t> </a:t>
            </a:r>
            <a:r>
              <a:rPr lang="ru-RU" sz="1000" dirty="0" err="1" smtClean="0"/>
              <a:t>аналізувати</a:t>
            </a:r>
            <a:r>
              <a:rPr lang="ru-RU" sz="1000" dirty="0" smtClean="0"/>
              <a:t> те, </a:t>
            </a:r>
            <a:r>
              <a:rPr lang="ru-RU" sz="1000" dirty="0" err="1" smtClean="0"/>
              <a:t>що</a:t>
            </a:r>
            <a:r>
              <a:rPr lang="ru-RU" sz="1000" dirty="0" smtClean="0"/>
              <a:t> </a:t>
            </a:r>
            <a:r>
              <a:rPr lang="ru-RU" sz="1000" dirty="0" err="1" smtClean="0"/>
              <a:t>відбувається</a:t>
            </a:r>
            <a:r>
              <a:rPr lang="ru-RU" sz="1000" dirty="0" smtClean="0"/>
              <a:t> на </a:t>
            </a:r>
            <a:r>
              <a:rPr lang="ru-RU" sz="1000" dirty="0" err="1" smtClean="0"/>
              <a:t>сцені</a:t>
            </a:r>
            <a:r>
              <a:rPr lang="ru-RU" sz="1000" dirty="0" smtClean="0"/>
              <a:t>. </a:t>
            </a:r>
            <a:r>
              <a:rPr lang="ru-RU" sz="1000" dirty="0" err="1" smtClean="0"/>
              <a:t>Увага</a:t>
            </a:r>
            <a:r>
              <a:rPr lang="ru-RU" sz="1000" dirty="0" smtClean="0"/>
              <a:t> </a:t>
            </a:r>
            <a:r>
              <a:rPr lang="ru-RU" sz="1000" dirty="0" err="1" smtClean="0"/>
              <a:t>приверталась</a:t>
            </a:r>
            <a:r>
              <a:rPr lang="ru-RU" sz="1000" dirty="0" smtClean="0"/>
              <a:t> не до </a:t>
            </a:r>
            <a:r>
              <a:rPr lang="ru-RU" sz="1000" dirty="0" err="1" smtClean="0"/>
              <a:t>розв’язки</a:t>
            </a:r>
            <a:r>
              <a:rPr lang="ru-RU" sz="1000" dirty="0" smtClean="0"/>
              <a:t>, а до ходу </a:t>
            </a:r>
            <a:r>
              <a:rPr lang="ru-RU" sz="1000" dirty="0" err="1" smtClean="0"/>
              <a:t>подій</a:t>
            </a:r>
            <a:r>
              <a:rPr lang="ru-RU" sz="1000" dirty="0" smtClean="0"/>
              <a:t>. Для </a:t>
            </a:r>
            <a:r>
              <a:rPr lang="ru-RU" sz="1000" dirty="0" err="1" smtClean="0"/>
              <a:t>цього</a:t>
            </a:r>
            <a:r>
              <a:rPr lang="ru-RU" sz="1000" dirty="0" smtClean="0"/>
              <a:t> </a:t>
            </a:r>
            <a:r>
              <a:rPr lang="ru-RU" sz="1000" dirty="0" err="1" smtClean="0"/>
              <a:t>застосовувався</a:t>
            </a:r>
            <a:r>
              <a:rPr lang="ru-RU" sz="1000" dirty="0" smtClean="0"/>
              <a:t> </a:t>
            </a:r>
            <a:r>
              <a:rPr lang="ru-RU" sz="1000" dirty="0" err="1" smtClean="0"/>
              <a:t>ефект</a:t>
            </a:r>
            <a:r>
              <a:rPr lang="ru-RU" sz="1000" dirty="0" smtClean="0"/>
              <a:t> "</a:t>
            </a:r>
            <a:r>
              <a:rPr lang="ru-RU" sz="1000" dirty="0" err="1" smtClean="0"/>
              <a:t>відчуження</a:t>
            </a:r>
            <a:r>
              <a:rPr lang="ru-RU" sz="1000" dirty="0" smtClean="0"/>
              <a:t>": </a:t>
            </a:r>
            <a:r>
              <a:rPr lang="ru-RU" sz="1000" dirty="0" err="1" smtClean="0"/>
              <a:t>розгляд</a:t>
            </a:r>
            <a:r>
              <a:rPr lang="ru-RU" sz="1000" dirty="0" smtClean="0"/>
              <a:t> </a:t>
            </a:r>
            <a:r>
              <a:rPr lang="ru-RU" sz="1000" dirty="0" err="1" smtClean="0"/>
              <a:t>загальновідомих</a:t>
            </a:r>
            <a:r>
              <a:rPr lang="ru-RU" sz="1000" dirty="0" smtClean="0"/>
              <a:t> </a:t>
            </a:r>
            <a:r>
              <a:rPr lang="ru-RU" sz="1000" dirty="0" err="1" smtClean="0"/>
              <a:t>істин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нетрадиційної</a:t>
            </a:r>
            <a:r>
              <a:rPr lang="ru-RU" sz="1000" dirty="0" smtClean="0"/>
              <a:t> точки </a:t>
            </a:r>
            <a:r>
              <a:rPr lang="ru-RU" sz="1000" dirty="0" err="1" smtClean="0"/>
              <a:t>зору</a:t>
            </a:r>
            <a:r>
              <a:rPr lang="ru-RU" sz="1000" dirty="0" smtClean="0"/>
              <a:t>, </a:t>
            </a:r>
            <a:r>
              <a:rPr lang="ru-RU" sz="1000" dirty="0" err="1" smtClean="0"/>
              <a:t>звернення</a:t>
            </a:r>
            <a:r>
              <a:rPr lang="ru-RU" sz="1000" dirty="0" smtClean="0"/>
              <a:t> до залу, </a:t>
            </a:r>
            <a:r>
              <a:rPr lang="ru-RU" sz="1000" dirty="0" err="1" smtClean="0"/>
              <a:t>виконання</a:t>
            </a:r>
            <a:r>
              <a:rPr lang="ru-RU" sz="1000" dirty="0" smtClean="0"/>
              <a:t> </a:t>
            </a:r>
            <a:r>
              <a:rPr lang="ru-RU" sz="1000" dirty="0" err="1" smtClean="0"/>
              <a:t>пісень</a:t>
            </a:r>
            <a:r>
              <a:rPr lang="ru-RU" sz="1000" dirty="0" smtClean="0"/>
              <a:t>, не </a:t>
            </a:r>
            <a:r>
              <a:rPr lang="ru-RU" sz="1000" dirty="0" err="1" smtClean="0"/>
              <a:t>пов’язаних</a:t>
            </a:r>
            <a:r>
              <a:rPr lang="ru-RU" sz="1000" dirty="0" smtClean="0"/>
              <a:t> </a:t>
            </a:r>
            <a:r>
              <a:rPr lang="ru-RU" sz="1000" dirty="0" err="1" smtClean="0"/>
              <a:t>з</a:t>
            </a:r>
            <a:r>
              <a:rPr lang="ru-RU" sz="1000" dirty="0" smtClean="0"/>
              <a:t> сюжетом, </a:t>
            </a:r>
            <a:r>
              <a:rPr lang="ru-RU" sz="1000" dirty="0" err="1" smtClean="0"/>
              <a:t>чергування</a:t>
            </a:r>
            <a:r>
              <a:rPr lang="ru-RU" sz="1000" dirty="0" smtClean="0"/>
              <a:t> </a:t>
            </a:r>
            <a:r>
              <a:rPr lang="ru-RU" sz="1000" dirty="0" err="1" smtClean="0"/>
              <a:t>віршів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прози</a:t>
            </a:r>
            <a:r>
              <a:rPr lang="ru-RU" sz="1000" dirty="0" smtClean="0"/>
              <a:t>, </a:t>
            </a:r>
            <a:r>
              <a:rPr lang="ru-RU" sz="1000" dirty="0" err="1" smtClean="0"/>
              <a:t>діалогів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пісень</a:t>
            </a:r>
            <a:r>
              <a:rPr lang="ru-RU" sz="1000" dirty="0" smtClean="0"/>
              <a:t>, </a:t>
            </a:r>
            <a:r>
              <a:rPr lang="ru-RU" sz="1000" dirty="0" err="1" smtClean="0"/>
              <a:t>заміна</a:t>
            </a:r>
            <a:r>
              <a:rPr lang="ru-RU" sz="1000" dirty="0" smtClean="0"/>
              <a:t> </a:t>
            </a:r>
            <a:r>
              <a:rPr lang="ru-RU" sz="1000" dirty="0" err="1" smtClean="0"/>
              <a:t>декорації</a:t>
            </a:r>
            <a:r>
              <a:rPr lang="ru-RU" sz="1000" dirty="0" smtClean="0"/>
              <a:t> при </a:t>
            </a:r>
            <a:r>
              <a:rPr lang="ru-RU" sz="1000" dirty="0" err="1" smtClean="0"/>
              <a:t>відкритій</a:t>
            </a:r>
            <a:r>
              <a:rPr lang="ru-RU" sz="1000" dirty="0" smtClean="0"/>
              <a:t> </a:t>
            </a:r>
            <a:r>
              <a:rPr lang="ru-RU" sz="1000" dirty="0" err="1" smtClean="0"/>
              <a:t>завісі</a:t>
            </a:r>
            <a:r>
              <a:rPr lang="ru-RU" sz="1000" dirty="0" smtClean="0"/>
              <a:t>, </a:t>
            </a:r>
            <a:r>
              <a:rPr lang="ru-RU" sz="1000" dirty="0" err="1" smtClean="0"/>
              <a:t>використання</a:t>
            </a:r>
            <a:r>
              <a:rPr lang="ru-RU" sz="1000" dirty="0" smtClean="0"/>
              <a:t> масок. </a:t>
            </a:r>
            <a:r>
              <a:rPr lang="ru-RU" sz="1000" dirty="0" err="1" smtClean="0"/>
              <a:t>П’єси</a:t>
            </a:r>
            <a:r>
              <a:rPr lang="ru-RU" sz="1000" dirty="0" smtClean="0"/>
              <a:t> Брехта </a:t>
            </a:r>
            <a:r>
              <a:rPr lang="ru-RU" sz="1000" dirty="0" err="1" smtClean="0"/>
              <a:t>були</a:t>
            </a:r>
            <a:r>
              <a:rPr lang="ru-RU" sz="1000" dirty="0" smtClean="0"/>
              <a:t> </a:t>
            </a:r>
            <a:r>
              <a:rPr lang="ru-RU" sz="1000" dirty="0" err="1" smtClean="0"/>
              <a:t>зрозумілі</a:t>
            </a:r>
            <a:r>
              <a:rPr lang="ru-RU" sz="1000" dirty="0" smtClean="0"/>
              <a:t> людям у </a:t>
            </a:r>
            <a:r>
              <a:rPr lang="ru-RU" sz="1000" dirty="0" err="1" smtClean="0"/>
              <a:t>всіх</a:t>
            </a:r>
            <a:r>
              <a:rPr lang="ru-RU" sz="1000" dirty="0" smtClean="0"/>
              <a:t> </a:t>
            </a:r>
            <a:r>
              <a:rPr lang="ru-RU" sz="1000" dirty="0" err="1" smtClean="0"/>
              <a:t>куточках</a:t>
            </a:r>
            <a:r>
              <a:rPr lang="ru-RU" sz="1000" dirty="0" smtClean="0"/>
              <a:t> </a:t>
            </a:r>
            <a:r>
              <a:rPr lang="ru-RU" sz="1000" dirty="0" err="1" smtClean="0"/>
              <a:t>світу</a:t>
            </a:r>
            <a:r>
              <a:rPr lang="ru-RU" sz="1000" dirty="0" smtClean="0"/>
              <a:t>. </a:t>
            </a:r>
            <a:r>
              <a:rPr lang="ru-RU" sz="1000" dirty="0" err="1" smtClean="0"/>
              <a:t>Очолюваний</a:t>
            </a:r>
            <a:r>
              <a:rPr lang="ru-RU" sz="1000" dirty="0" smtClean="0"/>
              <a:t> Брехтом </a:t>
            </a:r>
            <a:r>
              <a:rPr lang="ru-RU" sz="1000" dirty="0" err="1" smtClean="0"/>
              <a:t>Берлінський</a:t>
            </a:r>
            <a:r>
              <a:rPr lang="ru-RU" sz="1000" dirty="0" smtClean="0"/>
              <a:t> Ансамбль став одним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найвидатніших</a:t>
            </a:r>
            <a:r>
              <a:rPr lang="ru-RU" sz="1000" dirty="0" smtClean="0"/>
              <a:t> </a:t>
            </a:r>
            <a:r>
              <a:rPr lang="ru-RU" sz="1000" dirty="0" err="1" smtClean="0"/>
              <a:t>театральних</a:t>
            </a:r>
            <a:r>
              <a:rPr lang="ru-RU" sz="1000" dirty="0" smtClean="0"/>
              <a:t> </a:t>
            </a:r>
            <a:r>
              <a:rPr lang="ru-RU" sz="1000" dirty="0" err="1" smtClean="0"/>
              <a:t>колективів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В </a:t>
            </a:r>
            <a:r>
              <a:rPr lang="ru-RU" sz="1000" dirty="0" err="1" smtClean="0"/>
              <a:t>Англії</a:t>
            </a:r>
            <a:r>
              <a:rPr lang="ru-RU" sz="1000" dirty="0" smtClean="0"/>
              <a:t> "</a:t>
            </a:r>
            <a:r>
              <a:rPr lang="ru-RU" sz="1000" dirty="0" err="1" smtClean="0"/>
              <a:t>література</a:t>
            </a:r>
            <a:r>
              <a:rPr lang="ru-RU" sz="1000" dirty="0" smtClean="0"/>
              <a:t> </a:t>
            </a:r>
            <a:r>
              <a:rPr lang="ru-RU" sz="1000" dirty="0" err="1" smtClean="0"/>
              <a:t>розгніваних</a:t>
            </a:r>
            <a:r>
              <a:rPr lang="ru-RU" sz="1000" dirty="0" smtClean="0"/>
              <a:t>" прямо </a:t>
            </a:r>
            <a:r>
              <a:rPr lang="ru-RU" sz="1000" dirty="0" err="1" smtClean="0"/>
              <a:t>увійшла</a:t>
            </a:r>
            <a:r>
              <a:rPr lang="ru-RU" sz="1000" dirty="0" smtClean="0"/>
              <a:t> в театр через </a:t>
            </a:r>
            <a:r>
              <a:rPr lang="ru-RU" sz="1000" dirty="0" err="1" smtClean="0"/>
              <a:t>творчість</a:t>
            </a:r>
            <a:r>
              <a:rPr lang="ru-RU" sz="1000" dirty="0" smtClean="0"/>
              <a:t> Дж.Осборна, </a:t>
            </a:r>
            <a:r>
              <a:rPr lang="ru-RU" sz="1000" dirty="0" err="1" smtClean="0"/>
              <a:t>Шійли</a:t>
            </a:r>
            <a:r>
              <a:rPr lang="ru-RU" sz="1000" dirty="0" smtClean="0"/>
              <a:t> </a:t>
            </a:r>
            <a:r>
              <a:rPr lang="ru-RU" sz="1000" dirty="0" err="1" smtClean="0"/>
              <a:t>Ділені</a:t>
            </a:r>
            <a:r>
              <a:rPr lang="ru-RU" sz="1000" dirty="0" smtClean="0"/>
              <a:t>, </a:t>
            </a:r>
            <a:r>
              <a:rPr lang="ru-RU" sz="1000" dirty="0" err="1" smtClean="0"/>
              <a:t>Брендана</a:t>
            </a:r>
            <a:r>
              <a:rPr lang="ru-RU" sz="1000" dirty="0" smtClean="0"/>
              <a:t> </a:t>
            </a:r>
            <a:r>
              <a:rPr lang="ru-RU" sz="1000" dirty="0" err="1" smtClean="0"/>
              <a:t>Біена</a:t>
            </a:r>
            <a:r>
              <a:rPr lang="ru-RU" sz="1000" dirty="0" smtClean="0"/>
              <a:t> та </a:t>
            </a:r>
            <a:r>
              <a:rPr lang="ru-RU" sz="1000" dirty="0" err="1" smtClean="0"/>
              <a:t>інших</a:t>
            </a:r>
            <a:r>
              <a:rPr lang="ru-RU" sz="1000" dirty="0" smtClean="0"/>
              <a:t>. Театр </a:t>
            </a:r>
            <a:r>
              <a:rPr lang="ru-RU" sz="1000" dirty="0" err="1" smtClean="0"/>
              <a:t>цього</a:t>
            </a:r>
            <a:r>
              <a:rPr lang="ru-RU" sz="1000" dirty="0" smtClean="0"/>
              <a:t> </a:t>
            </a:r>
            <a:r>
              <a:rPr lang="ru-RU" sz="1000" dirty="0" err="1" smtClean="0"/>
              <a:t>напрямку</a:t>
            </a:r>
            <a:r>
              <a:rPr lang="ru-RU" sz="1000" dirty="0" smtClean="0"/>
              <a:t> </a:t>
            </a:r>
            <a:r>
              <a:rPr lang="ru-RU" sz="1000" dirty="0" err="1" smtClean="0"/>
              <a:t>відзначався</a:t>
            </a:r>
            <a:r>
              <a:rPr lang="ru-RU" sz="1000" dirty="0" smtClean="0"/>
              <a:t> </a:t>
            </a:r>
            <a:r>
              <a:rPr lang="ru-RU" sz="1000" dirty="0" err="1" smtClean="0"/>
              <a:t>непримиренністю</a:t>
            </a:r>
            <a:r>
              <a:rPr lang="ru-RU" sz="1000" dirty="0" smtClean="0"/>
              <a:t> до </a:t>
            </a:r>
            <a:r>
              <a:rPr lang="ru-RU" sz="1000" dirty="0" err="1" smtClean="0"/>
              <a:t>суспільного</a:t>
            </a:r>
            <a:r>
              <a:rPr lang="ru-RU" sz="1000" dirty="0" smtClean="0"/>
              <a:t> </a:t>
            </a:r>
            <a:r>
              <a:rPr lang="ru-RU" sz="1000" dirty="0" err="1" smtClean="0"/>
              <a:t>лицемірства</a:t>
            </a:r>
            <a:r>
              <a:rPr lang="ru-RU" sz="1000" dirty="0" smtClean="0"/>
              <a:t>, </a:t>
            </a:r>
            <a:r>
              <a:rPr lang="ru-RU" sz="1000" dirty="0" err="1" smtClean="0"/>
              <a:t>подвійної</a:t>
            </a:r>
            <a:r>
              <a:rPr lang="ru-RU" sz="1000" dirty="0" smtClean="0"/>
              <a:t> </a:t>
            </a:r>
            <a:r>
              <a:rPr lang="ru-RU" sz="1000" dirty="0" err="1" smtClean="0"/>
              <a:t>моралі</a:t>
            </a:r>
            <a:r>
              <a:rPr lang="ru-RU" sz="1000" dirty="0" smtClean="0"/>
              <a:t>, </a:t>
            </a:r>
            <a:r>
              <a:rPr lang="ru-RU" sz="1000" dirty="0" err="1" smtClean="0"/>
              <a:t>крайнього</a:t>
            </a:r>
            <a:r>
              <a:rPr lang="ru-RU" sz="1000" dirty="0" smtClean="0"/>
              <a:t> </a:t>
            </a:r>
            <a:r>
              <a:rPr lang="ru-RU" sz="1000" dirty="0" err="1" smtClean="0"/>
              <a:t>індивідуалізму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У </a:t>
            </a:r>
            <a:r>
              <a:rPr lang="ru-RU" sz="1000" dirty="0" err="1" smtClean="0"/>
              <a:t>Західній</a:t>
            </a:r>
            <a:r>
              <a:rPr lang="ru-RU" sz="1000" dirty="0" smtClean="0"/>
              <a:t> </a:t>
            </a:r>
            <a:r>
              <a:rPr lang="ru-RU" sz="1000" dirty="0" err="1" smtClean="0"/>
              <a:t>Європі</a:t>
            </a:r>
            <a:r>
              <a:rPr lang="ru-RU" sz="1000" dirty="0" smtClean="0"/>
              <a:t> </a:t>
            </a:r>
            <a:r>
              <a:rPr lang="ru-RU" sz="1000" dirty="0" err="1" smtClean="0"/>
              <a:t>пропагував</a:t>
            </a:r>
            <a:r>
              <a:rPr lang="ru-RU" sz="1000" dirty="0" smtClean="0"/>
              <a:t> </a:t>
            </a:r>
            <a:r>
              <a:rPr lang="ru-RU" sz="1000" dirty="0" err="1" smtClean="0"/>
              <a:t>критичний</a:t>
            </a:r>
            <a:r>
              <a:rPr lang="ru-RU" sz="1000" dirty="0" smtClean="0"/>
              <a:t> </a:t>
            </a:r>
            <a:r>
              <a:rPr lang="ru-RU" sz="1000" dirty="0" err="1" smtClean="0"/>
              <a:t>напрям</a:t>
            </a:r>
            <a:r>
              <a:rPr lang="ru-RU" sz="1000" dirty="0" smtClean="0"/>
              <a:t> так званий "театр абсурду" (</a:t>
            </a:r>
            <a:r>
              <a:rPr lang="ru-RU" sz="1000" dirty="0" err="1" smtClean="0"/>
              <a:t>Семюель</a:t>
            </a:r>
            <a:r>
              <a:rPr lang="ru-RU" sz="1000" dirty="0" smtClean="0"/>
              <a:t> Беккет, </a:t>
            </a:r>
            <a:r>
              <a:rPr lang="ru-RU" sz="1000" dirty="0" err="1" smtClean="0"/>
              <a:t>ірландський</a:t>
            </a:r>
            <a:r>
              <a:rPr lang="ru-RU" sz="1000" dirty="0" smtClean="0"/>
              <a:t> драматург, Ежен </a:t>
            </a:r>
            <a:r>
              <a:rPr lang="ru-RU" sz="1000" dirty="0" err="1" smtClean="0"/>
              <a:t>Іонеско</a:t>
            </a:r>
            <a:r>
              <a:rPr lang="ru-RU" sz="1000" dirty="0" smtClean="0"/>
              <a:t>, </a:t>
            </a:r>
            <a:r>
              <a:rPr lang="ru-RU" sz="1000" dirty="0" err="1" smtClean="0"/>
              <a:t>французький</a:t>
            </a:r>
            <a:r>
              <a:rPr lang="ru-RU" sz="1000" dirty="0" smtClean="0"/>
              <a:t> драматург). Головна </a:t>
            </a:r>
            <a:r>
              <a:rPr lang="ru-RU" sz="1000" dirty="0" err="1" smtClean="0"/>
              <a:t>ідея</a:t>
            </a:r>
            <a:r>
              <a:rPr lang="ru-RU" sz="1000" dirty="0" smtClean="0"/>
              <a:t> </a:t>
            </a:r>
            <a:r>
              <a:rPr lang="ru-RU" sz="1000" dirty="0" err="1" smtClean="0"/>
              <a:t>творів</a:t>
            </a:r>
            <a:r>
              <a:rPr lang="ru-RU" sz="1000" dirty="0" smtClean="0"/>
              <a:t> – </a:t>
            </a:r>
            <a:r>
              <a:rPr lang="ru-RU" sz="1000" dirty="0" err="1" smtClean="0"/>
              <a:t>безглуздя</a:t>
            </a:r>
            <a:r>
              <a:rPr lang="ru-RU" sz="1000" dirty="0" smtClean="0"/>
              <a:t> </a:t>
            </a:r>
            <a:r>
              <a:rPr lang="ru-RU" sz="1000" dirty="0" err="1" smtClean="0"/>
              <a:t>навколишнього</a:t>
            </a:r>
            <a:r>
              <a:rPr lang="ru-RU" sz="1000" dirty="0" smtClean="0"/>
              <a:t> </a:t>
            </a:r>
            <a:r>
              <a:rPr lang="ru-RU" sz="1000" dirty="0" err="1" smtClean="0"/>
              <a:t>світу</a:t>
            </a:r>
            <a:r>
              <a:rPr lang="ru-RU" sz="1000" dirty="0" smtClean="0"/>
              <a:t>, </a:t>
            </a:r>
            <a:r>
              <a:rPr lang="ru-RU" sz="1000" dirty="0" err="1" smtClean="0"/>
              <a:t>який</a:t>
            </a:r>
            <a:r>
              <a:rPr lang="ru-RU" sz="1000" dirty="0" smtClean="0"/>
              <a:t> </a:t>
            </a:r>
            <a:r>
              <a:rPr lang="ru-RU" sz="1000" dirty="0" err="1" smtClean="0"/>
              <a:t>може</a:t>
            </a:r>
            <a:r>
              <a:rPr lang="ru-RU" sz="1000" dirty="0" smtClean="0"/>
              <a:t> </a:t>
            </a:r>
            <a:r>
              <a:rPr lang="ru-RU" sz="1000" dirty="0" err="1" smtClean="0"/>
              <a:t>лише</a:t>
            </a:r>
            <a:r>
              <a:rPr lang="ru-RU" sz="1000" dirty="0" smtClean="0"/>
              <a:t> </a:t>
            </a:r>
            <a:r>
              <a:rPr lang="ru-RU" sz="1000" dirty="0" err="1" smtClean="0"/>
              <a:t>породжувати</a:t>
            </a:r>
            <a:r>
              <a:rPr lang="ru-RU" sz="1000" dirty="0" smtClean="0"/>
              <a:t> хаос, страх, </a:t>
            </a:r>
            <a:r>
              <a:rPr lang="ru-RU" sz="1000" dirty="0" err="1" smtClean="0"/>
              <a:t>нерозумні</a:t>
            </a:r>
            <a:r>
              <a:rPr lang="ru-RU" sz="1000" dirty="0" smtClean="0"/>
              <a:t> </a:t>
            </a:r>
            <a:r>
              <a:rPr lang="ru-RU" sz="1000" dirty="0" err="1" smtClean="0"/>
              <a:t>вчинки</a:t>
            </a:r>
            <a:r>
              <a:rPr lang="ru-RU" sz="1000" dirty="0" smtClean="0"/>
              <a:t> людей – </a:t>
            </a:r>
            <a:r>
              <a:rPr lang="ru-RU" sz="1000" dirty="0" err="1" smtClean="0"/>
              <a:t>від</a:t>
            </a:r>
            <a:r>
              <a:rPr lang="ru-RU" sz="1000" dirty="0" smtClean="0"/>
              <a:t> </a:t>
            </a:r>
            <a:r>
              <a:rPr lang="ru-RU" sz="1000" dirty="0" err="1" smtClean="0"/>
              <a:t>відчаю</a:t>
            </a:r>
            <a:r>
              <a:rPr lang="ru-RU" sz="1000" dirty="0" smtClean="0"/>
              <a:t> до бунту.</a:t>
            </a:r>
          </a:p>
          <a:p>
            <a:r>
              <a:rPr lang="ru-RU" sz="1000" dirty="0" smtClean="0"/>
              <a:t>У </a:t>
            </a:r>
            <a:r>
              <a:rPr lang="ru-RU" sz="1000" dirty="0" err="1" smtClean="0"/>
              <a:t>післявоєнні</a:t>
            </a:r>
            <a:r>
              <a:rPr lang="ru-RU" sz="1000" dirty="0" smtClean="0"/>
              <a:t> роки </a:t>
            </a:r>
            <a:r>
              <a:rPr lang="ru-RU" sz="1000" dirty="0" err="1" smtClean="0"/>
              <a:t>розвивалась</a:t>
            </a:r>
            <a:r>
              <a:rPr lang="ru-RU" sz="1000" dirty="0" smtClean="0"/>
              <a:t> "документальна драма", яка </a:t>
            </a:r>
            <a:r>
              <a:rPr lang="ru-RU" sz="1000" dirty="0" err="1" smtClean="0"/>
              <a:t>зосередила</a:t>
            </a:r>
            <a:r>
              <a:rPr lang="ru-RU" sz="1000" dirty="0" smtClean="0"/>
              <a:t> </a:t>
            </a:r>
            <a:r>
              <a:rPr lang="ru-RU" sz="1000" dirty="0" err="1" smtClean="0"/>
              <a:t>увагу</a:t>
            </a:r>
            <a:r>
              <a:rPr lang="ru-RU" sz="1000" dirty="0" smtClean="0"/>
              <a:t> на </a:t>
            </a:r>
            <a:r>
              <a:rPr lang="ru-RU" sz="1000" dirty="0" err="1" smtClean="0"/>
              <a:t>подіях</a:t>
            </a:r>
            <a:r>
              <a:rPr lang="ru-RU" sz="1000" dirty="0" smtClean="0"/>
              <a:t> </a:t>
            </a:r>
            <a:r>
              <a:rPr lang="ru-RU" sz="1000" dirty="0" err="1" smtClean="0"/>
              <a:t>німецької</a:t>
            </a:r>
            <a:r>
              <a:rPr lang="ru-RU" sz="1000" dirty="0" smtClean="0"/>
              <a:t> </a:t>
            </a:r>
            <a:r>
              <a:rPr lang="ru-RU" sz="1000" dirty="0" err="1" smtClean="0"/>
              <a:t>історії</a:t>
            </a:r>
            <a:r>
              <a:rPr lang="ru-RU" sz="1000" dirty="0" smtClean="0"/>
              <a:t> </a:t>
            </a:r>
            <a:r>
              <a:rPr lang="ru-RU" sz="1000" dirty="0" err="1" smtClean="0"/>
              <a:t>періоду</a:t>
            </a:r>
            <a:r>
              <a:rPr lang="ru-RU" sz="1000" dirty="0" smtClean="0"/>
              <a:t> </a:t>
            </a:r>
            <a:r>
              <a:rPr lang="ru-RU" sz="1000" dirty="0" err="1" smtClean="0"/>
              <a:t>зародження</a:t>
            </a:r>
            <a:r>
              <a:rPr lang="ru-RU" sz="1000" dirty="0" smtClean="0"/>
              <a:t> нацизму.</a:t>
            </a:r>
          </a:p>
          <a:p>
            <a:r>
              <a:rPr lang="ru-RU" sz="1000" dirty="0" err="1" smtClean="0"/>
              <a:t>Американський</a:t>
            </a:r>
            <a:r>
              <a:rPr lang="ru-RU" sz="1000" dirty="0" smtClean="0"/>
              <a:t> театр </a:t>
            </a:r>
            <a:r>
              <a:rPr lang="ru-RU" sz="1000" dirty="0" err="1" smtClean="0"/>
              <a:t>захоплювався</a:t>
            </a:r>
            <a:r>
              <a:rPr lang="ru-RU" sz="1000" dirty="0" smtClean="0"/>
              <a:t> </a:t>
            </a:r>
            <a:r>
              <a:rPr lang="ru-RU" sz="1000" dirty="0" err="1" smtClean="0"/>
              <a:t>психологічним</a:t>
            </a:r>
            <a:r>
              <a:rPr lang="ru-RU" sz="1000" dirty="0" smtClean="0"/>
              <a:t> </a:t>
            </a:r>
            <a:r>
              <a:rPr lang="ru-RU" sz="1000" dirty="0" err="1" smtClean="0"/>
              <a:t>аналізом</a:t>
            </a:r>
            <a:r>
              <a:rPr lang="ru-RU" sz="1000" dirty="0" smtClean="0"/>
              <a:t> </a:t>
            </a:r>
            <a:r>
              <a:rPr lang="ru-RU" sz="1000" dirty="0" err="1" smtClean="0"/>
              <a:t>вчинків</a:t>
            </a:r>
            <a:r>
              <a:rPr lang="ru-RU" sz="1000" dirty="0" smtClean="0"/>
              <a:t> людей (</a:t>
            </a:r>
            <a:r>
              <a:rPr lang="ru-RU" sz="1000" dirty="0" err="1" smtClean="0"/>
              <a:t>Теннессі</a:t>
            </a:r>
            <a:r>
              <a:rPr lang="ru-RU" sz="1000" dirty="0" smtClean="0"/>
              <a:t> </a:t>
            </a:r>
            <a:r>
              <a:rPr lang="ru-RU" sz="1000" dirty="0" err="1" smtClean="0"/>
              <a:t>Уільямс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Артур </a:t>
            </a:r>
            <a:r>
              <a:rPr lang="ru-RU" sz="1000" dirty="0" err="1" smtClean="0"/>
              <a:t>Міллер</a:t>
            </a:r>
            <a:r>
              <a:rPr lang="ru-RU" sz="1000" dirty="0" smtClean="0"/>
              <a:t>).</a:t>
            </a:r>
          </a:p>
          <a:p>
            <a:r>
              <a:rPr lang="ru-RU" sz="1000" dirty="0" err="1" smtClean="0"/>
              <a:t>Яскраво</a:t>
            </a:r>
            <a:r>
              <a:rPr lang="ru-RU" sz="1000" dirty="0" smtClean="0"/>
              <a:t> заявив про себе </a:t>
            </a:r>
            <a:r>
              <a:rPr lang="ru-RU" sz="1000" dirty="0" err="1" smtClean="0"/>
              <a:t>молодіжний</a:t>
            </a:r>
            <a:r>
              <a:rPr lang="ru-RU" sz="1000" dirty="0" smtClean="0"/>
              <a:t> театр – </a:t>
            </a:r>
            <a:r>
              <a:rPr lang="ru-RU" sz="1000" dirty="0" err="1" smtClean="0"/>
              <a:t>французький</a:t>
            </a:r>
            <a:r>
              <a:rPr lang="ru-RU" sz="1000" dirty="0" smtClean="0"/>
              <a:t>, </a:t>
            </a:r>
            <a:r>
              <a:rPr lang="ru-RU" sz="1000" dirty="0" err="1" smtClean="0"/>
              <a:t>англійський</a:t>
            </a:r>
            <a:r>
              <a:rPr lang="ru-RU" sz="1000" dirty="0" smtClean="0"/>
              <a:t>.</a:t>
            </a:r>
          </a:p>
          <a:p>
            <a:r>
              <a:rPr lang="ru-RU" sz="1000" dirty="0" err="1" smtClean="0"/>
              <a:t>Видатним</a:t>
            </a:r>
            <a:r>
              <a:rPr lang="ru-RU" sz="1000" dirty="0" smtClean="0"/>
              <a:t> </a:t>
            </a:r>
            <a:r>
              <a:rPr lang="ru-RU" sz="1000" dirty="0" err="1" smtClean="0"/>
              <a:t>явищем</a:t>
            </a:r>
            <a:r>
              <a:rPr lang="ru-RU" sz="1000" dirty="0" smtClean="0"/>
              <a:t> стали "</a:t>
            </a:r>
            <a:r>
              <a:rPr lang="ru-RU" sz="1000" dirty="0" err="1" smtClean="0"/>
              <a:t>інтелектуальні</a:t>
            </a:r>
            <a:r>
              <a:rPr lang="ru-RU" sz="1000" dirty="0" smtClean="0"/>
              <a:t> </a:t>
            </a:r>
            <a:r>
              <a:rPr lang="ru-RU" sz="1000" dirty="0" err="1" smtClean="0"/>
              <a:t>драми</a:t>
            </a:r>
            <a:r>
              <a:rPr lang="ru-RU" sz="1000" dirty="0" smtClean="0"/>
              <a:t>" Макса </a:t>
            </a:r>
            <a:r>
              <a:rPr lang="ru-RU" sz="1000" dirty="0" err="1" smtClean="0"/>
              <a:t>Фріша</a:t>
            </a:r>
            <a:r>
              <a:rPr lang="ru-RU" sz="1000" dirty="0" smtClean="0"/>
              <a:t> </a:t>
            </a:r>
            <a:r>
              <a:rPr lang="ru-RU" sz="1000" dirty="0" err="1" smtClean="0"/>
              <a:t>і</a:t>
            </a:r>
            <a:r>
              <a:rPr lang="ru-RU" sz="1000" dirty="0" smtClean="0"/>
              <a:t> </a:t>
            </a:r>
            <a:r>
              <a:rPr lang="ru-RU" sz="1000" dirty="0" err="1" smtClean="0"/>
              <a:t>Фрідріха</a:t>
            </a:r>
            <a:r>
              <a:rPr lang="ru-RU" sz="1000" dirty="0" smtClean="0"/>
              <a:t> Дюрренматта (</a:t>
            </a:r>
            <a:r>
              <a:rPr lang="ru-RU" sz="1000" dirty="0" err="1" smtClean="0"/>
              <a:t>Швейцарія</a:t>
            </a:r>
            <a:r>
              <a:rPr lang="ru-RU" sz="1000" dirty="0" smtClean="0"/>
              <a:t>).</a:t>
            </a:r>
          </a:p>
          <a:p>
            <a:r>
              <a:rPr lang="ru-RU" sz="1000" dirty="0" smtClean="0"/>
              <a:t>Не </a:t>
            </a:r>
            <a:r>
              <a:rPr lang="ru-RU" sz="1000" dirty="0" err="1" smtClean="0"/>
              <a:t>дивлячись</a:t>
            </a:r>
            <a:r>
              <a:rPr lang="ru-RU" sz="1000" dirty="0" smtClean="0"/>
              <a:t> на </a:t>
            </a:r>
            <a:r>
              <a:rPr lang="ru-RU" sz="1000" dirty="0" err="1" smtClean="0"/>
              <a:t>ідеологічний</a:t>
            </a:r>
            <a:r>
              <a:rPr lang="ru-RU" sz="1000" dirty="0" smtClean="0"/>
              <a:t> </a:t>
            </a:r>
            <a:r>
              <a:rPr lang="ru-RU" sz="1000" dirty="0" err="1" smtClean="0"/>
              <a:t>тиск</a:t>
            </a:r>
            <a:r>
              <a:rPr lang="ru-RU" sz="1000" dirty="0" smtClean="0"/>
              <a:t>, </a:t>
            </a:r>
            <a:r>
              <a:rPr lang="ru-RU" sz="1000" dirty="0" err="1" smtClean="0"/>
              <a:t>розвивалось</a:t>
            </a:r>
            <a:r>
              <a:rPr lang="ru-RU" sz="1000" dirty="0" smtClean="0"/>
              <a:t> </a:t>
            </a:r>
            <a:r>
              <a:rPr lang="ru-RU" sz="1000" dirty="0" err="1" smtClean="0"/>
              <a:t>театральне</a:t>
            </a:r>
            <a:r>
              <a:rPr lang="ru-RU" sz="1000" dirty="0" smtClean="0"/>
              <a:t> </a:t>
            </a:r>
            <a:r>
              <a:rPr lang="ru-RU" sz="1000" dirty="0" err="1" smtClean="0"/>
              <a:t>мистецтво</a:t>
            </a:r>
            <a:r>
              <a:rPr lang="ru-RU" sz="1000" dirty="0" smtClean="0"/>
              <a:t> в СРСР. "Театр на </a:t>
            </a:r>
            <a:r>
              <a:rPr lang="ru-RU" sz="1000" dirty="0" err="1" smtClean="0"/>
              <a:t>Таганці</a:t>
            </a:r>
            <a:r>
              <a:rPr lang="ru-RU" sz="1000" dirty="0" smtClean="0"/>
              <a:t>" став одним </a:t>
            </a:r>
            <a:r>
              <a:rPr lang="ru-RU" sz="1000" dirty="0" err="1" smtClean="0"/>
              <a:t>з</a:t>
            </a:r>
            <a:r>
              <a:rPr lang="ru-RU" sz="1000" dirty="0" smtClean="0"/>
              <a:t> </a:t>
            </a:r>
            <a:r>
              <a:rPr lang="ru-RU" sz="1000" dirty="0" err="1" smtClean="0"/>
              <a:t>осередків</a:t>
            </a:r>
            <a:r>
              <a:rPr lang="ru-RU" sz="1000" dirty="0" smtClean="0"/>
              <a:t> духовного </a:t>
            </a:r>
            <a:r>
              <a:rPr lang="ru-RU" sz="1000" dirty="0" err="1" smtClean="0"/>
              <a:t>дисидентства</a:t>
            </a:r>
            <a:r>
              <a:rPr lang="ru-RU" sz="1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5410" name="Picture 2" descr="http://uastudent.com/wp-content/uploads/2012/10/%D0%91%D0%B5%D1%80%D1%82%D0%BE%D0%BB%D1%8C%D1%82-%D0%91%D1%80%D0%B5%D1%85%D1%82-%D1%96-%D0%B9%D0%BE%D0%B3%D0%BE-%D0%BA%D0%BE%D0%BD%D1%86%D0%B5%D0%BF%D1%86%D1%96%D1%8F-%C2%AB%D0%B5%D0%BF%D1%96%D1%87%D0%BD%D0%BE%D0%B3%D0%BE-%D1%82%D0%B5%D0%B0%D1%82%D1%80%D1%83%C2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3571900" cy="24646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Масова</a:t>
            </a:r>
            <a:r>
              <a:rPr lang="ru-RU" dirty="0" smtClean="0"/>
              <a:t> 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3000396"/>
          </a:xfrm>
        </p:spPr>
        <p:txBody>
          <a:bodyPr/>
          <a:lstStyle/>
          <a:p>
            <a:r>
              <a:rPr lang="uk-UA" sz="1000" dirty="0" smtClean="0"/>
              <a:t>Розвиток засобів масової комунікації – преси, радіо, телебачення, кіно, </a:t>
            </a:r>
            <a:r>
              <a:rPr lang="uk-UA" sz="1000" dirty="0" err="1" smtClean="0"/>
              <a:t>звуко-</a:t>
            </a:r>
            <a:r>
              <a:rPr lang="uk-UA" sz="1000" dirty="0" smtClean="0"/>
              <a:t> і відеозапису, книговидання, їхня прибутковість і здатність впливати на суспільну думку і уподобання стимулювали небачений розвиток масової культури. Її головна мета – отримання максимального прибутку, а головні якості – доступність і розважальність. Масова культура породила специфічні жанри – шоу, тріллер, бойовик, шлягер, комікс. Загальною їхньою властивістю є пропаганда індивідуалізму, фізичної сили і насильства, а нерідко – ідеологічна і шовіністична спрямованість. Рисою масової культури є культ "зірки" – нерідко штучне створення популярності письменників, художників, співаків, акторів, спортсменів, а також "приручення" різноманітними способами талановитих людей з метою їх комерційної й ідеологічної експлуатації.</a:t>
            </a:r>
          </a:p>
          <a:p>
            <a:r>
              <a:rPr lang="uk-UA" sz="1000" dirty="0" smtClean="0"/>
              <a:t>У соціалістичних країнах, де масова культура була монополізована державою, її комерційний характер був замінений організацією пропаганди офіційного політичного курсу, формуванням культу вождів. Розважальність проявлялась у організації різних ідеологічних шоу, романтизації класової боротьби і революції, подвигів розвідувальних і правоохоронних органів.</a:t>
            </a:r>
          </a:p>
          <a:p>
            <a:r>
              <a:rPr lang="uk-UA" sz="1000" dirty="0" smtClean="0"/>
              <a:t>В образотворчому мистецтві проявом масової культури став поп-арт (популярне мистецтво), який прийшов на зміну незрозумілому більшості абстракціонізму. Твори поп-арту будуються на поєднанні фотографії, муляжів, репродукцій з консервними банками, деталями машин і т.д. Бездуховність і популяризація дурного смаку представники поп-арту намагаються компенсувати доступністю своїх творів будь-якому глядачеві.</a:t>
            </a:r>
          </a:p>
          <a:p>
            <a:r>
              <a:rPr lang="uk-UA" sz="1000" dirty="0" smtClean="0"/>
              <a:t>Театральна і телевізійна різновидність поп-арту – </a:t>
            </a:r>
            <a:r>
              <a:rPr lang="uk-UA" sz="1000" dirty="0" err="1" smtClean="0"/>
              <a:t>хеппенінг</a:t>
            </a:r>
            <a:r>
              <a:rPr lang="uk-UA" sz="1000" dirty="0" smtClean="0"/>
              <a:t> – ґрунтується на влаштованих режисером екстремальних ситуаціях. Потрапляючи в них, глядачі стають активними учасниками подій.</a:t>
            </a:r>
          </a:p>
          <a:p>
            <a:r>
              <a:rPr lang="uk-UA" sz="1000" dirty="0" smtClean="0"/>
              <a:t>З’явилась "масова література", розрахована на невибагливі смаки. Творилася вона в найдоступнішій формі, подаючи складні явища у спрощеному, іноді примітивному вигляді. "Масова література" покликана розважати читача. Основними її темами є пригоди, опис жахів, злочинність тощо. Деякі герої "масової літератури", як наприклад агент 007 Джеймс Бонд, стали всесвітньо відомими персонажами. Типовий герой цієї літератури – супермен, благородний юнак, який виходить на бій зі злом, покладаючись на мужність і фізичну силу.</a:t>
            </a:r>
          </a:p>
          <a:p>
            <a:r>
              <a:rPr lang="uk-UA" sz="1000" dirty="0" smtClean="0"/>
              <a:t>У своїх проявах масова культура існує як засіб для розваг. Орієнтуючись на специфічні потреби і смаки, вона іноді </a:t>
            </a:r>
            <a:r>
              <a:rPr lang="uk-UA" sz="1000" dirty="0" smtClean="0"/>
              <a:t>породжує справжні </a:t>
            </a:r>
            <a:r>
              <a:rPr lang="uk-UA" sz="1000" dirty="0" smtClean="0"/>
              <a:t>таланти. Створений нею надприбуток частково вкладається у розвиток інших видів </a:t>
            </a:r>
            <a:r>
              <a:rPr lang="uk-UA" sz="1000" dirty="0" smtClean="0"/>
              <a:t>культури</a:t>
            </a:r>
            <a:r>
              <a:rPr lang="uk-UA" sz="1000" dirty="0" smtClean="0"/>
              <a:t>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44388" name="Picture 4" descr="http://novosti.ivano-frankivsk.ua/wp-content/uploads/2014/02/DBMUUtF7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2466975" cy="185737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4390" name="Picture 6" descr="http://socotdel.by/assets/templates/socotdel/images/rad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2286016" cy="18573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4392" name="Picture 8" descr="http://ukranews.com/uploads/news/2012/10/16/19/1513f2954dd55da55241813ce489371769b868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71546"/>
            <a:ext cx="2286016" cy="185737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Музика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09876"/>
          </a:xfrm>
        </p:spPr>
        <p:txBody>
          <a:bodyPr/>
          <a:lstStyle/>
          <a:p>
            <a:r>
              <a:rPr lang="uk-UA" sz="1200" dirty="0" smtClean="0"/>
              <a:t>                   </a:t>
            </a:r>
            <a:r>
              <a:rPr lang="uk-UA" sz="1200" dirty="0" err="1" smtClean="0"/>
              <a:t>Лучано</a:t>
            </a:r>
            <a:r>
              <a:rPr lang="uk-UA" sz="1200" dirty="0" smtClean="0"/>
              <a:t> </a:t>
            </a:r>
            <a:r>
              <a:rPr lang="uk-UA" sz="1200" dirty="0" err="1" smtClean="0"/>
              <a:t>Паворотті</a:t>
            </a:r>
            <a:r>
              <a:rPr lang="uk-UA" sz="1200" dirty="0" smtClean="0"/>
              <a:t>                                                    Святослав Ріхтер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Як </a:t>
            </a:r>
            <a:r>
              <a:rPr lang="ru-RU" sz="1200" dirty="0" err="1" smtClean="0"/>
              <a:t>і</a:t>
            </a:r>
            <a:r>
              <a:rPr lang="ru-RU" sz="1200" dirty="0" smtClean="0"/>
              <a:t> в </a:t>
            </a:r>
            <a:r>
              <a:rPr lang="ru-RU" sz="1200" dirty="0" err="1" smtClean="0"/>
              <a:t>образотворчому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мистецтві</a:t>
            </a:r>
            <a:r>
              <a:rPr lang="ru-RU" sz="1200" dirty="0" smtClean="0"/>
              <a:t>, у </a:t>
            </a:r>
            <a:r>
              <a:rPr lang="ru-RU" sz="1200" dirty="0" err="1" smtClean="0"/>
              <a:t>музиці</a:t>
            </a:r>
            <a:r>
              <a:rPr lang="ru-RU" sz="1200" dirty="0" smtClean="0"/>
              <a:t> </a:t>
            </a:r>
            <a:r>
              <a:rPr lang="ru-RU" sz="1200" dirty="0" err="1" smtClean="0"/>
              <a:t>існують</a:t>
            </a:r>
            <a:r>
              <a:rPr lang="ru-RU" sz="1200" dirty="0" smtClean="0"/>
              <a:t> два </a:t>
            </a:r>
            <a:r>
              <a:rPr lang="ru-RU" sz="1200" dirty="0" err="1" smtClean="0"/>
              <a:t>головних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напрями</a:t>
            </a:r>
            <a:r>
              <a:rPr lang="ru-RU" sz="1200" dirty="0" smtClean="0"/>
              <a:t> – </a:t>
            </a:r>
            <a:r>
              <a:rPr lang="ru-RU" sz="1200" dirty="0" err="1" smtClean="0"/>
              <a:t>класичний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модерністський</a:t>
            </a:r>
            <a:r>
              <a:rPr lang="ru-RU" sz="1200" dirty="0" smtClean="0"/>
              <a:t>. У СРСР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соціалістичних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країнах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переважав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класичний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напрям</a:t>
            </a:r>
            <a:r>
              <a:rPr lang="ru-RU" sz="1200" dirty="0" smtClean="0"/>
              <a:t>.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одного боку, </a:t>
            </a:r>
            <a:r>
              <a:rPr lang="ru-RU" sz="1200" dirty="0" err="1" smtClean="0"/>
              <a:t>було</a:t>
            </a:r>
            <a:r>
              <a:rPr lang="ru-RU" sz="1200" dirty="0" smtClean="0"/>
              <a:t> </a:t>
            </a:r>
            <a:r>
              <a:rPr lang="ru-RU" sz="1200" dirty="0" err="1" smtClean="0"/>
              <a:t>позитивним</a:t>
            </a:r>
            <a:r>
              <a:rPr lang="ru-RU" sz="1200" dirty="0" smtClean="0"/>
              <a:t>, тому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формувались</a:t>
            </a:r>
            <a:r>
              <a:rPr lang="ru-RU" sz="1200" dirty="0" smtClean="0"/>
              <a:t> </a:t>
            </a:r>
            <a:r>
              <a:rPr lang="ru-RU" sz="1200" dirty="0" err="1" smtClean="0"/>
              <a:t>музичні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смаки</a:t>
            </a:r>
            <a:r>
              <a:rPr lang="ru-RU" sz="1200" dirty="0" smtClean="0"/>
              <a:t>, </a:t>
            </a:r>
            <a:r>
              <a:rPr lang="ru-RU" sz="1200" dirty="0" err="1" smtClean="0"/>
              <a:t>поширювалась</a:t>
            </a:r>
            <a:r>
              <a:rPr lang="ru-RU" sz="1200" dirty="0" smtClean="0"/>
              <a:t> </a:t>
            </a:r>
            <a:r>
              <a:rPr lang="ru-RU" sz="1200" dirty="0" err="1" smtClean="0"/>
              <a:t>класична</a:t>
            </a:r>
            <a:r>
              <a:rPr lang="ru-RU" sz="1200" dirty="0" smtClean="0"/>
              <a:t> </a:t>
            </a:r>
            <a:r>
              <a:rPr lang="ru-RU" sz="1200" dirty="0" err="1" smtClean="0"/>
              <a:t>музика</a:t>
            </a:r>
            <a:r>
              <a:rPr lang="ru-RU" sz="1200" dirty="0" smtClean="0"/>
              <a:t>. З </a:t>
            </a:r>
            <a:r>
              <a:rPr lang="ru-RU" sz="1200" dirty="0" err="1" smtClean="0"/>
              <a:t>іншого</a:t>
            </a:r>
            <a:r>
              <a:rPr lang="ru-RU" sz="1200" dirty="0" smtClean="0"/>
              <a:t> боку,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викликало</a:t>
            </a:r>
            <a:r>
              <a:rPr lang="ru-RU" sz="1200" dirty="0" smtClean="0"/>
              <a:t> протест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нігілізм</a:t>
            </a:r>
            <a:r>
              <a:rPr lang="ru-RU" sz="1200" dirty="0" smtClean="0"/>
              <a:t>, особливо у </a:t>
            </a:r>
            <a:r>
              <a:rPr lang="ru-RU" sz="1200" dirty="0" err="1" smtClean="0"/>
              <a:t>молоді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У </a:t>
            </a:r>
            <a:r>
              <a:rPr lang="ru-RU" sz="1200" dirty="0" err="1" smtClean="0"/>
              <a:t>повоєнні</a:t>
            </a:r>
            <a:r>
              <a:rPr lang="ru-RU" sz="1200" dirty="0" smtClean="0"/>
              <a:t> роки </a:t>
            </a:r>
            <a:r>
              <a:rPr lang="ru-RU" sz="1200" dirty="0" err="1" smtClean="0"/>
              <a:t>сформувалось</a:t>
            </a:r>
            <a:r>
              <a:rPr lang="ru-RU" sz="1200" dirty="0" smtClean="0"/>
              <a:t> </a:t>
            </a:r>
            <a:r>
              <a:rPr lang="ru-RU" sz="1200" dirty="0" err="1" smtClean="0"/>
              <a:t>сузір’я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композиторів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виконавців</a:t>
            </a:r>
            <a:r>
              <a:rPr lang="ru-RU" sz="1200" dirty="0" smtClean="0"/>
              <a:t>, </a:t>
            </a:r>
            <a:r>
              <a:rPr lang="ru-RU" sz="1200" dirty="0" err="1" smtClean="0"/>
              <a:t>співаків</a:t>
            </a:r>
            <a:r>
              <a:rPr lang="ru-RU" sz="1200" dirty="0" smtClean="0"/>
              <a:t>. </a:t>
            </a:r>
            <a:r>
              <a:rPr lang="ru-RU" sz="1200" dirty="0" err="1" smtClean="0"/>
              <a:t>Серед</a:t>
            </a:r>
            <a:r>
              <a:rPr lang="ru-RU" sz="1200" dirty="0" smtClean="0"/>
              <a:t> них </a:t>
            </a:r>
            <a:r>
              <a:rPr lang="ru-RU" sz="1200" dirty="0" err="1" smtClean="0"/>
              <a:t>російські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композитори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Сергій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Прокоф’єв</a:t>
            </a:r>
            <a:r>
              <a:rPr lang="ru-RU" sz="1200" dirty="0" smtClean="0"/>
              <a:t>, </a:t>
            </a:r>
            <a:r>
              <a:rPr lang="ru-RU" sz="1200" dirty="0" err="1" smtClean="0"/>
              <a:t>Родіон</a:t>
            </a:r>
            <a:r>
              <a:rPr lang="ru-RU" sz="1200" dirty="0" smtClean="0"/>
              <a:t> </a:t>
            </a:r>
            <a:r>
              <a:rPr lang="ru-RU" sz="1200" dirty="0" err="1" smtClean="0"/>
              <a:t>Щедрін</a:t>
            </a:r>
            <a:r>
              <a:rPr lang="ru-RU" sz="1200" dirty="0" smtClean="0"/>
              <a:t>, Артур </a:t>
            </a:r>
            <a:r>
              <a:rPr lang="ru-RU" sz="1200" dirty="0" err="1" smtClean="0"/>
              <a:t>Шнітке</a:t>
            </a:r>
            <a:r>
              <a:rPr lang="ru-RU" sz="1200" dirty="0" smtClean="0"/>
              <a:t>, </a:t>
            </a:r>
            <a:r>
              <a:rPr lang="ru-RU" sz="1200" dirty="0" err="1" smtClean="0"/>
              <a:t>американські</a:t>
            </a:r>
            <a:r>
              <a:rPr lang="ru-RU" sz="1200" dirty="0" smtClean="0"/>
              <a:t> Леонард </a:t>
            </a:r>
            <a:r>
              <a:rPr lang="ru-RU" sz="1200" dirty="0" err="1" smtClean="0"/>
              <a:t>Бернстайн</a:t>
            </a:r>
            <a:r>
              <a:rPr lang="ru-RU" sz="1200" dirty="0" smtClean="0"/>
              <a:t>, </a:t>
            </a:r>
            <a:r>
              <a:rPr lang="ru-RU" sz="1200" dirty="0" err="1" smtClean="0"/>
              <a:t>Джан</a:t>
            </a:r>
            <a:r>
              <a:rPr lang="ru-RU" sz="1200" dirty="0" smtClean="0"/>
              <a:t> Карло </a:t>
            </a:r>
            <a:r>
              <a:rPr lang="ru-RU" sz="1200" dirty="0" err="1" smtClean="0"/>
              <a:t>Менотті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Вершин </a:t>
            </a:r>
            <a:r>
              <a:rPr lang="ru-RU" sz="1200" dirty="0" err="1" smtClean="0"/>
              <a:t>мистецтва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досягли</a:t>
            </a:r>
            <a:r>
              <a:rPr lang="ru-RU" sz="1200" dirty="0" smtClean="0"/>
              <a:t> </a:t>
            </a:r>
            <a:r>
              <a:rPr lang="ru-RU" sz="1200" dirty="0" err="1" smtClean="0"/>
              <a:t>піаністи</a:t>
            </a:r>
            <a:r>
              <a:rPr lang="ru-RU" sz="1200" dirty="0" smtClean="0"/>
              <a:t> Давид </a:t>
            </a:r>
            <a:r>
              <a:rPr lang="ru-RU" sz="1200" dirty="0" err="1" smtClean="0"/>
              <a:t>Горовіц</a:t>
            </a:r>
            <a:r>
              <a:rPr lang="ru-RU" sz="1200" dirty="0" smtClean="0"/>
              <a:t> та Ван </a:t>
            </a:r>
            <a:r>
              <a:rPr lang="ru-RU" sz="1200" dirty="0" err="1" smtClean="0"/>
              <a:t>Кліберн</a:t>
            </a:r>
            <a:r>
              <a:rPr lang="ru-RU" sz="1200" dirty="0" smtClean="0"/>
              <a:t> (США), Святослав </a:t>
            </a:r>
            <a:r>
              <a:rPr lang="ru-RU" sz="1200" dirty="0" err="1" smtClean="0"/>
              <a:t>Ріхтер</a:t>
            </a:r>
            <a:r>
              <a:rPr lang="ru-RU" sz="1200" dirty="0" smtClean="0"/>
              <a:t> (</a:t>
            </a:r>
            <a:r>
              <a:rPr lang="ru-RU" sz="1200" dirty="0" err="1" smtClean="0"/>
              <a:t>Росія</a:t>
            </a:r>
            <a:r>
              <a:rPr lang="ru-RU" sz="1200" dirty="0" smtClean="0"/>
              <a:t>), </a:t>
            </a:r>
            <a:r>
              <a:rPr lang="ru-RU" sz="1200" dirty="0" err="1" smtClean="0"/>
              <a:t>скрипалі</a:t>
            </a:r>
            <a:r>
              <a:rPr lang="ru-RU" sz="1200" dirty="0" smtClean="0"/>
              <a:t> </a:t>
            </a:r>
            <a:r>
              <a:rPr lang="ru-RU" sz="1200" dirty="0" err="1" smtClean="0"/>
              <a:t>Павло</a:t>
            </a:r>
            <a:r>
              <a:rPr lang="ru-RU" sz="1200" dirty="0" smtClean="0"/>
              <a:t> Коган, Давид Ойстрах та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син</a:t>
            </a:r>
            <a:r>
              <a:rPr lang="ru-RU" sz="1200" dirty="0" smtClean="0"/>
              <a:t> </a:t>
            </a:r>
            <a:r>
              <a:rPr lang="ru-RU" sz="1200" dirty="0" err="1" smtClean="0"/>
              <a:t>Ігор</a:t>
            </a:r>
            <a:r>
              <a:rPr lang="ru-RU" sz="1200" dirty="0" smtClean="0"/>
              <a:t> (</a:t>
            </a:r>
            <a:r>
              <a:rPr lang="ru-RU" sz="1200" dirty="0" err="1" smtClean="0"/>
              <a:t>Росія</a:t>
            </a:r>
            <a:r>
              <a:rPr lang="ru-RU" sz="1200" dirty="0" smtClean="0"/>
              <a:t>), </a:t>
            </a:r>
            <a:r>
              <a:rPr lang="ru-RU" sz="1200" dirty="0" err="1" smtClean="0"/>
              <a:t>Ієгуді</a:t>
            </a:r>
            <a:r>
              <a:rPr lang="ru-RU" sz="1200" dirty="0" smtClean="0"/>
              <a:t> </a:t>
            </a:r>
            <a:r>
              <a:rPr lang="ru-RU" sz="1200" dirty="0" err="1" smtClean="0"/>
              <a:t>Менухін</a:t>
            </a:r>
            <a:r>
              <a:rPr lang="ru-RU" sz="1200" dirty="0" smtClean="0"/>
              <a:t> (США), </a:t>
            </a:r>
            <a:r>
              <a:rPr lang="ru-RU" sz="1200" dirty="0" err="1" smtClean="0"/>
              <a:t>співаки</a:t>
            </a:r>
            <a:r>
              <a:rPr lang="ru-RU" sz="1200" dirty="0" smtClean="0"/>
              <a:t> Лучано </a:t>
            </a:r>
            <a:r>
              <a:rPr lang="ru-RU" sz="1200" dirty="0" err="1" smtClean="0"/>
              <a:t>Паваротті</a:t>
            </a:r>
            <a:r>
              <a:rPr lang="ru-RU" sz="1200" dirty="0" smtClean="0"/>
              <a:t> (</a:t>
            </a:r>
            <a:r>
              <a:rPr lang="ru-RU" sz="1200" dirty="0" err="1" smtClean="0"/>
              <a:t>Італія</a:t>
            </a:r>
            <a:r>
              <a:rPr lang="ru-RU" sz="1200" dirty="0" smtClean="0"/>
              <a:t>), </a:t>
            </a:r>
            <a:r>
              <a:rPr lang="ru-RU" sz="1200" dirty="0" err="1" smtClean="0"/>
              <a:t>Маріо</a:t>
            </a:r>
            <a:r>
              <a:rPr lang="ru-RU" sz="1200" dirty="0" smtClean="0"/>
              <a:t> </a:t>
            </a:r>
            <a:r>
              <a:rPr lang="ru-RU" sz="1200" dirty="0" err="1" smtClean="0"/>
              <a:t>Ланца</a:t>
            </a:r>
            <a:r>
              <a:rPr lang="ru-RU" sz="1200" dirty="0" smtClean="0"/>
              <a:t> (США), </a:t>
            </a:r>
            <a:r>
              <a:rPr lang="ru-RU" sz="1200" dirty="0" err="1" smtClean="0"/>
              <a:t>Євгенія</a:t>
            </a:r>
            <a:r>
              <a:rPr lang="ru-RU" sz="1200" dirty="0" smtClean="0"/>
              <a:t> </a:t>
            </a:r>
            <a:r>
              <a:rPr lang="ru-RU" sz="1200" dirty="0" err="1" smtClean="0"/>
              <a:t>Мірошниченко</a:t>
            </a:r>
            <a:r>
              <a:rPr lang="ru-RU" sz="1200" dirty="0" smtClean="0"/>
              <a:t>, </a:t>
            </a:r>
            <a:r>
              <a:rPr lang="ru-RU" sz="1200" dirty="0" err="1" smtClean="0"/>
              <a:t>Анатолій</a:t>
            </a:r>
            <a:r>
              <a:rPr lang="ru-RU" sz="1200" dirty="0" smtClean="0"/>
              <a:t> </a:t>
            </a:r>
            <a:r>
              <a:rPr lang="ru-RU" sz="1200" dirty="0" err="1" smtClean="0"/>
              <a:t>Солов’яненко</a:t>
            </a:r>
            <a:r>
              <a:rPr lang="ru-RU" sz="1200" dirty="0" smtClean="0"/>
              <a:t> (</a:t>
            </a:r>
            <a:r>
              <a:rPr lang="ru-RU" sz="1200" dirty="0" err="1" smtClean="0"/>
              <a:t>Україна</a:t>
            </a:r>
            <a:r>
              <a:rPr lang="ru-RU" sz="1200" dirty="0" smtClean="0"/>
              <a:t>) та </a:t>
            </a:r>
            <a:r>
              <a:rPr lang="ru-RU" sz="1200" dirty="0" err="1" smtClean="0"/>
              <a:t>багато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інших</a:t>
            </a:r>
            <a:endParaRPr lang="ru-RU" sz="1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43362" name="Picture 2" descr="http://www.fedorov.ws/singer/pavarot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1928826" cy="226034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64" name="Picture 4" descr="http://www.sviatoslavrichter.ru/photos/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2000264" cy="221931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Архітектура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/>
          <a:lstStyle/>
          <a:p>
            <a:r>
              <a:rPr lang="ru-RU" sz="1100" dirty="0" smtClean="0"/>
              <a:t>В </a:t>
            </a:r>
            <a:r>
              <a:rPr lang="ru-RU" sz="1100" dirty="0" err="1" smtClean="0"/>
              <a:t>архітектурі</a:t>
            </a:r>
            <a:r>
              <a:rPr lang="ru-RU" sz="1100" dirty="0" smtClean="0"/>
              <a:t> </a:t>
            </a:r>
            <a:r>
              <a:rPr lang="ru-RU" sz="1100" dirty="0" err="1" smtClean="0"/>
              <a:t>завжди</a:t>
            </a:r>
            <a:r>
              <a:rPr lang="ru-RU" sz="1100" dirty="0" smtClean="0"/>
              <a:t> </a:t>
            </a:r>
            <a:r>
              <a:rPr lang="ru-RU" sz="1100" dirty="0" err="1" smtClean="0"/>
              <a:t>поєднуються</a:t>
            </a:r>
            <a:r>
              <a:rPr lang="ru-RU" sz="1100" dirty="0" smtClean="0"/>
              <a:t> два </a:t>
            </a:r>
            <a:r>
              <a:rPr lang="ru-RU" sz="1100" dirty="0" err="1" smtClean="0"/>
              <a:t>елементи</a:t>
            </a:r>
            <a:r>
              <a:rPr lang="ru-RU" sz="1100" dirty="0" smtClean="0"/>
              <a:t> – </a:t>
            </a:r>
            <a:r>
              <a:rPr lang="ru-RU" sz="1100" dirty="0" err="1" smtClean="0"/>
              <a:t>суто</a:t>
            </a:r>
            <a:r>
              <a:rPr lang="ru-RU" sz="1100" dirty="0" smtClean="0"/>
              <a:t> </a:t>
            </a:r>
            <a:r>
              <a:rPr lang="ru-RU" sz="1100" dirty="0" err="1" smtClean="0"/>
              <a:t>мистецький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прагматичний</a:t>
            </a:r>
            <a:r>
              <a:rPr lang="ru-RU" sz="1100" dirty="0" smtClean="0"/>
              <a:t>. </a:t>
            </a:r>
            <a:r>
              <a:rPr lang="ru-RU" sz="1100" dirty="0" err="1" smtClean="0"/>
              <a:t>Будівлі</a:t>
            </a:r>
            <a:r>
              <a:rPr lang="ru-RU" sz="1100" dirty="0" smtClean="0"/>
              <a:t> </a:t>
            </a:r>
            <a:r>
              <a:rPr lang="ru-RU" sz="1100" dirty="0" err="1" smtClean="0"/>
              <a:t>покликані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прикрашати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міста</a:t>
            </a:r>
            <a:r>
              <a:rPr lang="ru-RU" sz="1100" dirty="0" smtClean="0"/>
              <a:t> </a:t>
            </a:r>
            <a:r>
              <a:rPr lang="ru-RU" sz="1100" dirty="0" err="1" smtClean="0"/>
              <a:t>й</a:t>
            </a:r>
            <a:r>
              <a:rPr lang="ru-RU" sz="1100" dirty="0" smtClean="0"/>
              <a:t> села, </a:t>
            </a:r>
            <a:r>
              <a:rPr lang="ru-RU" sz="1100" dirty="0" err="1" smtClean="0"/>
              <a:t>задовольняти</a:t>
            </a:r>
            <a:r>
              <a:rPr lang="ru-RU" sz="1100" dirty="0" smtClean="0"/>
              <a:t> </a:t>
            </a:r>
            <a:r>
              <a:rPr lang="ru-RU" sz="1100" dirty="0" err="1" smtClean="0"/>
              <a:t>матеріальні</a:t>
            </a:r>
            <a:r>
              <a:rPr lang="ru-RU" sz="1100" dirty="0" smtClean="0"/>
              <a:t> потреби людей. </a:t>
            </a:r>
            <a:r>
              <a:rPr lang="ru-RU" sz="1100" dirty="0" err="1" smtClean="0"/>
              <a:t>Крім</a:t>
            </a:r>
            <a:r>
              <a:rPr lang="ru-RU" sz="1100" dirty="0" smtClean="0"/>
              <a:t> того, </a:t>
            </a:r>
            <a:r>
              <a:rPr lang="ru-RU" sz="1100" dirty="0" err="1" smtClean="0"/>
              <a:t>архітектура</a:t>
            </a:r>
            <a:r>
              <a:rPr lang="ru-RU" sz="1100" dirty="0" smtClean="0"/>
              <a:t> </a:t>
            </a:r>
            <a:r>
              <a:rPr lang="ru-RU" sz="1100" dirty="0" err="1" smtClean="0"/>
              <a:t>може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використовуватись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досягнення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якихось</a:t>
            </a:r>
            <a:r>
              <a:rPr lang="ru-RU" sz="1100" dirty="0" smtClean="0"/>
              <a:t> </a:t>
            </a:r>
            <a:r>
              <a:rPr lang="ru-RU" sz="1100" dirty="0" err="1" smtClean="0"/>
              <a:t>ідеологічних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цілей</a:t>
            </a:r>
            <a:r>
              <a:rPr lang="ru-RU" sz="1100" dirty="0" smtClean="0"/>
              <a:t>. Так, </a:t>
            </a:r>
            <a:r>
              <a:rPr lang="ru-RU" sz="1100" dirty="0" err="1" smtClean="0"/>
              <a:t>після</a:t>
            </a:r>
            <a:r>
              <a:rPr lang="ru-RU" sz="1100" dirty="0" smtClean="0"/>
              <a:t> перемоги над </a:t>
            </a:r>
            <a:r>
              <a:rPr lang="ru-RU" sz="1100" dirty="0" err="1" smtClean="0"/>
              <a:t>Німеччиною</a:t>
            </a:r>
            <a:r>
              <a:rPr lang="ru-RU" sz="1100" dirty="0" smtClean="0"/>
              <a:t> </a:t>
            </a:r>
            <a:r>
              <a:rPr lang="ru-RU" sz="1100" dirty="0" err="1" smtClean="0"/>
              <a:t>радянське</a:t>
            </a:r>
            <a:r>
              <a:rPr lang="ru-RU" sz="1100" dirty="0" smtClean="0"/>
              <a:t> </a:t>
            </a:r>
            <a:r>
              <a:rPr lang="ru-RU" sz="1100" dirty="0" err="1" smtClean="0"/>
              <a:t>керівництво</a:t>
            </a:r>
            <a:r>
              <a:rPr lang="ru-RU" sz="1100" dirty="0" smtClean="0"/>
              <a:t> </a:t>
            </a:r>
            <a:r>
              <a:rPr lang="ru-RU" sz="1100" dirty="0" err="1" smtClean="0"/>
              <a:t>увіковічнило</a:t>
            </a:r>
            <a:r>
              <a:rPr lang="ru-RU" sz="1100" dirty="0" smtClean="0"/>
              <a:t> </a:t>
            </a:r>
            <a:r>
              <a:rPr lang="ru-RU" sz="1100" dirty="0" err="1" smtClean="0"/>
              <a:t>цю</a:t>
            </a:r>
            <a:r>
              <a:rPr lang="ru-RU" sz="1100" dirty="0" smtClean="0"/>
              <a:t> </a:t>
            </a:r>
            <a:r>
              <a:rPr lang="ru-RU" sz="1100" dirty="0" err="1" smtClean="0"/>
              <a:t>подію</a:t>
            </a:r>
            <a:r>
              <a:rPr lang="ru-RU" sz="1100" dirty="0" smtClean="0"/>
              <a:t> в </a:t>
            </a:r>
            <a:r>
              <a:rPr lang="ru-RU" sz="1100" dirty="0" err="1" smtClean="0"/>
              <a:t>архітектурі</a:t>
            </a:r>
            <a:r>
              <a:rPr lang="ru-RU" sz="1100" dirty="0" smtClean="0"/>
              <a:t>. </a:t>
            </a:r>
            <a:r>
              <a:rPr lang="ru-RU" sz="1100" dirty="0" err="1" smtClean="0"/>
              <a:t>Наприкінці</a:t>
            </a:r>
            <a:r>
              <a:rPr lang="ru-RU" sz="1100" dirty="0" smtClean="0"/>
              <a:t> 40‑х – у 50-х роках у </a:t>
            </a:r>
            <a:r>
              <a:rPr lang="ru-RU" sz="1100" dirty="0" err="1" smtClean="0"/>
              <a:t>Москві</a:t>
            </a:r>
            <a:r>
              <a:rPr lang="ru-RU" sz="1100" dirty="0" smtClean="0"/>
              <a:t> </a:t>
            </a:r>
            <a:r>
              <a:rPr lang="ru-RU" sz="1100" dirty="0" err="1" smtClean="0"/>
              <a:t>були</a:t>
            </a:r>
            <a:r>
              <a:rPr lang="ru-RU" sz="1100" dirty="0" smtClean="0"/>
              <a:t> </a:t>
            </a:r>
            <a:r>
              <a:rPr lang="ru-RU" sz="1100" dirty="0" err="1" smtClean="0"/>
              <a:t>зведені</a:t>
            </a:r>
            <a:r>
              <a:rPr lang="ru-RU" sz="1100" dirty="0" smtClean="0"/>
              <a:t> </a:t>
            </a:r>
            <a:r>
              <a:rPr lang="ru-RU" sz="1100" dirty="0" err="1" smtClean="0"/>
              <a:t>помпезні</a:t>
            </a:r>
            <a:r>
              <a:rPr lang="ru-RU" sz="1100" dirty="0" smtClean="0"/>
              <a:t> </a:t>
            </a:r>
            <a:r>
              <a:rPr lang="ru-RU" sz="1100" dirty="0" err="1" smtClean="0"/>
              <a:t>тріумфальні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висотні</a:t>
            </a:r>
            <a:r>
              <a:rPr lang="ru-RU" sz="1100" dirty="0" smtClean="0"/>
              <a:t> </a:t>
            </a:r>
            <a:r>
              <a:rPr lang="ru-RU" sz="1100" dirty="0" err="1" smtClean="0"/>
              <a:t>будинки</a:t>
            </a:r>
            <a:r>
              <a:rPr lang="ru-RU" sz="1100" dirty="0" smtClean="0"/>
              <a:t>. </a:t>
            </a:r>
            <a:r>
              <a:rPr lang="ru-RU" sz="1100" dirty="0" err="1" smtClean="0"/>
              <a:t>Найвідоміший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них – </a:t>
            </a:r>
            <a:r>
              <a:rPr lang="ru-RU" sz="1100" dirty="0" err="1" smtClean="0"/>
              <a:t>Московський</a:t>
            </a:r>
            <a:r>
              <a:rPr lang="ru-RU" sz="1100" dirty="0" smtClean="0"/>
              <a:t> </a:t>
            </a:r>
            <a:r>
              <a:rPr lang="ru-RU" sz="1100" dirty="0" err="1" smtClean="0"/>
              <a:t>університет</a:t>
            </a:r>
            <a:r>
              <a:rPr lang="ru-RU" sz="1100" dirty="0" smtClean="0"/>
              <a:t>. За прикладом СРСР </a:t>
            </a:r>
            <a:r>
              <a:rPr lang="ru-RU" sz="1100" dirty="0" err="1" smtClean="0"/>
              <a:t>парадні</a:t>
            </a:r>
            <a:r>
              <a:rPr lang="ru-RU" sz="1100" dirty="0" smtClean="0"/>
              <a:t> </a:t>
            </a:r>
            <a:r>
              <a:rPr lang="ru-RU" sz="1100" dirty="0" err="1" smtClean="0"/>
              <a:t>будівлі</a:t>
            </a:r>
            <a:r>
              <a:rPr lang="ru-RU" sz="1100" dirty="0" smtClean="0"/>
              <a:t> </a:t>
            </a:r>
            <a:r>
              <a:rPr lang="ru-RU" sz="1100" dirty="0" err="1" smtClean="0"/>
              <a:t>споруджувались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в </a:t>
            </a:r>
            <a:r>
              <a:rPr lang="ru-RU" sz="1100" dirty="0" err="1" smtClean="0"/>
              <a:t>інших</a:t>
            </a:r>
            <a:r>
              <a:rPr lang="ru-RU" sz="1100" dirty="0" smtClean="0"/>
              <a:t> </a:t>
            </a:r>
            <a:r>
              <a:rPr lang="ru-RU" sz="1100" dirty="0" err="1" smtClean="0"/>
              <a:t>соціалістичних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країнах</a:t>
            </a:r>
            <a:r>
              <a:rPr lang="ru-RU" sz="1100" dirty="0" smtClean="0"/>
              <a:t>. </a:t>
            </a:r>
            <a:r>
              <a:rPr lang="ru-RU" sz="1100" dirty="0" err="1" smtClean="0"/>
              <a:t>Їхні</a:t>
            </a:r>
            <a:r>
              <a:rPr lang="ru-RU" sz="1100" dirty="0" smtClean="0"/>
              <a:t> </a:t>
            </a:r>
            <a:r>
              <a:rPr lang="ru-RU" sz="1100" dirty="0" err="1" smtClean="0"/>
              <a:t>фасади</a:t>
            </a:r>
            <a:r>
              <a:rPr lang="ru-RU" sz="1100" dirty="0" smtClean="0"/>
              <a:t> </a:t>
            </a:r>
            <a:r>
              <a:rPr lang="ru-RU" sz="1100" dirty="0" err="1" smtClean="0"/>
              <a:t>були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перенасичені</a:t>
            </a:r>
            <a:r>
              <a:rPr lang="ru-RU" sz="1100" dirty="0" smtClean="0"/>
              <a:t> прикрасами, через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створювалось</a:t>
            </a:r>
            <a:r>
              <a:rPr lang="ru-RU" sz="1100" dirty="0" smtClean="0"/>
              <a:t> </a:t>
            </a:r>
            <a:r>
              <a:rPr lang="ru-RU" sz="1100" dirty="0" err="1" smtClean="0"/>
              <a:t>враження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відсутності</a:t>
            </a:r>
            <a:r>
              <a:rPr lang="ru-RU" sz="1100" dirty="0" smtClean="0"/>
              <a:t> у </a:t>
            </a:r>
            <a:r>
              <a:rPr lang="ru-RU" sz="1100" dirty="0" err="1" smtClean="0"/>
              <a:t>їхніх</a:t>
            </a:r>
            <a:r>
              <a:rPr lang="ru-RU" sz="1100" dirty="0" smtClean="0"/>
              <a:t> </a:t>
            </a:r>
            <a:r>
              <a:rPr lang="ru-RU" sz="1100" dirty="0" err="1" smtClean="0"/>
              <a:t>авторів</a:t>
            </a:r>
            <a:r>
              <a:rPr lang="ru-RU" sz="1100" dirty="0" smtClean="0"/>
              <a:t> </a:t>
            </a:r>
            <a:r>
              <a:rPr lang="ru-RU" sz="1100" dirty="0" err="1" smtClean="0"/>
              <a:t>хорошого</a:t>
            </a:r>
            <a:r>
              <a:rPr lang="ru-RU" sz="1100" dirty="0" smtClean="0"/>
              <a:t> смаку.</a:t>
            </a:r>
          </a:p>
          <a:p>
            <a:r>
              <a:rPr lang="ru-RU" sz="1100" dirty="0" smtClean="0"/>
              <a:t>Тим часом </a:t>
            </a:r>
            <a:r>
              <a:rPr lang="ru-RU" sz="1100" dirty="0" err="1" smtClean="0"/>
              <a:t>європейські</a:t>
            </a:r>
            <a:r>
              <a:rPr lang="ru-RU" sz="1100" dirty="0" smtClean="0"/>
              <a:t> </a:t>
            </a:r>
            <a:r>
              <a:rPr lang="ru-RU" sz="1100" dirty="0" err="1" smtClean="0"/>
              <a:t>зодчі</a:t>
            </a:r>
            <a:r>
              <a:rPr lang="ru-RU" sz="1100" dirty="0" smtClean="0"/>
              <a:t> </a:t>
            </a:r>
            <a:r>
              <a:rPr lang="ru-RU" sz="1100" dirty="0" err="1" smtClean="0"/>
              <a:t>пішли</a:t>
            </a:r>
            <a:r>
              <a:rPr lang="ru-RU" sz="1100" dirty="0" smtClean="0"/>
              <a:t> шляхом </a:t>
            </a:r>
            <a:r>
              <a:rPr lang="ru-RU" sz="1100" dirty="0" err="1" smtClean="0"/>
              <a:t>розвитку</a:t>
            </a:r>
            <a:r>
              <a:rPr lang="ru-RU" sz="1100" dirty="0" smtClean="0"/>
              <a:t> так </a:t>
            </a:r>
            <a:r>
              <a:rPr lang="ru-RU" sz="1100" dirty="0" err="1" smtClean="0"/>
              <a:t>званої</a:t>
            </a:r>
            <a:r>
              <a:rPr lang="ru-RU" sz="1100" dirty="0" smtClean="0"/>
              <a:t> "</a:t>
            </a:r>
            <a:r>
              <a:rPr lang="ru-RU" sz="1100" dirty="0" err="1" smtClean="0"/>
              <a:t>нової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архітектури</a:t>
            </a:r>
            <a:r>
              <a:rPr lang="ru-RU" sz="1100" dirty="0" smtClean="0"/>
              <a:t>". Для </a:t>
            </a:r>
            <a:r>
              <a:rPr lang="ru-RU" sz="1100" dirty="0" err="1" smtClean="0"/>
              <a:t>неї</a:t>
            </a:r>
            <a:r>
              <a:rPr lang="ru-RU" sz="1100" dirty="0" smtClean="0"/>
              <a:t> </a:t>
            </a:r>
            <a:r>
              <a:rPr lang="ru-RU" sz="1100" dirty="0" err="1" smtClean="0"/>
              <a:t>характерні</a:t>
            </a:r>
            <a:r>
              <a:rPr lang="ru-RU" sz="1100" dirty="0" smtClean="0"/>
              <a:t> </a:t>
            </a:r>
            <a:r>
              <a:rPr lang="ru-RU" sz="1100" dirty="0" err="1" smtClean="0"/>
              <a:t>раціональність</a:t>
            </a:r>
            <a:r>
              <a:rPr lang="ru-RU" sz="1100" dirty="0" smtClean="0"/>
              <a:t>, </a:t>
            </a:r>
            <a:r>
              <a:rPr lang="ru-RU" sz="1100" dirty="0" err="1" smtClean="0"/>
              <a:t>чіткість</a:t>
            </a:r>
            <a:r>
              <a:rPr lang="ru-RU" sz="1100" dirty="0" smtClean="0"/>
              <a:t> форм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ліній</a:t>
            </a:r>
            <a:r>
              <a:rPr lang="ru-RU" sz="1100" dirty="0" smtClean="0"/>
              <a:t>, </a:t>
            </a:r>
            <a:r>
              <a:rPr lang="ru-RU" sz="1100" dirty="0" err="1" smtClean="0"/>
              <a:t>застосування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нових</a:t>
            </a:r>
            <a:r>
              <a:rPr lang="ru-RU" sz="1100" dirty="0" smtClean="0"/>
              <a:t> </a:t>
            </a:r>
            <a:r>
              <a:rPr lang="ru-RU" sz="1100" dirty="0" err="1" smtClean="0"/>
              <a:t>технічних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конструкцій</a:t>
            </a:r>
            <a:r>
              <a:rPr lang="ru-RU" sz="1100" dirty="0" smtClean="0"/>
              <a:t>, таких </a:t>
            </a:r>
            <a:r>
              <a:rPr lang="ru-RU" sz="1100" dirty="0" err="1" smtClean="0"/>
              <a:t>матеріалів</a:t>
            </a:r>
            <a:r>
              <a:rPr lang="ru-RU" sz="1100" dirty="0" smtClean="0"/>
              <a:t>, як бетон, метал, </a:t>
            </a:r>
            <a:r>
              <a:rPr lang="ru-RU" sz="1100" dirty="0" err="1" smtClean="0"/>
              <a:t>скло</a:t>
            </a:r>
            <a:r>
              <a:rPr lang="ru-RU" sz="1100" dirty="0" smtClean="0"/>
              <a:t>. </a:t>
            </a:r>
            <a:r>
              <a:rPr lang="ru-RU" sz="1100" dirty="0" err="1" smtClean="0"/>
              <a:t>Проте</a:t>
            </a:r>
            <a:r>
              <a:rPr lang="ru-RU" sz="1100" dirty="0" smtClean="0"/>
              <a:t> </a:t>
            </a:r>
            <a:r>
              <a:rPr lang="ru-RU" sz="1100" dirty="0" err="1" smtClean="0"/>
              <a:t>недоліками</a:t>
            </a:r>
            <a:r>
              <a:rPr lang="ru-RU" sz="1100" dirty="0" smtClean="0"/>
              <a:t> "</a:t>
            </a:r>
            <a:r>
              <a:rPr lang="ru-RU" sz="1100" dirty="0" err="1" smtClean="0"/>
              <a:t>нової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архітектури</a:t>
            </a:r>
            <a:r>
              <a:rPr lang="ru-RU" sz="1100" dirty="0" smtClean="0"/>
              <a:t>" </a:t>
            </a:r>
            <a:r>
              <a:rPr lang="ru-RU" sz="1100" dirty="0" err="1" smtClean="0"/>
              <a:t>були</a:t>
            </a:r>
            <a:r>
              <a:rPr lang="ru-RU" sz="1100" dirty="0" smtClean="0"/>
              <a:t> </a:t>
            </a:r>
            <a:r>
              <a:rPr lang="ru-RU" sz="1100" dirty="0" err="1" smtClean="0"/>
              <a:t>універсальність</a:t>
            </a:r>
            <a:r>
              <a:rPr lang="ru-RU" sz="1100" dirty="0" smtClean="0"/>
              <a:t>, </a:t>
            </a:r>
            <a:r>
              <a:rPr lang="ru-RU" sz="1100" dirty="0" err="1" smtClean="0"/>
              <a:t>однотипність</a:t>
            </a:r>
            <a:r>
              <a:rPr lang="ru-RU" sz="1100" dirty="0" smtClean="0"/>
              <a:t>, </a:t>
            </a:r>
            <a:r>
              <a:rPr lang="ru-RU" sz="1100" dirty="0" err="1" smtClean="0"/>
              <a:t>схожість</a:t>
            </a:r>
            <a:r>
              <a:rPr lang="ru-RU" sz="1100" dirty="0" smtClean="0"/>
              <a:t> </a:t>
            </a:r>
            <a:r>
              <a:rPr lang="ru-RU" sz="1100" dirty="0" err="1" smtClean="0"/>
              <a:t>будинків</a:t>
            </a:r>
            <a:r>
              <a:rPr lang="ru-RU" sz="1100" dirty="0" smtClean="0"/>
              <a:t>. </a:t>
            </a:r>
            <a:r>
              <a:rPr lang="ru-RU" sz="1100" dirty="0" err="1" smtClean="0"/>
              <a:t>Проти</a:t>
            </a:r>
            <a:r>
              <a:rPr lang="ru-RU" sz="1100" dirty="0" smtClean="0"/>
              <a:t> </a:t>
            </a:r>
            <a:r>
              <a:rPr lang="ru-RU" sz="1100" dirty="0" err="1" smtClean="0"/>
              <a:t>такої</a:t>
            </a:r>
            <a:r>
              <a:rPr lang="ru-RU" sz="1100" dirty="0" smtClean="0"/>
              <a:t> </a:t>
            </a:r>
            <a:r>
              <a:rPr lang="ru-RU" sz="1100" dirty="0" err="1" smtClean="0"/>
              <a:t>тенденції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виступили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представники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архітектурних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шкіл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Спроби</a:t>
            </a:r>
            <a:r>
              <a:rPr lang="ru-RU" sz="1100" dirty="0" smtClean="0"/>
              <a:t> </a:t>
            </a:r>
            <a:r>
              <a:rPr lang="ru-RU" sz="1100" dirty="0" err="1" smtClean="0"/>
              <a:t>поєднати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кращі</a:t>
            </a:r>
            <a:r>
              <a:rPr lang="ru-RU" sz="1100" dirty="0" smtClean="0"/>
              <a:t> </a:t>
            </a:r>
            <a:r>
              <a:rPr lang="ru-RU" sz="1100" dirty="0" err="1" smtClean="0"/>
              <a:t>світові</a:t>
            </a:r>
            <a:r>
              <a:rPr lang="ru-RU" sz="1100" dirty="0" smtClean="0"/>
              <a:t> </a:t>
            </a:r>
            <a:r>
              <a:rPr lang="ru-RU" sz="1100" dirty="0" err="1" smtClean="0"/>
              <a:t>надбання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особливостями</a:t>
            </a:r>
            <a:r>
              <a:rPr lang="ru-RU" sz="1100" dirty="0" smtClean="0"/>
              <a:t> </a:t>
            </a:r>
            <a:r>
              <a:rPr lang="ru-RU" sz="1100" dirty="0" err="1" smtClean="0"/>
              <a:t>яскраво</a:t>
            </a:r>
            <a:r>
              <a:rPr lang="ru-RU" sz="1100" dirty="0" smtClean="0"/>
              <a:t> проявились у </a:t>
            </a:r>
            <a:r>
              <a:rPr lang="ru-RU" sz="1100" dirty="0" err="1" smtClean="0"/>
              <a:t>творчості</a:t>
            </a:r>
            <a:r>
              <a:rPr lang="ru-RU" sz="1100" dirty="0" smtClean="0"/>
              <a:t> </a:t>
            </a:r>
            <a:r>
              <a:rPr lang="ru-RU" sz="1100" dirty="0" err="1" smtClean="0"/>
              <a:t>видатного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бразильського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архітектора</a:t>
            </a:r>
            <a:r>
              <a:rPr lang="ru-RU" sz="1100" dirty="0" smtClean="0"/>
              <a:t> Оскара </a:t>
            </a:r>
            <a:r>
              <a:rPr lang="ru-RU" sz="1100" dirty="0" err="1" smtClean="0"/>
              <a:t>Німейєра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Французькі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архітектори</a:t>
            </a:r>
            <a:r>
              <a:rPr lang="ru-RU" sz="1100" dirty="0" smtClean="0"/>
              <a:t> </a:t>
            </a:r>
            <a:r>
              <a:rPr lang="ru-RU" sz="1100" dirty="0" err="1" smtClean="0"/>
              <a:t>здійснили</a:t>
            </a:r>
            <a:r>
              <a:rPr lang="ru-RU" sz="1100" dirty="0" smtClean="0"/>
              <a:t> </a:t>
            </a:r>
            <a:r>
              <a:rPr lang="ru-RU" sz="1100" dirty="0" err="1" smtClean="0"/>
              <a:t>сміливі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проекти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поєднали</a:t>
            </a:r>
            <a:r>
              <a:rPr lang="ru-RU" sz="1100" dirty="0" smtClean="0"/>
              <a:t> </a:t>
            </a:r>
            <a:r>
              <a:rPr lang="ru-RU" sz="1100" dirty="0" err="1" smtClean="0"/>
              <a:t>споруди</a:t>
            </a:r>
            <a:r>
              <a:rPr lang="ru-RU" sz="1100" dirty="0" smtClean="0"/>
              <a:t> </a:t>
            </a:r>
            <a:r>
              <a:rPr lang="ru-RU" sz="1100" dirty="0" err="1" smtClean="0"/>
              <a:t>минулих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часів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сучасними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архітектурними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можливостями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Нинішня</a:t>
            </a:r>
            <a:r>
              <a:rPr lang="ru-RU" sz="1100" dirty="0" smtClean="0"/>
              <a:t> </a:t>
            </a:r>
            <a:r>
              <a:rPr lang="ru-RU" sz="1100" dirty="0" err="1" smtClean="0"/>
              <a:t>індустрія</a:t>
            </a:r>
            <a:r>
              <a:rPr lang="ru-RU" sz="1100" dirty="0" smtClean="0"/>
              <a:t> </a:t>
            </a:r>
            <a:r>
              <a:rPr lang="ru-RU" sz="1100" dirty="0" err="1" smtClean="0"/>
              <a:t>дає</a:t>
            </a:r>
            <a:r>
              <a:rPr lang="ru-RU" sz="1100" dirty="0" smtClean="0"/>
              <a:t> </a:t>
            </a:r>
            <a:r>
              <a:rPr lang="ru-RU" sz="1100" dirty="0" err="1" smtClean="0"/>
              <a:t>змогу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архітекторам</a:t>
            </a:r>
            <a:r>
              <a:rPr lang="ru-RU" sz="1100" dirty="0" smtClean="0"/>
              <a:t> </a:t>
            </a:r>
            <a:r>
              <a:rPr lang="ru-RU" sz="1100" dirty="0" err="1" smtClean="0"/>
              <a:t>здійснювати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найсміливіші</a:t>
            </a:r>
            <a:r>
              <a:rPr lang="ru-RU" sz="1100" dirty="0" smtClean="0"/>
              <a:t> </a:t>
            </a:r>
            <a:r>
              <a:rPr lang="ru-RU" sz="1100" dirty="0" err="1" smtClean="0"/>
              <a:t>фантазії</a:t>
            </a:r>
            <a:r>
              <a:rPr lang="ru-RU" sz="1100" dirty="0" smtClean="0"/>
              <a:t>. У </a:t>
            </a:r>
            <a:r>
              <a:rPr lang="ru-RU" sz="1100" dirty="0" err="1" smtClean="0"/>
              <a:t>спорудах</a:t>
            </a:r>
            <a:r>
              <a:rPr lang="ru-RU" sz="1100" dirty="0" smtClean="0"/>
              <a:t> </a:t>
            </a:r>
            <a:r>
              <a:rPr lang="ru-RU" sz="1100" dirty="0" err="1" smtClean="0"/>
              <a:t>поєднуються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прямі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гнуті</a:t>
            </a:r>
            <a:r>
              <a:rPr lang="ru-RU" sz="1100" dirty="0" smtClean="0"/>
              <a:t> </a:t>
            </a:r>
            <a:r>
              <a:rPr lang="ru-RU" sz="1100" dirty="0" err="1" smtClean="0"/>
              <a:t>лінії</a:t>
            </a:r>
            <a:r>
              <a:rPr lang="ru-RU" sz="1100" dirty="0" smtClean="0"/>
              <a:t>, </a:t>
            </a:r>
            <a:r>
              <a:rPr lang="ru-RU" sz="1100" dirty="0" err="1" smtClean="0"/>
              <a:t>надзвичайної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форми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конструкції</a:t>
            </a:r>
            <a:r>
              <a:rPr lang="ru-RU" sz="1100" dirty="0" smtClean="0"/>
              <a:t>. </a:t>
            </a:r>
            <a:r>
              <a:rPr lang="ru-RU" sz="1100" dirty="0" err="1" smtClean="0"/>
              <a:t>З’являються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будівлі</a:t>
            </a:r>
            <a:r>
              <a:rPr lang="ru-RU" sz="1100" dirty="0" smtClean="0"/>
              <a:t> у </a:t>
            </a:r>
            <a:r>
              <a:rPr lang="ru-RU" sz="1100" dirty="0" err="1" smtClean="0"/>
              <a:t>вигляді</a:t>
            </a:r>
            <a:r>
              <a:rPr lang="ru-RU" sz="1100" dirty="0" smtClean="0"/>
              <a:t> </a:t>
            </a:r>
            <a:r>
              <a:rPr lang="ru-RU" sz="1100" dirty="0" err="1" smtClean="0"/>
              <a:t>трапецій</a:t>
            </a:r>
            <a:r>
              <a:rPr lang="ru-RU" sz="1100" dirty="0" smtClean="0"/>
              <a:t>, </a:t>
            </a:r>
            <a:r>
              <a:rPr lang="ru-RU" sz="1100" dirty="0" err="1" smtClean="0"/>
              <a:t>кулеподібні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На </a:t>
            </a:r>
            <a:r>
              <a:rPr lang="ru-RU" sz="1100" dirty="0" err="1" smtClean="0"/>
              <a:t>першому</a:t>
            </a:r>
            <a:r>
              <a:rPr lang="ru-RU" sz="1100" dirty="0" smtClean="0"/>
              <a:t> </a:t>
            </a:r>
            <a:r>
              <a:rPr lang="ru-RU" sz="1100" dirty="0" err="1" smtClean="0"/>
              <a:t>етапі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розвитку</a:t>
            </a:r>
            <a:r>
              <a:rPr lang="ru-RU" sz="1100" dirty="0" smtClean="0"/>
              <a:t> "</a:t>
            </a:r>
            <a:r>
              <a:rPr lang="ru-RU" sz="1100" dirty="0" err="1" smtClean="0"/>
              <a:t>нової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архітектури</a:t>
            </a:r>
            <a:r>
              <a:rPr lang="ru-RU" sz="1100" dirty="0" smtClean="0"/>
              <a:t>" </a:t>
            </a:r>
            <a:r>
              <a:rPr lang="ru-RU" sz="1100" dirty="0" err="1" smtClean="0"/>
              <a:t>майже</a:t>
            </a:r>
            <a:r>
              <a:rPr lang="ru-RU" sz="1100" dirty="0" smtClean="0"/>
              <a:t> все </a:t>
            </a:r>
            <a:r>
              <a:rPr lang="ru-RU" sz="1100" dirty="0" err="1" smtClean="0"/>
              <a:t>підпорядковувалось</a:t>
            </a:r>
            <a:r>
              <a:rPr lang="ru-RU" sz="1100" dirty="0" smtClean="0"/>
              <a:t> </a:t>
            </a:r>
            <a:r>
              <a:rPr lang="ru-RU" sz="1100" dirty="0" err="1" smtClean="0"/>
              <a:t>зовнішній</a:t>
            </a:r>
            <a:r>
              <a:rPr lang="ru-RU" sz="1100" dirty="0" smtClean="0"/>
              <a:t> </a:t>
            </a:r>
            <a:r>
              <a:rPr lang="ru-RU" sz="1100" dirty="0" err="1" smtClean="0"/>
              <a:t>формі</a:t>
            </a:r>
            <a:r>
              <a:rPr lang="ru-RU" sz="1100" dirty="0" smtClean="0"/>
              <a:t>, </a:t>
            </a:r>
            <a:r>
              <a:rPr lang="ru-RU" sz="1100" dirty="0" err="1" smtClean="0"/>
              <a:t>людина</a:t>
            </a:r>
            <a:r>
              <a:rPr lang="ru-RU" sz="1100" dirty="0" smtClean="0"/>
              <a:t> </a:t>
            </a:r>
            <a:r>
              <a:rPr lang="ru-RU" sz="1100" dirty="0" err="1" smtClean="0"/>
              <a:t>нерідко</a:t>
            </a:r>
            <a:r>
              <a:rPr lang="ru-RU" sz="1100" dirty="0" smtClean="0"/>
              <a:t> "</a:t>
            </a:r>
            <a:r>
              <a:rPr lang="ru-RU" sz="1100" dirty="0" err="1" smtClean="0"/>
              <a:t>розчиня­лась</a:t>
            </a:r>
            <a:r>
              <a:rPr lang="ru-RU" sz="1100" dirty="0" smtClean="0"/>
              <a:t>" у </a:t>
            </a:r>
            <a:r>
              <a:rPr lang="ru-RU" sz="1100" dirty="0" err="1" smtClean="0"/>
              <a:t>гігантських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приміщеннях</a:t>
            </a:r>
            <a:r>
              <a:rPr lang="ru-RU" sz="1100" dirty="0" smtClean="0"/>
              <a:t>. </a:t>
            </a:r>
            <a:r>
              <a:rPr lang="ru-RU" sz="1100" dirty="0" err="1" smtClean="0"/>
              <a:t>Поступово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архітектори</a:t>
            </a:r>
            <a:r>
              <a:rPr lang="ru-RU" sz="1100" dirty="0" smtClean="0"/>
              <a:t> почали </a:t>
            </a:r>
            <a:r>
              <a:rPr lang="ru-RU" sz="1100" dirty="0" err="1" smtClean="0"/>
              <a:t>долати</a:t>
            </a:r>
            <a:r>
              <a:rPr lang="ru-RU" sz="1100" dirty="0" smtClean="0"/>
              <a:t> </a:t>
            </a:r>
            <a:r>
              <a:rPr lang="ru-RU" sz="1100" dirty="0" err="1" smtClean="0"/>
              <a:t>цей</a:t>
            </a:r>
            <a:r>
              <a:rPr lang="ru-RU" sz="1100" dirty="0" smtClean="0"/>
              <a:t> </a:t>
            </a:r>
            <a:r>
              <a:rPr lang="ru-RU" sz="1100" dirty="0" err="1" smtClean="0"/>
              <a:t>недолік</a:t>
            </a:r>
            <a:r>
              <a:rPr lang="ru-RU" sz="1100" dirty="0" smtClean="0"/>
              <a:t>. </a:t>
            </a:r>
            <a:r>
              <a:rPr lang="ru-RU" sz="1100" dirty="0" err="1" smtClean="0"/>
              <a:t>Виникла</a:t>
            </a:r>
            <a:r>
              <a:rPr lang="ru-RU" sz="1100" dirty="0" smtClean="0"/>
              <a:t> мета </a:t>
            </a:r>
            <a:r>
              <a:rPr lang="ru-RU" sz="1100" dirty="0" err="1" smtClean="0"/>
              <a:t>поставити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архітектуру</a:t>
            </a:r>
            <a:r>
              <a:rPr lang="ru-RU" sz="1100" dirty="0" smtClean="0"/>
              <a:t> в </a:t>
            </a:r>
            <a:r>
              <a:rPr lang="ru-RU" sz="1100" dirty="0" err="1" smtClean="0"/>
              <a:t>залежність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людського</a:t>
            </a:r>
            <a:r>
              <a:rPr lang="ru-RU" sz="1100" dirty="0" smtClean="0"/>
              <a:t> </a:t>
            </a:r>
            <a:r>
              <a:rPr lang="ru-RU" sz="1100" dirty="0" err="1" smtClean="0"/>
              <a:t>чинника</a:t>
            </a:r>
            <a:r>
              <a:rPr lang="ru-RU" sz="1100" dirty="0" smtClean="0"/>
              <a:t>. </a:t>
            </a:r>
            <a:r>
              <a:rPr lang="ru-RU" sz="1100" dirty="0" err="1" smtClean="0"/>
              <a:t>Утім</a:t>
            </a:r>
            <a:r>
              <a:rPr lang="ru-RU" sz="1100" dirty="0" smtClean="0"/>
              <a:t> </a:t>
            </a:r>
            <a:r>
              <a:rPr lang="ru-RU" sz="1100" dirty="0" err="1" smtClean="0"/>
              <a:t>деякі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архітектори</a:t>
            </a:r>
            <a:r>
              <a:rPr lang="ru-RU" sz="1100" dirty="0" smtClean="0"/>
              <a:t> </a:t>
            </a:r>
            <a:r>
              <a:rPr lang="ru-RU" sz="1100" dirty="0" err="1" smtClean="0"/>
              <a:t>сприйняли</a:t>
            </a:r>
            <a:r>
              <a:rPr lang="ru-RU" sz="1100" dirty="0" smtClean="0"/>
              <a:t> </a:t>
            </a:r>
            <a:r>
              <a:rPr lang="ru-RU" sz="1100" dirty="0" err="1" smtClean="0"/>
              <a:t>це</a:t>
            </a:r>
            <a:r>
              <a:rPr lang="ru-RU" sz="1100" dirty="0" smtClean="0"/>
              <a:t> як </a:t>
            </a:r>
            <a:r>
              <a:rPr lang="ru-RU" sz="1100" dirty="0" err="1" smtClean="0"/>
              <a:t>заклик</a:t>
            </a:r>
            <a:r>
              <a:rPr lang="ru-RU" sz="1100" dirty="0" smtClean="0"/>
              <a:t> </a:t>
            </a:r>
            <a:r>
              <a:rPr lang="ru-RU" sz="1100" dirty="0" err="1" smtClean="0"/>
              <a:t>відійти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традиційних</a:t>
            </a:r>
            <a:r>
              <a:rPr lang="ru-RU" sz="1100" dirty="0" smtClean="0"/>
              <a:t> форм. </a:t>
            </a:r>
            <a:r>
              <a:rPr lang="ru-RU" sz="1100" dirty="0" err="1" smtClean="0"/>
              <a:t>Зводяться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будинки</a:t>
            </a:r>
            <a:r>
              <a:rPr lang="ru-RU" sz="1100" dirty="0" smtClean="0"/>
              <a:t>, </a:t>
            </a:r>
            <a:r>
              <a:rPr lang="ru-RU" sz="1100" dirty="0" err="1" smtClean="0"/>
              <a:t>вигляд</a:t>
            </a:r>
            <a:r>
              <a:rPr lang="ru-RU" sz="1100" dirty="0" smtClean="0"/>
              <a:t> </a:t>
            </a:r>
            <a:r>
              <a:rPr lang="ru-RU" sz="1100" dirty="0" err="1" smtClean="0"/>
              <a:t>яких</a:t>
            </a:r>
            <a:r>
              <a:rPr lang="ru-RU" sz="1100" dirty="0" smtClean="0"/>
              <a:t> не </a:t>
            </a:r>
            <a:r>
              <a:rPr lang="ru-RU" sz="1100" dirty="0" err="1" smtClean="0"/>
              <a:t>відповідає</a:t>
            </a:r>
            <a:r>
              <a:rPr lang="ru-RU" sz="1100" dirty="0" smtClean="0"/>
              <a:t> </a:t>
            </a:r>
            <a:r>
              <a:rPr lang="ru-RU" sz="1100" dirty="0" err="1" smtClean="0"/>
              <a:t>вимогам</a:t>
            </a:r>
            <a:r>
              <a:rPr lang="ru-RU" sz="1100" dirty="0" smtClean="0"/>
              <a:t> </a:t>
            </a:r>
            <a:r>
              <a:rPr lang="ru-RU" sz="1100" dirty="0" err="1" smtClean="0"/>
              <a:t>житлових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приміщень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Нині</a:t>
            </a:r>
            <a:r>
              <a:rPr lang="ru-RU" sz="1100" dirty="0" smtClean="0"/>
              <a:t> </a:t>
            </a:r>
            <a:r>
              <a:rPr lang="ru-RU" sz="1100" dirty="0" err="1" smtClean="0"/>
              <a:t>архітектори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продовжують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шукати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досконаліші</a:t>
            </a:r>
            <a:r>
              <a:rPr lang="ru-RU" sz="1100" dirty="0" smtClean="0"/>
              <a:t> </a:t>
            </a:r>
            <a:r>
              <a:rPr lang="ru-RU" sz="1100" dirty="0" err="1" smtClean="0"/>
              <a:t>форми</a:t>
            </a:r>
            <a:r>
              <a:rPr lang="ru-RU" sz="1100" dirty="0" smtClean="0"/>
              <a:t>, </a:t>
            </a:r>
            <a:r>
              <a:rPr lang="ru-RU" sz="1100" dirty="0" err="1" smtClean="0"/>
              <a:t>які</a:t>
            </a:r>
            <a:r>
              <a:rPr lang="ru-RU" sz="1100" dirty="0" smtClean="0"/>
              <a:t> б </a:t>
            </a:r>
            <a:r>
              <a:rPr lang="ru-RU" sz="1100" dirty="0" err="1" smtClean="0"/>
              <a:t>гармоніювали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природою.</a:t>
            </a:r>
          </a:p>
          <a:p>
            <a:r>
              <a:rPr lang="ru-RU" sz="1100" dirty="0" err="1" smtClean="0"/>
              <a:t>Закінчення</a:t>
            </a:r>
            <a:r>
              <a:rPr lang="ru-RU" sz="1100" dirty="0" smtClean="0"/>
              <a:t> "</a:t>
            </a:r>
            <a:r>
              <a:rPr lang="ru-RU" sz="1100" dirty="0" err="1" smtClean="0"/>
              <a:t>холодної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війни</a:t>
            </a:r>
            <a:r>
              <a:rPr lang="ru-RU" sz="1100" dirty="0" smtClean="0"/>
              <a:t>"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оздоровлення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міжнародного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життя</a:t>
            </a:r>
            <a:r>
              <a:rPr lang="ru-RU" sz="1100" dirty="0" smtClean="0"/>
              <a:t> </a:t>
            </a:r>
            <a:r>
              <a:rPr lang="ru-RU" sz="1100" dirty="0" err="1" smtClean="0"/>
              <a:t>мали</a:t>
            </a:r>
            <a:r>
              <a:rPr lang="ru-RU" sz="1100" dirty="0" smtClean="0"/>
              <a:t> </a:t>
            </a:r>
            <a:r>
              <a:rPr lang="ru-RU" sz="1100" dirty="0" err="1" smtClean="0"/>
              <a:t>позитивний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вплив</a:t>
            </a:r>
            <a:r>
              <a:rPr lang="ru-RU" sz="1100" dirty="0" smtClean="0"/>
              <a:t> на </a:t>
            </a:r>
            <a:r>
              <a:rPr lang="ru-RU" sz="1100" dirty="0" err="1" smtClean="0"/>
              <a:t>духовне</a:t>
            </a:r>
            <a:r>
              <a:rPr lang="ru-RU" sz="1100" dirty="0" smtClean="0"/>
              <a:t> </a:t>
            </a:r>
            <a:r>
              <a:rPr lang="ru-RU" sz="1100" dirty="0" err="1" smtClean="0"/>
              <a:t>життя</a:t>
            </a:r>
            <a:r>
              <a:rPr lang="ru-RU" sz="1100" dirty="0" smtClean="0"/>
              <a:t> </a:t>
            </a:r>
            <a:r>
              <a:rPr lang="ru-RU" sz="1100" dirty="0" err="1" smtClean="0"/>
              <a:t>суспільства</a:t>
            </a:r>
            <a:r>
              <a:rPr lang="ru-RU" sz="1100" dirty="0" smtClean="0"/>
              <a:t>. </a:t>
            </a:r>
            <a:r>
              <a:rPr lang="ru-RU" sz="1100" dirty="0" err="1" smtClean="0"/>
              <a:t>Світ</a:t>
            </a:r>
            <a:r>
              <a:rPr lang="ru-RU" sz="1100" dirty="0" smtClean="0"/>
              <a:t>, </a:t>
            </a:r>
            <a:r>
              <a:rPr lang="ru-RU" sz="1100" dirty="0" err="1" smtClean="0"/>
              <a:t>нарешті</a:t>
            </a:r>
            <a:r>
              <a:rPr lang="ru-RU" sz="1100" dirty="0" smtClean="0"/>
              <a:t>, </a:t>
            </a:r>
            <a:r>
              <a:rPr lang="ru-RU" sz="1100" dirty="0" err="1" smtClean="0"/>
              <a:t>прийшов</a:t>
            </a:r>
            <a:r>
              <a:rPr lang="ru-RU" sz="1100" dirty="0" smtClean="0"/>
              <a:t> до </a:t>
            </a:r>
            <a:r>
              <a:rPr lang="ru-RU" sz="1100" dirty="0" err="1" smtClean="0"/>
              <a:t>розуміння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пріоритету</a:t>
            </a:r>
            <a:r>
              <a:rPr lang="ru-RU" sz="1100" dirty="0" smtClean="0"/>
              <a:t> </a:t>
            </a:r>
            <a:r>
              <a:rPr lang="ru-RU" sz="1100" dirty="0" err="1" smtClean="0"/>
              <a:t>загальнолюдських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цінностей</a:t>
            </a:r>
            <a:r>
              <a:rPr lang="ru-RU" sz="1100" dirty="0" smtClean="0"/>
              <a:t>. </a:t>
            </a:r>
            <a:r>
              <a:rPr lang="ru-RU" sz="1100" dirty="0" err="1" smtClean="0"/>
              <a:t>Відкрились</a:t>
            </a:r>
            <a:r>
              <a:rPr lang="ru-RU" sz="1100" dirty="0" smtClean="0"/>
              <a:t> </a:t>
            </a:r>
            <a:r>
              <a:rPr lang="ru-RU" sz="1100" dirty="0" err="1" smtClean="0"/>
              <a:t>перспективи</a:t>
            </a:r>
            <a:r>
              <a:rPr lang="ru-RU" sz="1100" dirty="0" smtClean="0"/>
              <a:t> культурного </a:t>
            </a:r>
            <a:r>
              <a:rPr lang="ru-RU" sz="1100" dirty="0" err="1" smtClean="0"/>
              <a:t>співробітництва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Демократичні</a:t>
            </a:r>
            <a:r>
              <a:rPr lang="ru-RU" sz="1100" dirty="0" smtClean="0"/>
              <a:t> </a:t>
            </a:r>
            <a:r>
              <a:rPr lang="ru-RU" sz="1100" dirty="0" err="1" smtClean="0"/>
              <a:t>революції</a:t>
            </a:r>
            <a:r>
              <a:rPr lang="ru-RU" sz="1100" dirty="0" smtClean="0"/>
              <a:t> у </a:t>
            </a:r>
            <a:r>
              <a:rPr lang="ru-RU" sz="1100" dirty="0" err="1" smtClean="0"/>
              <a:t>країнах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тоталітарними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авторитарними</a:t>
            </a:r>
            <a:r>
              <a:rPr lang="ru-RU" sz="1100" dirty="0" smtClean="0"/>
              <a:t> режимами дали </a:t>
            </a:r>
            <a:r>
              <a:rPr lang="ru-RU" sz="1100" dirty="0" err="1" smtClean="0"/>
              <a:t>поштовх</a:t>
            </a:r>
            <a:r>
              <a:rPr lang="ru-RU" sz="1100" dirty="0" smtClean="0"/>
              <a:t> </a:t>
            </a:r>
            <a:r>
              <a:rPr lang="ru-RU" sz="1100" dirty="0" err="1" smtClean="0"/>
              <a:t>небувалому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розвитку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культури</a:t>
            </a:r>
            <a:r>
              <a:rPr lang="ru-RU" sz="1100" dirty="0" smtClean="0"/>
              <a:t>. Почали </a:t>
            </a:r>
            <a:r>
              <a:rPr lang="ru-RU" sz="1100" dirty="0" err="1" smtClean="0"/>
              <a:t>розвиватися</a:t>
            </a:r>
            <a:r>
              <a:rPr lang="ru-RU" sz="1100" dirty="0" smtClean="0"/>
              <a:t> </a:t>
            </a:r>
            <a:r>
              <a:rPr lang="ru-RU" sz="1100" dirty="0" err="1" smtClean="0"/>
              <a:t>різні</a:t>
            </a:r>
            <a:r>
              <a:rPr lang="ru-RU" sz="1100" dirty="0" smtClean="0"/>
              <a:t> </a:t>
            </a:r>
            <a:r>
              <a:rPr lang="ru-RU" sz="1100" dirty="0" err="1" smtClean="0"/>
              <a:t>школи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напрямки.</a:t>
            </a:r>
          </a:p>
          <a:p>
            <a:r>
              <a:rPr lang="ru-RU" sz="1100" dirty="0" err="1" smtClean="0"/>
              <a:t>Водночас</a:t>
            </a:r>
            <a:r>
              <a:rPr lang="ru-RU" sz="1100" dirty="0" smtClean="0"/>
              <a:t> у </a:t>
            </a:r>
            <a:r>
              <a:rPr lang="ru-RU" sz="1100" dirty="0" err="1" smtClean="0"/>
              <a:t>сучасній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культурі</a:t>
            </a:r>
            <a:r>
              <a:rPr lang="ru-RU" sz="1100" dirty="0" smtClean="0"/>
              <a:t> </a:t>
            </a:r>
            <a:r>
              <a:rPr lang="ru-RU" sz="1100" dirty="0" err="1" smtClean="0"/>
              <a:t>простежуються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тривожні</a:t>
            </a:r>
            <a:r>
              <a:rPr lang="ru-RU" sz="1100" dirty="0" smtClean="0"/>
              <a:t> </a:t>
            </a:r>
            <a:r>
              <a:rPr lang="ru-RU" sz="1100" dirty="0" err="1" smtClean="0"/>
              <a:t>тенденції</a:t>
            </a:r>
            <a:r>
              <a:rPr lang="ru-RU" sz="1100" dirty="0" smtClean="0"/>
              <a:t>. </a:t>
            </a:r>
            <a:r>
              <a:rPr lang="ru-RU" sz="1100" dirty="0" err="1" smtClean="0"/>
              <a:t>Національні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культури</a:t>
            </a:r>
            <a:r>
              <a:rPr lang="ru-RU" sz="1100" dirty="0" smtClean="0"/>
              <a:t> без </a:t>
            </a:r>
            <a:r>
              <a:rPr lang="ru-RU" sz="1100" dirty="0" err="1" smtClean="0"/>
              <a:t>державної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підтримки</a:t>
            </a:r>
            <a:r>
              <a:rPr lang="ru-RU" sz="1100" dirty="0" smtClean="0"/>
              <a:t> не </a:t>
            </a:r>
            <a:r>
              <a:rPr lang="ru-RU" sz="1100" dirty="0" err="1" smtClean="0"/>
              <a:t>витримують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конкуренції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масовою</a:t>
            </a:r>
            <a:r>
              <a:rPr lang="ru-RU" sz="1100" dirty="0" smtClean="0"/>
              <a:t> культурою.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Рок-рух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071546"/>
            <a:ext cx="6086460" cy="2643206"/>
          </a:xfrm>
        </p:spPr>
        <p:txBody>
          <a:bodyPr/>
          <a:lstStyle/>
          <a:p>
            <a:pPr>
              <a:buNone/>
            </a:pPr>
            <a:r>
              <a:rPr lang="ru-RU" sz="1000" dirty="0" smtClean="0"/>
              <a:t> </a:t>
            </a:r>
            <a:r>
              <a:rPr lang="ru-RU" sz="1050" dirty="0" smtClean="0"/>
              <a:t>        Феноменом </a:t>
            </a:r>
            <a:r>
              <a:rPr lang="ru-RU" sz="1050" dirty="0" err="1" smtClean="0"/>
              <a:t>художнього</a:t>
            </a:r>
            <a:r>
              <a:rPr lang="ru-RU" sz="1050" dirty="0" smtClean="0"/>
              <a:t> </a:t>
            </a:r>
            <a:r>
              <a:rPr lang="ru-RU" sz="1050" dirty="0" err="1" smtClean="0"/>
              <a:t>життя</a:t>
            </a:r>
            <a:r>
              <a:rPr lang="ru-RU" sz="1050" dirty="0" smtClean="0"/>
              <a:t> 60-х </a:t>
            </a:r>
            <a:r>
              <a:rPr lang="ru-RU" sz="1050" dirty="0" err="1" smtClean="0"/>
              <a:t>років</a:t>
            </a:r>
            <a:r>
              <a:rPr lang="ru-RU" sz="1050" dirty="0" smtClean="0"/>
              <a:t> став </a:t>
            </a:r>
            <a:r>
              <a:rPr lang="ru-RU" sz="1050" dirty="0" err="1" smtClean="0"/>
              <a:t>рок-рух</a:t>
            </a:r>
            <a:r>
              <a:rPr lang="ru-RU" sz="1050" dirty="0" smtClean="0"/>
              <a:t>, </a:t>
            </a:r>
            <a:r>
              <a:rPr lang="ru-RU" sz="1050" dirty="0" err="1" smtClean="0"/>
              <a:t>який</a:t>
            </a:r>
            <a:r>
              <a:rPr lang="ru-RU" sz="1050" dirty="0" smtClean="0"/>
              <a:t> </a:t>
            </a:r>
            <a:r>
              <a:rPr lang="ru-RU" sz="1050" dirty="0" err="1" smtClean="0"/>
              <a:t>сформувався</a:t>
            </a:r>
            <a:r>
              <a:rPr lang="ru-RU" sz="1050" dirty="0" smtClean="0"/>
              <a:t> у </a:t>
            </a:r>
            <a:r>
              <a:rPr lang="ru-RU" sz="1050" dirty="0" err="1" smtClean="0"/>
              <a:t>Англії</a:t>
            </a:r>
            <a:r>
              <a:rPr lang="ru-RU" sz="1050" dirty="0" smtClean="0"/>
              <a:t> </a:t>
            </a:r>
            <a:r>
              <a:rPr lang="ru-RU" sz="1050" dirty="0" err="1" smtClean="0"/>
              <a:t>і</a:t>
            </a:r>
            <a:r>
              <a:rPr lang="ru-RU" sz="1050" dirty="0" smtClean="0"/>
              <a:t> США, а </a:t>
            </a:r>
            <a:r>
              <a:rPr lang="ru-RU" sz="1050" dirty="0" err="1" smtClean="0"/>
              <a:t>згодом</a:t>
            </a:r>
            <a:r>
              <a:rPr lang="ru-RU" sz="1050" dirty="0" smtClean="0"/>
              <a:t> </a:t>
            </a:r>
            <a:r>
              <a:rPr lang="ru-RU" sz="1050" dirty="0" err="1" smtClean="0"/>
              <a:t>охопив</a:t>
            </a:r>
            <a:r>
              <a:rPr lang="ru-RU" sz="1050" dirty="0" smtClean="0"/>
              <a:t> весь </a:t>
            </a:r>
            <a:r>
              <a:rPr lang="ru-RU" sz="1050" dirty="0" err="1" smtClean="0"/>
              <a:t>світ</a:t>
            </a:r>
            <a:r>
              <a:rPr lang="ru-RU" sz="1050" dirty="0" smtClean="0"/>
              <a:t>. </a:t>
            </a:r>
            <a:r>
              <a:rPr lang="ru-RU" sz="1050" dirty="0" err="1" smtClean="0"/>
              <a:t>Вийшовши</a:t>
            </a:r>
            <a:r>
              <a:rPr lang="ru-RU" sz="1050" dirty="0" smtClean="0"/>
              <a:t> </a:t>
            </a:r>
            <a:r>
              <a:rPr lang="ru-RU" sz="1050" dirty="0" err="1" smtClean="0"/>
              <a:t>з</a:t>
            </a:r>
            <a:r>
              <a:rPr lang="ru-RU" sz="1050" dirty="0" smtClean="0"/>
              <a:t> </a:t>
            </a:r>
            <a:r>
              <a:rPr lang="ru-RU" sz="1050" dirty="0" err="1" smtClean="0"/>
              <a:t>надр</a:t>
            </a:r>
            <a:r>
              <a:rPr lang="ru-RU" sz="1050" dirty="0" smtClean="0"/>
              <a:t> </a:t>
            </a:r>
            <a:r>
              <a:rPr lang="ru-RU" sz="1050" dirty="0" err="1" smtClean="0"/>
              <a:t>масової</a:t>
            </a:r>
            <a:r>
              <a:rPr lang="ru-RU" sz="1050" dirty="0" smtClean="0"/>
              <a:t> </a:t>
            </a:r>
            <a:r>
              <a:rPr lang="ru-RU" sz="1050" dirty="0" err="1" smtClean="0"/>
              <a:t>культури</a:t>
            </a:r>
            <a:r>
              <a:rPr lang="ru-RU" sz="1050" dirty="0" smtClean="0"/>
              <a:t>, </a:t>
            </a:r>
            <a:r>
              <a:rPr lang="ru-RU" sz="1050" dirty="0" err="1" smtClean="0"/>
              <a:t>творці</a:t>
            </a:r>
            <a:r>
              <a:rPr lang="ru-RU" sz="1050" dirty="0" smtClean="0"/>
              <a:t> року – </a:t>
            </a:r>
            <a:r>
              <a:rPr lang="ru-RU" sz="1050" dirty="0" err="1" smtClean="0"/>
              <a:t>Елвіс</a:t>
            </a:r>
            <a:r>
              <a:rPr lang="ru-RU" sz="1050" dirty="0" smtClean="0"/>
              <a:t> </a:t>
            </a:r>
            <a:r>
              <a:rPr lang="ru-RU" sz="1050" dirty="0" err="1" smtClean="0"/>
              <a:t>Преслі</a:t>
            </a:r>
            <a:r>
              <a:rPr lang="ru-RU" sz="1050" dirty="0" smtClean="0"/>
              <a:t>, </a:t>
            </a:r>
            <a:r>
              <a:rPr lang="ru-RU" sz="1050" dirty="0" err="1" smtClean="0"/>
              <a:t>групи</a:t>
            </a:r>
            <a:r>
              <a:rPr lang="ru-RU" sz="1050" dirty="0" smtClean="0"/>
              <a:t> "</a:t>
            </a:r>
            <a:r>
              <a:rPr lang="ru-RU" sz="1050" dirty="0" err="1" smtClean="0"/>
              <a:t>Бітлз</a:t>
            </a:r>
            <a:r>
              <a:rPr lang="ru-RU" sz="1050" dirty="0" smtClean="0"/>
              <a:t>", "</a:t>
            </a:r>
            <a:r>
              <a:rPr lang="ru-RU" sz="1050" dirty="0" err="1" smtClean="0"/>
              <a:t>Ролінг</a:t>
            </a:r>
            <a:r>
              <a:rPr lang="ru-RU" sz="1050" dirty="0" smtClean="0"/>
              <a:t> </a:t>
            </a:r>
            <a:r>
              <a:rPr lang="ru-RU" sz="1050" dirty="0" err="1" smtClean="0"/>
              <a:t>Стоунз</a:t>
            </a:r>
            <a:r>
              <a:rPr lang="ru-RU" sz="1050" dirty="0" smtClean="0"/>
              <a:t>" та </a:t>
            </a:r>
            <a:r>
              <a:rPr lang="ru-RU" sz="1050" dirty="0" err="1" smtClean="0"/>
              <a:t>інші</a:t>
            </a:r>
            <a:r>
              <a:rPr lang="ru-RU" sz="1050" dirty="0" smtClean="0"/>
              <a:t> </a:t>
            </a:r>
            <a:r>
              <a:rPr lang="ru-RU" sz="1050" dirty="0" err="1" smtClean="0"/>
              <a:t>виконавці</a:t>
            </a:r>
            <a:r>
              <a:rPr lang="ru-RU" sz="1050" dirty="0" smtClean="0"/>
              <a:t> – порвали </a:t>
            </a:r>
            <a:r>
              <a:rPr lang="ru-RU" sz="1050" dirty="0" err="1" smtClean="0"/>
              <a:t>з</a:t>
            </a:r>
            <a:r>
              <a:rPr lang="ru-RU" sz="1050" dirty="0" smtClean="0"/>
              <a:t> нею, </a:t>
            </a:r>
            <a:r>
              <a:rPr lang="ru-RU" sz="1050" dirty="0" err="1" smtClean="0"/>
              <a:t>висловивши</a:t>
            </a:r>
            <a:r>
              <a:rPr lang="ru-RU" sz="1050" dirty="0" smtClean="0"/>
              <a:t> </a:t>
            </a:r>
            <a:r>
              <a:rPr lang="ru-RU" sz="1050" dirty="0" err="1" smtClean="0"/>
              <a:t>стихійний</a:t>
            </a:r>
            <a:r>
              <a:rPr lang="ru-RU" sz="1050" dirty="0" smtClean="0"/>
              <a:t> протест </a:t>
            </a:r>
            <a:r>
              <a:rPr lang="ru-RU" sz="1050" dirty="0" err="1" smtClean="0"/>
              <a:t>молоді</a:t>
            </a:r>
            <a:r>
              <a:rPr lang="ru-RU" sz="1050" dirty="0" smtClean="0"/>
              <a:t> </a:t>
            </a:r>
            <a:r>
              <a:rPr lang="ru-RU" sz="1050" dirty="0" err="1" smtClean="0"/>
              <a:t>соціальній</a:t>
            </a:r>
            <a:r>
              <a:rPr lang="ru-RU" sz="1050" dirty="0" smtClean="0"/>
              <a:t> </a:t>
            </a:r>
            <a:r>
              <a:rPr lang="ru-RU" sz="1050" dirty="0" err="1" smtClean="0"/>
              <a:t>невлаштованості</a:t>
            </a:r>
            <a:r>
              <a:rPr lang="ru-RU" sz="1050" dirty="0" smtClean="0"/>
              <a:t>, </a:t>
            </a:r>
            <a:r>
              <a:rPr lang="ru-RU" sz="1050" dirty="0" err="1" smtClean="0"/>
              <a:t>війнам</a:t>
            </a:r>
            <a:r>
              <a:rPr lang="ru-RU" sz="1050" dirty="0" smtClean="0"/>
              <a:t>, </a:t>
            </a:r>
            <a:r>
              <a:rPr lang="ru-RU" sz="1050" dirty="0" err="1" smtClean="0"/>
              <a:t>мілітаризму</a:t>
            </a:r>
            <a:r>
              <a:rPr lang="ru-RU" sz="1050" dirty="0" smtClean="0"/>
              <a:t>, </a:t>
            </a:r>
            <a:r>
              <a:rPr lang="ru-RU" sz="1050" dirty="0" err="1" smtClean="0"/>
              <a:t>расовій</a:t>
            </a:r>
            <a:r>
              <a:rPr lang="ru-RU" sz="1050" dirty="0" smtClean="0"/>
              <a:t> </a:t>
            </a:r>
            <a:r>
              <a:rPr lang="ru-RU" sz="1050" dirty="0" err="1" smtClean="0"/>
              <a:t>дискримінації</a:t>
            </a:r>
            <a:r>
              <a:rPr lang="ru-RU" sz="1050" dirty="0" smtClean="0"/>
              <a:t>. </a:t>
            </a:r>
            <a:r>
              <a:rPr lang="ru-RU" sz="1050" dirty="0" err="1" smtClean="0"/>
              <a:t>Тексти</a:t>
            </a:r>
            <a:r>
              <a:rPr lang="ru-RU" sz="1050" dirty="0" smtClean="0"/>
              <a:t> </a:t>
            </a:r>
            <a:r>
              <a:rPr lang="ru-RU" sz="1050" dirty="0" err="1" smtClean="0"/>
              <a:t>пісень</a:t>
            </a:r>
            <a:r>
              <a:rPr lang="ru-RU" sz="1050" dirty="0" smtClean="0"/>
              <a:t> </a:t>
            </a:r>
            <a:r>
              <a:rPr lang="ru-RU" sz="1050" dirty="0" err="1" smtClean="0"/>
              <a:t>були</a:t>
            </a:r>
            <a:r>
              <a:rPr lang="ru-RU" sz="1050" dirty="0" smtClean="0"/>
              <a:t> </a:t>
            </a:r>
            <a:r>
              <a:rPr lang="ru-RU" sz="1050" dirty="0" err="1" smtClean="0"/>
              <a:t>відверті</a:t>
            </a:r>
            <a:r>
              <a:rPr lang="ru-RU" sz="1050" dirty="0" smtClean="0"/>
              <a:t>, </a:t>
            </a:r>
            <a:r>
              <a:rPr lang="ru-RU" sz="1050" dirty="0" err="1" smtClean="0"/>
              <a:t>їх</a:t>
            </a:r>
            <a:r>
              <a:rPr lang="ru-RU" sz="1050" dirty="0" smtClean="0"/>
              <a:t> образ </a:t>
            </a:r>
            <a:r>
              <a:rPr lang="ru-RU" sz="1050" dirty="0" err="1" smtClean="0"/>
              <a:t>підкреслено</a:t>
            </a:r>
            <a:r>
              <a:rPr lang="ru-RU" sz="1050" dirty="0" smtClean="0"/>
              <a:t> </a:t>
            </a:r>
            <a:r>
              <a:rPr lang="ru-RU" sz="1050" dirty="0" err="1" smtClean="0"/>
              <a:t>демократичним</a:t>
            </a:r>
            <a:r>
              <a:rPr lang="ru-RU" sz="1050" dirty="0" smtClean="0"/>
              <a:t>, а </a:t>
            </a:r>
            <a:r>
              <a:rPr lang="ru-RU" sz="1050" dirty="0" err="1" smtClean="0"/>
              <a:t>їхня</a:t>
            </a:r>
            <a:r>
              <a:rPr lang="ru-RU" sz="1050" dirty="0" smtClean="0"/>
              <a:t> </a:t>
            </a:r>
            <a:r>
              <a:rPr lang="ru-RU" sz="1050" dirty="0" err="1" smtClean="0"/>
              <a:t>поведінка</a:t>
            </a:r>
            <a:r>
              <a:rPr lang="ru-RU" sz="1050" dirty="0" smtClean="0"/>
              <a:t> кидала </a:t>
            </a:r>
            <a:r>
              <a:rPr lang="ru-RU" sz="1050" dirty="0" err="1" smtClean="0"/>
              <a:t>виклик</a:t>
            </a:r>
            <a:r>
              <a:rPr lang="ru-RU" sz="1050" dirty="0" smtClean="0"/>
              <a:t> нормам </a:t>
            </a:r>
            <a:r>
              <a:rPr lang="ru-RU" sz="1050" dirty="0" err="1" smtClean="0"/>
              <a:t>моралі</a:t>
            </a:r>
            <a:r>
              <a:rPr lang="ru-RU" sz="1050" dirty="0" smtClean="0"/>
              <a:t>. </a:t>
            </a:r>
            <a:r>
              <a:rPr lang="ru-RU" sz="1050" dirty="0" err="1" smtClean="0"/>
              <a:t>Музичне</a:t>
            </a:r>
            <a:r>
              <a:rPr lang="ru-RU" sz="1050" dirty="0" smtClean="0"/>
              <a:t> </a:t>
            </a:r>
            <a:r>
              <a:rPr lang="ru-RU" sz="1050" dirty="0" err="1" smtClean="0"/>
              <a:t>дарування</a:t>
            </a:r>
            <a:r>
              <a:rPr lang="ru-RU" sz="1050" dirty="0" smtClean="0"/>
              <a:t> </a:t>
            </a:r>
            <a:r>
              <a:rPr lang="ru-RU" sz="1050" dirty="0" err="1" smtClean="0"/>
              <a:t>виконавців</a:t>
            </a:r>
            <a:r>
              <a:rPr lang="ru-RU" sz="1050" dirty="0" smtClean="0"/>
              <a:t>, </a:t>
            </a:r>
            <a:r>
              <a:rPr lang="ru-RU" sz="1050" dirty="0" err="1" smtClean="0"/>
              <a:t>підвищені</a:t>
            </a:r>
            <a:r>
              <a:rPr lang="ru-RU" sz="1050" dirty="0" smtClean="0"/>
              <a:t> звуки, </a:t>
            </a:r>
            <a:r>
              <a:rPr lang="ru-RU" sz="1050" dirty="0" err="1" smtClean="0"/>
              <a:t>ритмічні</a:t>
            </a:r>
            <a:r>
              <a:rPr lang="ru-RU" sz="1050" dirty="0" smtClean="0"/>
              <a:t> </a:t>
            </a:r>
            <a:r>
              <a:rPr lang="ru-RU" sz="1050" dirty="0" err="1" smtClean="0"/>
              <a:t>мелодії</a:t>
            </a:r>
            <a:r>
              <a:rPr lang="ru-RU" sz="1050" dirty="0" smtClean="0"/>
              <a:t> </a:t>
            </a:r>
            <a:r>
              <a:rPr lang="ru-RU" sz="1050" dirty="0" err="1" smtClean="0"/>
              <a:t>викликали</a:t>
            </a:r>
            <a:r>
              <a:rPr lang="ru-RU" sz="1050" dirty="0" smtClean="0"/>
              <a:t> </a:t>
            </a:r>
            <a:r>
              <a:rPr lang="ru-RU" sz="1050" dirty="0" err="1" smtClean="0"/>
              <a:t>захоплення</a:t>
            </a:r>
            <a:r>
              <a:rPr lang="ru-RU" sz="1050" dirty="0" smtClean="0"/>
              <a:t>, </a:t>
            </a:r>
            <a:r>
              <a:rPr lang="ru-RU" sz="1050" dirty="0" err="1" smtClean="0"/>
              <a:t>перетворювались</a:t>
            </a:r>
            <a:r>
              <a:rPr lang="ru-RU" sz="1050" dirty="0" smtClean="0"/>
              <a:t> на силу, </a:t>
            </a:r>
            <a:r>
              <a:rPr lang="ru-RU" sz="1050" dirty="0" err="1" smtClean="0"/>
              <a:t>здатну</a:t>
            </a:r>
            <a:r>
              <a:rPr lang="ru-RU" sz="1050" dirty="0" smtClean="0"/>
              <a:t> </a:t>
            </a:r>
            <a:r>
              <a:rPr lang="ru-RU" sz="1050" dirty="0" err="1" smtClean="0"/>
              <a:t>об’єднати</a:t>
            </a:r>
            <a:r>
              <a:rPr lang="ru-RU" sz="1050" dirty="0" smtClean="0"/>
              <a:t> молодь.</a:t>
            </a:r>
          </a:p>
          <a:p>
            <a:r>
              <a:rPr lang="ru-RU" sz="1050" dirty="0" err="1" smtClean="0"/>
              <a:t>Творчість</a:t>
            </a:r>
            <a:r>
              <a:rPr lang="ru-RU" sz="1050" dirty="0" smtClean="0"/>
              <a:t> </a:t>
            </a:r>
            <a:r>
              <a:rPr lang="ru-RU" sz="1050" dirty="0" err="1" smtClean="0"/>
              <a:t>легендарної</a:t>
            </a:r>
            <a:r>
              <a:rPr lang="ru-RU" sz="1050" dirty="0" smtClean="0"/>
              <a:t> </a:t>
            </a:r>
            <a:r>
              <a:rPr lang="ru-RU" sz="1050" dirty="0" err="1" smtClean="0"/>
              <a:t>групи</a:t>
            </a:r>
            <a:r>
              <a:rPr lang="ru-RU" sz="1050" dirty="0" smtClean="0"/>
              <a:t> "</a:t>
            </a:r>
            <a:r>
              <a:rPr lang="ru-RU" sz="1050" dirty="0" err="1" smtClean="0"/>
              <a:t>Бітлз</a:t>
            </a:r>
            <a:r>
              <a:rPr lang="ru-RU" sz="1050" dirty="0" smtClean="0"/>
              <a:t>" у </a:t>
            </a:r>
            <a:r>
              <a:rPr lang="ru-RU" sz="1050" dirty="0" err="1" smtClean="0"/>
              <a:t>зародковій</a:t>
            </a:r>
            <a:r>
              <a:rPr lang="ru-RU" sz="1050" dirty="0" smtClean="0"/>
              <a:t> </a:t>
            </a:r>
            <a:r>
              <a:rPr lang="ru-RU" sz="1050" dirty="0" err="1" smtClean="0"/>
              <a:t>формі</a:t>
            </a:r>
            <a:r>
              <a:rPr lang="ru-RU" sz="1050" dirty="0" smtClean="0"/>
              <a:t> </a:t>
            </a:r>
            <a:r>
              <a:rPr lang="ru-RU" sz="1050" dirty="0" err="1" smtClean="0"/>
              <a:t>містила</a:t>
            </a:r>
            <a:r>
              <a:rPr lang="ru-RU" sz="1050" dirty="0" smtClean="0"/>
              <a:t> </a:t>
            </a:r>
            <a:r>
              <a:rPr lang="ru-RU" sz="1050" dirty="0" err="1" smtClean="0"/>
              <a:t>ідейні</a:t>
            </a:r>
            <a:r>
              <a:rPr lang="ru-RU" sz="1050" dirty="0" smtClean="0"/>
              <a:t> </a:t>
            </a:r>
            <a:r>
              <a:rPr lang="ru-RU" sz="1050" dirty="0" err="1" smtClean="0"/>
              <a:t>й</a:t>
            </a:r>
            <a:r>
              <a:rPr lang="ru-RU" sz="1050" dirty="0" smtClean="0"/>
              <a:t> </a:t>
            </a:r>
            <a:r>
              <a:rPr lang="ru-RU" sz="1050" dirty="0" err="1" smtClean="0"/>
              <a:t>стильові</a:t>
            </a:r>
            <a:r>
              <a:rPr lang="ru-RU" sz="1050" dirty="0" smtClean="0"/>
              <a:t> напрямки року, </a:t>
            </a:r>
            <a:r>
              <a:rPr lang="ru-RU" sz="1050" dirty="0" err="1" smtClean="0"/>
              <a:t>які</a:t>
            </a:r>
            <a:r>
              <a:rPr lang="ru-RU" sz="1050" dirty="0" smtClean="0"/>
              <a:t> </a:t>
            </a:r>
            <a:r>
              <a:rPr lang="ru-RU" sz="1050" dirty="0" err="1" smtClean="0"/>
              <a:t>згодом</a:t>
            </a:r>
            <a:r>
              <a:rPr lang="ru-RU" sz="1050" dirty="0" smtClean="0"/>
              <a:t> </a:t>
            </a:r>
            <a:r>
              <a:rPr lang="ru-RU" sz="1050" dirty="0" err="1" smtClean="0"/>
              <a:t>склалися</a:t>
            </a:r>
            <a:r>
              <a:rPr lang="ru-RU" sz="1050" dirty="0" smtClean="0"/>
              <a:t> у </a:t>
            </a:r>
            <a:r>
              <a:rPr lang="ru-RU" sz="1050" dirty="0" err="1" smtClean="0"/>
              <a:t>самостійні</a:t>
            </a:r>
            <a:r>
              <a:rPr lang="ru-RU" sz="1050" dirty="0" smtClean="0"/>
              <a:t> </a:t>
            </a:r>
            <a:r>
              <a:rPr lang="ru-RU" sz="1050" dirty="0" err="1" smtClean="0"/>
              <a:t>течії</a:t>
            </a:r>
            <a:r>
              <a:rPr lang="ru-RU" sz="1050" dirty="0" smtClean="0"/>
              <a:t>. </a:t>
            </a:r>
            <a:r>
              <a:rPr lang="ru-RU" sz="1050" dirty="0" err="1" smtClean="0"/>
              <a:t>Їхні</a:t>
            </a:r>
            <a:r>
              <a:rPr lang="ru-RU" sz="1050" dirty="0" smtClean="0"/>
              <a:t> </a:t>
            </a:r>
            <a:r>
              <a:rPr lang="ru-RU" sz="1050" dirty="0" err="1" smtClean="0"/>
              <a:t>пісні</a:t>
            </a:r>
            <a:r>
              <a:rPr lang="ru-RU" sz="1050" dirty="0" smtClean="0"/>
              <a:t> стали </a:t>
            </a:r>
            <a:r>
              <a:rPr lang="ru-RU" sz="1050" dirty="0" err="1" smtClean="0"/>
              <a:t>неофіційними</a:t>
            </a:r>
            <a:r>
              <a:rPr lang="ru-RU" sz="1050" dirty="0" smtClean="0"/>
              <a:t> </a:t>
            </a:r>
            <a:r>
              <a:rPr lang="ru-RU" sz="1050" dirty="0" err="1" smtClean="0"/>
              <a:t>гімнами</a:t>
            </a:r>
            <a:r>
              <a:rPr lang="ru-RU" sz="1050" dirty="0" smtClean="0"/>
              <a:t> </a:t>
            </a:r>
            <a:r>
              <a:rPr lang="ru-RU" sz="1050" dirty="0" err="1" smtClean="0"/>
              <a:t>молоді</a:t>
            </a:r>
            <a:r>
              <a:rPr lang="ru-RU" sz="1050" dirty="0" smtClean="0"/>
              <a:t>. День </a:t>
            </a:r>
            <a:r>
              <a:rPr lang="ru-RU" sz="1050" dirty="0" err="1" smtClean="0"/>
              <a:t>народження</a:t>
            </a:r>
            <a:r>
              <a:rPr lang="ru-RU" sz="1050" dirty="0" smtClean="0"/>
              <a:t> </a:t>
            </a:r>
            <a:r>
              <a:rPr lang="ru-RU" sz="1050" dirty="0" err="1" smtClean="0"/>
              <a:t>і</a:t>
            </a:r>
            <a:r>
              <a:rPr lang="ru-RU" sz="1050" dirty="0" smtClean="0"/>
              <a:t> </a:t>
            </a:r>
            <a:r>
              <a:rPr lang="ru-RU" sz="1050" dirty="0" err="1" smtClean="0"/>
              <a:t>день</a:t>
            </a:r>
            <a:r>
              <a:rPr lang="ru-RU" sz="1050" dirty="0" smtClean="0"/>
              <a:t> </a:t>
            </a:r>
            <a:r>
              <a:rPr lang="ru-RU" sz="1050" dirty="0" err="1" smtClean="0"/>
              <a:t>трагічної</a:t>
            </a:r>
            <a:r>
              <a:rPr lang="ru-RU" sz="1050" dirty="0" smtClean="0"/>
              <a:t> </a:t>
            </a:r>
            <a:r>
              <a:rPr lang="ru-RU" sz="1050" dirty="0" err="1" smtClean="0"/>
              <a:t>загибелі</a:t>
            </a:r>
            <a:r>
              <a:rPr lang="ru-RU" sz="1050" dirty="0" smtClean="0"/>
              <a:t> Джона Леннона </a:t>
            </a:r>
            <a:r>
              <a:rPr lang="ru-RU" sz="1050" dirty="0" err="1" smtClean="0"/>
              <a:t>відзначаються</a:t>
            </a:r>
            <a:r>
              <a:rPr lang="ru-RU" sz="1050" dirty="0" smtClean="0"/>
              <a:t> </a:t>
            </a:r>
            <a:r>
              <a:rPr lang="ru-RU" sz="1050" dirty="0" err="1" smtClean="0"/>
              <a:t>молоддю</a:t>
            </a:r>
            <a:r>
              <a:rPr lang="ru-RU" sz="1050" dirty="0" smtClean="0"/>
              <a:t> </a:t>
            </a:r>
            <a:r>
              <a:rPr lang="ru-RU" sz="1050" dirty="0" err="1" smtClean="0"/>
              <a:t>багатьох</a:t>
            </a:r>
            <a:r>
              <a:rPr lang="ru-RU" sz="1050" dirty="0" smtClean="0"/>
              <a:t> </a:t>
            </a:r>
            <a:r>
              <a:rPr lang="ru-RU" sz="1050" dirty="0" err="1" smtClean="0"/>
              <a:t>країн</a:t>
            </a:r>
            <a:r>
              <a:rPr lang="ru-RU" sz="1050" dirty="0" smtClean="0"/>
              <a:t> </a:t>
            </a:r>
            <a:r>
              <a:rPr lang="ru-RU" sz="1050" dirty="0" err="1" smtClean="0"/>
              <a:t>світу</a:t>
            </a:r>
            <a:r>
              <a:rPr lang="ru-RU" sz="105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1314" name="Picture 2" descr="http://www.news-eventicomo.it/wp-content/uploads/2012/05/rock-music-como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1857388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34" y="3071810"/>
            <a:ext cx="78581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100" dirty="0" smtClean="0"/>
              <a:t>Рок </a:t>
            </a:r>
            <a:r>
              <a:rPr lang="ru-RU" sz="1100" dirty="0" err="1" smtClean="0"/>
              <a:t>зв’язаний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передовими</a:t>
            </a:r>
            <a:r>
              <a:rPr lang="ru-RU" sz="1100" dirty="0" smtClean="0"/>
              <a:t> </a:t>
            </a:r>
            <a:r>
              <a:rPr lang="ru-RU" sz="1100" dirty="0" err="1" smtClean="0"/>
              <a:t>рухами</a:t>
            </a:r>
            <a:r>
              <a:rPr lang="ru-RU" sz="1100" dirty="0" smtClean="0"/>
              <a:t>. </a:t>
            </a:r>
            <a:r>
              <a:rPr lang="ru-RU" sz="1100" dirty="0" err="1" smtClean="0"/>
              <a:t>Міжнародний</a:t>
            </a:r>
            <a:r>
              <a:rPr lang="ru-RU" sz="1100" dirty="0" smtClean="0"/>
              <a:t> рок-фестиваль 1968 р. засудив </a:t>
            </a:r>
            <a:r>
              <a:rPr lang="ru-RU" sz="1100" dirty="0" err="1" smtClean="0"/>
              <a:t>війну</a:t>
            </a:r>
            <a:r>
              <a:rPr lang="ru-RU" sz="1100" dirty="0" smtClean="0"/>
              <a:t> у </a:t>
            </a:r>
            <a:r>
              <a:rPr lang="ru-RU" sz="1100" dirty="0" err="1" smtClean="0"/>
              <a:t>В’єтнамі</a:t>
            </a:r>
            <a:r>
              <a:rPr lang="ru-RU" sz="1100" dirty="0" smtClean="0"/>
              <a:t>. З того часу стали </a:t>
            </a:r>
            <a:r>
              <a:rPr lang="ru-RU" sz="1100" dirty="0" err="1" smtClean="0"/>
              <a:t>популярними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фестивалі</a:t>
            </a:r>
            <a:r>
              <a:rPr lang="ru-RU" sz="1100" dirty="0" smtClean="0"/>
              <a:t> "Рок </a:t>
            </a:r>
            <a:r>
              <a:rPr lang="ru-RU" sz="1100" dirty="0" err="1" smtClean="0"/>
              <a:t>проти</a:t>
            </a:r>
            <a:r>
              <a:rPr lang="ru-RU" sz="1100" dirty="0" smtClean="0"/>
              <a:t>…" (расизму, </a:t>
            </a:r>
            <a:r>
              <a:rPr lang="ru-RU" sz="1100" dirty="0" err="1" smtClean="0"/>
              <a:t>мілітаризму</a:t>
            </a:r>
            <a:r>
              <a:rPr lang="ru-RU" sz="1100" dirty="0" smtClean="0"/>
              <a:t>, </a:t>
            </a:r>
            <a:r>
              <a:rPr lang="ru-RU" sz="1100" dirty="0" err="1" smtClean="0"/>
              <a:t>наркоманії</a:t>
            </a:r>
            <a:r>
              <a:rPr lang="ru-RU" sz="1100" dirty="0" smtClean="0"/>
              <a:t>).</a:t>
            </a:r>
          </a:p>
          <a:p>
            <a:r>
              <a:rPr lang="ru-RU" sz="1100" dirty="0" err="1" smtClean="0"/>
              <a:t>Рок-музиканти</a:t>
            </a:r>
            <a:r>
              <a:rPr lang="ru-RU" sz="1100" dirty="0" smtClean="0"/>
              <a:t> проводили </a:t>
            </a:r>
            <a:r>
              <a:rPr lang="ru-RU" sz="1100" dirty="0" err="1" smtClean="0"/>
              <a:t>екологічні</a:t>
            </a:r>
            <a:r>
              <a:rPr lang="ru-RU" sz="1100" dirty="0" smtClean="0"/>
              <a:t> </a:t>
            </a:r>
            <a:r>
              <a:rPr lang="ru-RU" sz="1100" dirty="0" err="1" smtClean="0"/>
              <a:t>й</a:t>
            </a:r>
            <a:r>
              <a:rPr lang="ru-RU" sz="1100" dirty="0" smtClean="0"/>
              <a:t> </a:t>
            </a:r>
            <a:r>
              <a:rPr lang="ru-RU" sz="1100" dirty="0" err="1" smtClean="0"/>
              <a:t>благодійницькі</a:t>
            </a:r>
            <a:r>
              <a:rPr lang="ru-RU" sz="1100" dirty="0" smtClean="0"/>
              <a:t> </a:t>
            </a:r>
            <a:r>
              <a:rPr lang="ru-RU" sz="1100" dirty="0" err="1" smtClean="0"/>
              <a:t>акції</a:t>
            </a:r>
            <a:r>
              <a:rPr lang="ru-RU" sz="1100" dirty="0" smtClean="0"/>
              <a:t>.</a:t>
            </a:r>
          </a:p>
          <a:p>
            <a:r>
              <a:rPr lang="ru-RU" sz="1100" dirty="0" err="1" smtClean="0"/>
              <a:t>Неоднорідність</a:t>
            </a:r>
            <a:r>
              <a:rPr lang="ru-RU" sz="1100" dirty="0" smtClean="0"/>
              <a:t> </a:t>
            </a:r>
            <a:r>
              <a:rPr lang="ru-RU" sz="1100" dirty="0" err="1" smtClean="0"/>
              <a:t>рок-руху</a:t>
            </a:r>
            <a:r>
              <a:rPr lang="ru-RU" sz="1100" dirty="0" smtClean="0"/>
              <a:t> дозволила </a:t>
            </a:r>
            <a:r>
              <a:rPr lang="ru-RU" sz="1100" dirty="0" err="1" smtClean="0"/>
              <a:t>бізнесу</a:t>
            </a:r>
            <a:r>
              <a:rPr lang="ru-RU" sz="1100" dirty="0" smtClean="0"/>
              <a:t> </a:t>
            </a:r>
            <a:r>
              <a:rPr lang="ru-RU" sz="1100" dirty="0" err="1" smtClean="0"/>
              <a:t>вихолостити</a:t>
            </a:r>
            <a:r>
              <a:rPr lang="ru-RU" sz="1100" dirty="0" smtClean="0"/>
              <a:t> бунтарство </a:t>
            </a:r>
            <a:r>
              <a:rPr lang="ru-RU" sz="1100" dirty="0" err="1" smtClean="0"/>
              <a:t>багатьох</a:t>
            </a:r>
            <a:r>
              <a:rPr lang="ru-RU" sz="1100" dirty="0" smtClean="0"/>
              <a:t> </a:t>
            </a:r>
            <a:r>
              <a:rPr lang="ru-RU" sz="1100" dirty="0" err="1" smtClean="0"/>
              <a:t>груп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використати</a:t>
            </a:r>
            <a:r>
              <a:rPr lang="ru-RU" sz="1100" dirty="0" smtClean="0"/>
              <a:t> </a:t>
            </a:r>
            <a:r>
              <a:rPr lang="ru-RU" sz="1100" dirty="0" err="1" smtClean="0"/>
              <a:t>їх</a:t>
            </a:r>
            <a:r>
              <a:rPr lang="ru-RU" sz="1100" dirty="0" smtClean="0"/>
              <a:t> у </a:t>
            </a:r>
            <a:r>
              <a:rPr lang="ru-RU" sz="1100" dirty="0" err="1" smtClean="0"/>
              <a:t>комерційних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цілях</a:t>
            </a:r>
            <a:r>
              <a:rPr lang="ru-RU" sz="1100" dirty="0" smtClean="0"/>
              <a:t>, повернувши рок у лоно </a:t>
            </a:r>
            <a:r>
              <a:rPr lang="ru-RU" sz="1100" dirty="0" err="1" smtClean="0"/>
              <a:t>масової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культури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Рок </a:t>
            </a:r>
            <a:r>
              <a:rPr lang="ru-RU" sz="1100" dirty="0" err="1" smtClean="0"/>
              <a:t>інтегрувався</a:t>
            </a:r>
            <a:r>
              <a:rPr lang="ru-RU" sz="1100" dirty="0" smtClean="0"/>
              <a:t> не </a:t>
            </a:r>
            <a:r>
              <a:rPr lang="ru-RU" sz="1100" dirty="0" err="1" smtClean="0"/>
              <a:t>лише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масовою</a:t>
            </a:r>
            <a:r>
              <a:rPr lang="ru-RU" sz="1100" dirty="0" smtClean="0"/>
              <a:t>, </a:t>
            </a:r>
            <a:r>
              <a:rPr lang="ru-RU" sz="1100" dirty="0" err="1" smtClean="0"/>
              <a:t>але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класичною</a:t>
            </a:r>
            <a:r>
              <a:rPr lang="ru-RU" sz="1100" dirty="0" smtClean="0"/>
              <a:t> культурою. Знаменною </a:t>
            </a:r>
            <a:r>
              <a:rPr lang="ru-RU" sz="1100" dirty="0" err="1" smtClean="0"/>
              <a:t>подією</a:t>
            </a:r>
            <a:r>
              <a:rPr lang="ru-RU" sz="1100" dirty="0" smtClean="0"/>
              <a:t> </a:t>
            </a:r>
            <a:r>
              <a:rPr lang="ru-RU" sz="1100" dirty="0" err="1" smtClean="0"/>
              <a:t>музичного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життя</a:t>
            </a:r>
            <a:r>
              <a:rPr lang="ru-RU" sz="1100" dirty="0" smtClean="0"/>
              <a:t> стала рок-опера </a:t>
            </a:r>
            <a:r>
              <a:rPr lang="ru-RU" sz="1100" dirty="0" err="1" smtClean="0"/>
              <a:t>Уеббера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Райса</a:t>
            </a:r>
            <a:r>
              <a:rPr lang="ru-RU" sz="1100" dirty="0" smtClean="0"/>
              <a:t> "</a:t>
            </a:r>
            <a:r>
              <a:rPr lang="ru-RU" sz="1100" dirty="0" err="1" smtClean="0"/>
              <a:t>Ісус</a:t>
            </a:r>
            <a:r>
              <a:rPr lang="ru-RU" sz="1100" dirty="0" smtClean="0"/>
              <a:t> Христос – </a:t>
            </a:r>
            <a:r>
              <a:rPr lang="ru-RU" sz="1100" dirty="0" err="1" smtClean="0"/>
              <a:t>суперзірка</a:t>
            </a:r>
            <a:r>
              <a:rPr lang="ru-RU" sz="1100" dirty="0" smtClean="0"/>
              <a:t>", яка </a:t>
            </a:r>
            <a:r>
              <a:rPr lang="ru-RU" sz="1100" dirty="0" err="1" smtClean="0"/>
              <a:t>поєднала</a:t>
            </a:r>
            <a:r>
              <a:rPr lang="ru-RU" sz="1100" dirty="0" smtClean="0"/>
              <a:t> </a:t>
            </a:r>
            <a:r>
              <a:rPr lang="ru-RU" sz="1100" dirty="0" err="1" smtClean="0"/>
              <a:t>досягнення</a:t>
            </a:r>
            <a:r>
              <a:rPr lang="ru-RU" sz="1100" dirty="0" smtClean="0"/>
              <a:t> року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традиційною</a:t>
            </a:r>
            <a:r>
              <a:rPr lang="ru-RU" sz="1100" dirty="0" smtClean="0"/>
              <a:t> оперою.</a:t>
            </a:r>
          </a:p>
          <a:p>
            <a:r>
              <a:rPr lang="ru-RU" sz="1100" dirty="0" err="1" smtClean="0"/>
              <a:t>Завоювавши</a:t>
            </a:r>
            <a:r>
              <a:rPr lang="ru-RU" sz="1100" dirty="0" smtClean="0"/>
              <a:t> </a:t>
            </a:r>
            <a:r>
              <a:rPr lang="ru-RU" sz="1100" dirty="0" err="1" smtClean="0"/>
              <a:t>світове</a:t>
            </a:r>
            <a:r>
              <a:rPr lang="ru-RU" sz="1100" dirty="0" smtClean="0"/>
              <a:t> </a:t>
            </a:r>
            <a:r>
              <a:rPr lang="ru-RU" sz="1100" dirty="0" err="1" smtClean="0"/>
              <a:t>визнання</a:t>
            </a:r>
            <a:r>
              <a:rPr lang="ru-RU" sz="1100" dirty="0" smtClean="0"/>
              <a:t>, рок </a:t>
            </a:r>
            <a:r>
              <a:rPr lang="ru-RU" sz="1100" dirty="0" err="1" smtClean="0"/>
              <a:t>тривалий</a:t>
            </a:r>
            <a:r>
              <a:rPr lang="ru-RU" sz="1100" dirty="0" smtClean="0"/>
              <a:t> час </a:t>
            </a:r>
            <a:r>
              <a:rPr lang="ru-RU" sz="1100" dirty="0" err="1" smtClean="0"/>
              <a:t>залишався</a:t>
            </a:r>
            <a:r>
              <a:rPr lang="ru-RU" sz="1100" dirty="0" smtClean="0"/>
              <a:t> </a:t>
            </a:r>
            <a:r>
              <a:rPr lang="ru-RU" sz="1100" dirty="0" err="1" smtClean="0"/>
              <a:t>англомовним</a:t>
            </a:r>
            <a:r>
              <a:rPr lang="ru-RU" sz="1100" dirty="0" smtClean="0"/>
              <a:t>. </a:t>
            </a:r>
            <a:r>
              <a:rPr lang="ru-RU" sz="1100" dirty="0" err="1" smtClean="0"/>
              <a:t>Лише</a:t>
            </a:r>
            <a:r>
              <a:rPr lang="ru-RU" sz="1100" dirty="0" smtClean="0"/>
              <a:t> у 70-х роках </a:t>
            </a:r>
            <a:r>
              <a:rPr lang="ru-RU" sz="1100" dirty="0" err="1" smtClean="0"/>
              <a:t>виникли</a:t>
            </a:r>
            <a:r>
              <a:rPr lang="ru-RU" sz="1100" dirty="0" smtClean="0"/>
              <a:t> </a:t>
            </a:r>
            <a:r>
              <a:rPr lang="ru-RU" sz="1100" dirty="0" err="1" smtClean="0"/>
              <a:t>групи</a:t>
            </a:r>
            <a:r>
              <a:rPr lang="ru-RU" sz="1100" dirty="0" smtClean="0"/>
              <a:t>, </a:t>
            </a:r>
            <a:r>
              <a:rPr lang="ru-RU" sz="1100" dirty="0" err="1" smtClean="0"/>
              <a:t>які</a:t>
            </a:r>
            <a:r>
              <a:rPr lang="ru-RU" sz="1100" dirty="0" smtClean="0"/>
              <a:t> </a:t>
            </a:r>
            <a:r>
              <a:rPr lang="ru-RU" sz="1100" dirty="0" err="1" smtClean="0"/>
              <a:t>співали</a:t>
            </a:r>
            <a:r>
              <a:rPr lang="ru-RU" sz="1100" dirty="0" smtClean="0"/>
              <a:t> на </a:t>
            </a:r>
            <a:r>
              <a:rPr lang="ru-RU" sz="1100" dirty="0" err="1" smtClean="0"/>
              <a:t>рідній</a:t>
            </a:r>
            <a:r>
              <a:rPr lang="ru-RU" sz="1100" dirty="0" smtClean="0"/>
              <a:t> </a:t>
            </a:r>
            <a:r>
              <a:rPr lang="ru-RU" sz="1100" dirty="0" err="1" smtClean="0"/>
              <a:t>мові</a:t>
            </a:r>
            <a:r>
              <a:rPr lang="ru-RU" sz="1100" dirty="0" smtClean="0"/>
              <a:t>. </a:t>
            </a:r>
            <a:r>
              <a:rPr lang="ru-RU" sz="1100" dirty="0" err="1" smtClean="0"/>
              <a:t>Їхня</a:t>
            </a:r>
            <a:r>
              <a:rPr lang="ru-RU" sz="1100" dirty="0" smtClean="0"/>
              <a:t> </a:t>
            </a:r>
            <a:r>
              <a:rPr lang="ru-RU" sz="1100" dirty="0" err="1" smtClean="0"/>
              <a:t>творчість</a:t>
            </a:r>
            <a:r>
              <a:rPr lang="ru-RU" sz="1100" dirty="0" smtClean="0"/>
              <a:t> </a:t>
            </a:r>
            <a:r>
              <a:rPr lang="ru-RU" sz="1100" dirty="0" err="1" smtClean="0"/>
              <a:t>поклала</a:t>
            </a:r>
            <a:r>
              <a:rPr lang="ru-RU" sz="1100" dirty="0" smtClean="0"/>
              <a:t> початок </a:t>
            </a:r>
            <a:r>
              <a:rPr lang="ru-RU" sz="1100" dirty="0" err="1" smtClean="0"/>
              <a:t>національним</a:t>
            </a:r>
            <a:r>
              <a:rPr lang="ru-RU" sz="1100" dirty="0" smtClean="0"/>
              <a:t> </a:t>
            </a:r>
            <a:r>
              <a:rPr lang="ru-RU" sz="1100" dirty="0" err="1" smtClean="0"/>
              <a:t>рок-рухам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У </a:t>
            </a:r>
            <a:r>
              <a:rPr lang="ru-RU" sz="1100" dirty="0" err="1" smtClean="0"/>
              <a:t>Радянському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Союзі</a:t>
            </a:r>
            <a:r>
              <a:rPr lang="ru-RU" sz="1100" dirty="0" smtClean="0"/>
              <a:t> </a:t>
            </a:r>
            <a:r>
              <a:rPr lang="ru-RU" sz="1100" dirty="0" err="1" smtClean="0"/>
              <a:t>рок-музика</a:t>
            </a:r>
            <a:r>
              <a:rPr lang="ru-RU" sz="1100" dirty="0" smtClean="0"/>
              <a:t> </a:t>
            </a:r>
            <a:r>
              <a:rPr lang="ru-RU" sz="1100" dirty="0" err="1" smtClean="0"/>
              <a:t>набула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розповсюдження</a:t>
            </a:r>
            <a:r>
              <a:rPr lang="ru-RU" sz="1100" dirty="0" smtClean="0"/>
              <a:t> в 60-х роках. Вона </a:t>
            </a:r>
            <a:r>
              <a:rPr lang="ru-RU" sz="1100" dirty="0" err="1" smtClean="0"/>
              <a:t>таврувалась</a:t>
            </a:r>
            <a:r>
              <a:rPr lang="ru-RU" sz="1100" dirty="0" smtClean="0"/>
              <a:t> </a:t>
            </a:r>
            <a:r>
              <a:rPr lang="ru-RU" sz="1100" dirty="0" err="1" smtClean="0"/>
              <a:t>офіційною</a:t>
            </a:r>
            <a:r>
              <a:rPr lang="ru-RU" sz="1100" dirty="0" smtClean="0"/>
              <a:t> </a:t>
            </a:r>
            <a:r>
              <a:rPr lang="ru-RU" sz="1100" dirty="0" err="1" smtClean="0"/>
              <a:t>ідеологією</a:t>
            </a:r>
            <a:r>
              <a:rPr lang="ru-RU" sz="1100" dirty="0" smtClean="0"/>
              <a:t> як </a:t>
            </a:r>
            <a:r>
              <a:rPr lang="ru-RU" sz="1100" dirty="0" err="1" smtClean="0"/>
              <a:t>прояв</a:t>
            </a:r>
            <a:r>
              <a:rPr lang="ru-RU" sz="1100" dirty="0" smtClean="0"/>
              <a:t> </a:t>
            </a:r>
            <a:r>
              <a:rPr lang="ru-RU" sz="1100" dirty="0" err="1" smtClean="0"/>
              <a:t>буржуазної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культури</a:t>
            </a:r>
            <a:r>
              <a:rPr lang="ru-RU" sz="1100" dirty="0" smtClean="0"/>
              <a:t>. Тому </a:t>
            </a:r>
            <a:r>
              <a:rPr lang="ru-RU" sz="1100" dirty="0" err="1" smtClean="0"/>
              <a:t>рок-музика</a:t>
            </a:r>
            <a:r>
              <a:rPr lang="ru-RU" sz="1100" dirty="0" smtClean="0"/>
              <a:t> </a:t>
            </a:r>
            <a:r>
              <a:rPr lang="ru-RU" sz="1100" dirty="0" err="1" smtClean="0"/>
              <a:t>існувала</a:t>
            </a:r>
            <a:r>
              <a:rPr lang="ru-RU" sz="1100" dirty="0" smtClean="0"/>
              <a:t> </a:t>
            </a:r>
            <a:r>
              <a:rPr lang="ru-RU" sz="1100" dirty="0" err="1" smtClean="0"/>
              <a:t>напівлегально</a:t>
            </a:r>
            <a:r>
              <a:rPr lang="ru-RU" sz="1100" dirty="0" smtClean="0"/>
              <a:t>, </a:t>
            </a:r>
            <a:r>
              <a:rPr lang="ru-RU" sz="1100" dirty="0" err="1" smtClean="0"/>
              <a:t>іноді</a:t>
            </a:r>
            <a:r>
              <a:rPr lang="ru-RU" sz="1100" dirty="0" smtClean="0"/>
              <a:t> </a:t>
            </a:r>
            <a:r>
              <a:rPr lang="ru-RU" sz="1100" dirty="0" err="1" smtClean="0"/>
              <a:t>підпільно</a:t>
            </a:r>
            <a:r>
              <a:rPr lang="ru-RU" sz="1100" dirty="0" smtClean="0"/>
              <a:t>. </a:t>
            </a:r>
            <a:r>
              <a:rPr lang="ru-RU" sz="1100" dirty="0" err="1" smtClean="0"/>
              <a:t>Поступово</a:t>
            </a:r>
            <a:r>
              <a:rPr lang="ru-RU" sz="1100" dirty="0" smtClean="0"/>
              <a:t> </a:t>
            </a:r>
            <a:r>
              <a:rPr lang="ru-RU" sz="1100" dirty="0" err="1" smtClean="0"/>
              <a:t>рок-музиці</a:t>
            </a:r>
            <a:r>
              <a:rPr lang="ru-RU" sz="1100" dirty="0" smtClean="0"/>
              <a:t> вдалось </a:t>
            </a:r>
            <a:r>
              <a:rPr lang="ru-RU" sz="1100" dirty="0" err="1" smtClean="0"/>
              <a:t>вийти</a:t>
            </a:r>
            <a:r>
              <a:rPr lang="ru-RU" sz="1100" dirty="0" smtClean="0"/>
              <a:t> на </a:t>
            </a:r>
            <a:r>
              <a:rPr lang="ru-RU" sz="1100" dirty="0" err="1" smtClean="0"/>
              <a:t>широку</a:t>
            </a:r>
            <a:r>
              <a:rPr lang="ru-RU" sz="1100" dirty="0" smtClean="0"/>
              <a:t> </a:t>
            </a:r>
            <a:r>
              <a:rPr lang="ru-RU" sz="1100" dirty="0" err="1" smtClean="0"/>
              <a:t>аудиторію</a:t>
            </a:r>
            <a:r>
              <a:rPr lang="ru-RU" sz="1100" dirty="0" smtClean="0"/>
              <a:t>. </a:t>
            </a:r>
            <a:r>
              <a:rPr lang="ru-RU" sz="1100" dirty="0" err="1" smtClean="0"/>
              <a:t>Лідерами</a:t>
            </a:r>
            <a:r>
              <a:rPr lang="ru-RU" sz="1100" dirty="0" smtClean="0"/>
              <a:t> </a:t>
            </a:r>
            <a:r>
              <a:rPr lang="ru-RU" sz="1100" dirty="0" err="1" smtClean="0"/>
              <a:t>радянського</a:t>
            </a:r>
            <a:r>
              <a:rPr lang="ru-RU" sz="1100" dirty="0" smtClean="0"/>
              <a:t> року стали </a:t>
            </a:r>
            <a:r>
              <a:rPr lang="ru-RU" sz="1100" dirty="0" err="1" smtClean="0"/>
              <a:t>групи</a:t>
            </a:r>
            <a:r>
              <a:rPr lang="ru-RU" sz="1100" dirty="0" smtClean="0"/>
              <a:t> "Машина времени", "Аквариум", "ДДТ", "Кино" </a:t>
            </a:r>
            <a:r>
              <a:rPr lang="ru-RU" sz="1100" dirty="0" err="1" smtClean="0"/>
              <a:t>й</a:t>
            </a:r>
            <a:r>
              <a:rPr lang="ru-RU" sz="1100" dirty="0" smtClean="0"/>
              <a:t> </a:t>
            </a:r>
            <a:r>
              <a:rPr lang="ru-RU" sz="1100" dirty="0" err="1" smtClean="0"/>
              <a:t>інші</a:t>
            </a:r>
            <a:r>
              <a:rPr lang="ru-RU" sz="1100" dirty="0" smtClean="0"/>
              <a:t>. З часом рок став не </a:t>
            </a:r>
            <a:r>
              <a:rPr lang="ru-RU" sz="1100" dirty="0" err="1" smtClean="0"/>
              <a:t>лише</a:t>
            </a:r>
            <a:r>
              <a:rPr lang="ru-RU" sz="1100" dirty="0" smtClean="0"/>
              <a:t> </a:t>
            </a:r>
            <a:r>
              <a:rPr lang="ru-RU" sz="1100" dirty="0" err="1" smtClean="0"/>
              <a:t>музикою</a:t>
            </a:r>
            <a:r>
              <a:rPr lang="ru-RU" sz="1100" dirty="0" smtClean="0"/>
              <a:t>, а </a:t>
            </a:r>
            <a:r>
              <a:rPr lang="ru-RU" sz="1100" dirty="0" err="1" smtClean="0"/>
              <a:t>й</a:t>
            </a:r>
            <a:r>
              <a:rPr lang="ru-RU" sz="1100" dirty="0" smtClean="0"/>
              <a:t> стилем </a:t>
            </a:r>
            <a:r>
              <a:rPr lang="ru-RU" sz="1100" dirty="0" err="1" smtClean="0"/>
              <a:t>життя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мислення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молоді</a:t>
            </a:r>
            <a:r>
              <a:rPr lang="ru-RU" sz="1100" dirty="0" smtClean="0"/>
              <a:t>. </a:t>
            </a:r>
            <a:r>
              <a:rPr lang="ru-RU" sz="1100" dirty="0" err="1" smtClean="0"/>
              <a:t>Він</a:t>
            </a:r>
            <a:r>
              <a:rPr lang="ru-RU" sz="1100" dirty="0" smtClean="0"/>
              <a:t> </a:t>
            </a:r>
            <a:r>
              <a:rPr lang="ru-RU" sz="1100" dirty="0" err="1" smtClean="0"/>
              <a:t>характеризується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відкритістю</a:t>
            </a:r>
            <a:r>
              <a:rPr lang="ru-RU" sz="1100" dirty="0" smtClean="0"/>
              <a:t>, </a:t>
            </a:r>
            <a:r>
              <a:rPr lang="ru-RU" sz="1100" dirty="0" err="1" smtClean="0"/>
              <a:t>внутрішньою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зовнішньою</a:t>
            </a:r>
            <a:r>
              <a:rPr lang="ru-RU" sz="1100" dirty="0" smtClean="0"/>
              <a:t> свободою, </a:t>
            </a:r>
            <a:r>
              <a:rPr lang="ru-RU" sz="1100" dirty="0" err="1" smtClean="0"/>
              <a:t>пацифізмом</a:t>
            </a:r>
            <a:r>
              <a:rPr lang="ru-RU" sz="1100" dirty="0" smtClean="0"/>
              <a:t>, </a:t>
            </a:r>
            <a:r>
              <a:rPr lang="ru-RU" sz="1100" dirty="0" err="1" smtClean="0"/>
              <a:t>нетерпінням</a:t>
            </a:r>
            <a:r>
              <a:rPr lang="ru-RU" sz="1100" dirty="0" smtClean="0"/>
              <a:t> </a:t>
            </a:r>
            <a:r>
              <a:rPr lang="ru-RU" sz="1100" dirty="0" err="1" smtClean="0"/>
              <a:t>тоталітаризму</a:t>
            </a:r>
            <a:r>
              <a:rPr lang="ru-RU" sz="1100" dirty="0" smtClean="0"/>
              <a:t>, </a:t>
            </a:r>
            <a:r>
              <a:rPr lang="ru-RU" sz="1100" dirty="0" err="1" smtClean="0"/>
              <a:t>презирством</a:t>
            </a:r>
            <a:r>
              <a:rPr lang="ru-RU" sz="1100" dirty="0" smtClean="0"/>
              <a:t> до </a:t>
            </a:r>
            <a:r>
              <a:rPr lang="ru-RU" sz="1100" dirty="0" err="1" smtClean="0"/>
              <a:t>цінностей</a:t>
            </a:r>
            <a:r>
              <a:rPr lang="ru-RU" sz="1100" dirty="0" smtClean="0"/>
              <a:t> "</a:t>
            </a:r>
            <a:r>
              <a:rPr lang="ru-RU" sz="1100" dirty="0" err="1" smtClean="0"/>
              <a:t>ситого</a:t>
            </a:r>
            <a:r>
              <a:rPr lang="ru-RU" sz="1100" dirty="0" smtClean="0"/>
              <a:t>" </a:t>
            </a:r>
            <a:r>
              <a:rPr lang="ru-RU" sz="1100" dirty="0" err="1" smtClean="0"/>
              <a:t>суспільства</a:t>
            </a:r>
            <a:r>
              <a:rPr lang="ru-RU" sz="1100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ru-RU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4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51</TotalTime>
  <Words>194</Words>
  <Application>Microsoft Office PowerPoint</Application>
  <PresentationFormat>Экран (4:3)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Тема4</vt:lpstr>
      <vt:lpstr>Разрез</vt:lpstr>
      <vt:lpstr>Трава</vt:lpstr>
      <vt:lpstr>Каскад</vt:lpstr>
      <vt:lpstr>Салют</vt:lpstr>
      <vt:lpstr>Вершина горы</vt:lpstr>
      <vt:lpstr>Соревнование</vt:lpstr>
      <vt:lpstr>Сотрудничество</vt:lpstr>
      <vt:lpstr>Контрастный</vt:lpstr>
      <vt:lpstr>Океан</vt:lpstr>
      <vt:lpstr>Занавес</vt:lpstr>
      <vt:lpstr>  Основні тенденції розвитку культури у другій половині  ХХ – на початку ХХІ ст.</vt:lpstr>
      <vt:lpstr>Умови розвитку культури</vt:lpstr>
      <vt:lpstr>Образотворче мистецтво</vt:lpstr>
      <vt:lpstr>Розвиток літератури</vt:lpstr>
      <vt:lpstr>Театральне мистецтво</vt:lpstr>
      <vt:lpstr>Масова культура</vt:lpstr>
      <vt:lpstr>Музика</vt:lpstr>
      <vt:lpstr>Архітектура</vt:lpstr>
      <vt:lpstr>Рок-рух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Основні тенденції розвитку культури у другій половині  ХХ – на початку ХХІ ст.</dc:title>
  <dc:creator>USER</dc:creator>
  <cp:lastModifiedBy>USER</cp:lastModifiedBy>
  <cp:revision>6</cp:revision>
  <dcterms:created xsi:type="dcterms:W3CDTF">2014-05-13T18:45:29Z</dcterms:created>
  <dcterms:modified xsi:type="dcterms:W3CDTF">2014-05-13T19:36:51Z</dcterms:modified>
</cp:coreProperties>
</file>