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264" r:id="rId3"/>
    <p:sldId id="265" r:id="rId4"/>
    <p:sldId id="266" r:id="rId5"/>
    <p:sldId id="267" r:id="rId6"/>
    <p:sldId id="269" r:id="rId7"/>
    <p:sldId id="268" r:id="rId8"/>
    <p:sldId id="270" r:id="rId9"/>
    <p:sldId id="272" r:id="rId10"/>
    <p:sldId id="258" r:id="rId11"/>
    <p:sldId id="271" r:id="rId12"/>
    <p:sldId id="273" r:id="rId13"/>
    <p:sldId id="257" r:id="rId14"/>
    <p:sldId id="259" r:id="rId15"/>
    <p:sldId id="261" r:id="rId16"/>
    <p:sldId id="262" r:id="rId17"/>
    <p:sldId id="26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04C48-CFD0-4601-B6EF-7289F18D75EA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E4BBE-AD07-44E4-83CF-343C593BA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140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E4BBE-AD07-44E4-83CF-343C593BAD2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963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FF21-0E94-4F5A-B68B-B3CEC0D28298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B280-6BDE-4969-B716-68BEE737EBB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FF21-0E94-4F5A-B68B-B3CEC0D28298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B280-6BDE-4969-B716-68BEE737EB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FF21-0E94-4F5A-B68B-B3CEC0D28298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B280-6BDE-4969-B716-68BEE737EB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FF21-0E94-4F5A-B68B-B3CEC0D28298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B280-6BDE-4969-B716-68BEE737EBB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FF21-0E94-4F5A-B68B-B3CEC0D28298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B280-6BDE-4969-B716-68BEE737EB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FF21-0E94-4F5A-B68B-B3CEC0D28298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B280-6BDE-4969-B716-68BEE737EB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FF21-0E94-4F5A-B68B-B3CEC0D28298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B280-6BDE-4969-B716-68BEE737EB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FF21-0E94-4F5A-B68B-B3CEC0D28298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B280-6BDE-4969-B716-68BEE737EB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FF21-0E94-4F5A-B68B-B3CEC0D28298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B280-6BDE-4969-B716-68BEE737EB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FF21-0E94-4F5A-B68B-B3CEC0D28298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B280-6BDE-4969-B716-68BEE737EB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FF21-0E94-4F5A-B68B-B3CEC0D28298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B280-6BDE-4969-B716-68BEE737EB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FF8FF21-0E94-4F5A-B68B-B3CEC0D28298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460B280-6BDE-4969-B716-68BEE737EBB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933056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uk-UA" sz="3200" i="1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Виконали:</a:t>
            </a:r>
          </a:p>
          <a:p>
            <a:pPr algn="r"/>
            <a:r>
              <a:rPr lang="uk-UA" sz="3200" i="1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Александрова Ірина</a:t>
            </a:r>
          </a:p>
          <a:p>
            <a:pPr algn="r"/>
            <a:r>
              <a:rPr lang="uk-UA" sz="3200" i="1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Бадя Юлія</a:t>
            </a:r>
            <a:endParaRPr lang="ru-RU" sz="3200" i="1" dirty="0">
              <a:solidFill>
                <a:schemeClr val="bg2">
                  <a:lumMod val="10000"/>
                  <a:lumOff val="9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9600" dirty="0" smtClean="0"/>
              <a:t>Голокост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66576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14" y="428987"/>
            <a:ext cx="9176513" cy="6000027"/>
          </a:xfrm>
        </p:spPr>
      </p:pic>
    </p:spTree>
    <p:extLst>
      <p:ext uri="{BB962C8B-B14F-4D97-AF65-F5344CB8AC3E}">
        <p14:creationId xmlns:p14="http://schemas.microsoft.com/office/powerpoint/2010/main" val="2503610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88640"/>
            <a:ext cx="79248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національним</a:t>
            </a:r>
            <a:r>
              <a:rPr lang="ru-RU" dirty="0"/>
              <a:t> Днем </a:t>
            </a:r>
            <a:r>
              <a:rPr lang="ru-RU" dirty="0" err="1"/>
              <a:t>пам'яті</a:t>
            </a:r>
            <a:r>
              <a:rPr lang="ru-RU" dirty="0"/>
              <a:t> та </a:t>
            </a:r>
            <a:r>
              <a:rPr lang="ru-RU" dirty="0" err="1"/>
              <a:t>скорботи</a:t>
            </a:r>
            <a:r>
              <a:rPr lang="ru-RU" dirty="0"/>
              <a:t> є 29 </a:t>
            </a:r>
            <a:r>
              <a:rPr lang="ru-RU" dirty="0" err="1"/>
              <a:t>вересня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пов'язано</a:t>
            </a:r>
            <a:r>
              <a:rPr lang="ru-RU" dirty="0"/>
              <a:t> з днем </a:t>
            </a:r>
            <a:r>
              <a:rPr lang="ru-RU" dirty="0" err="1"/>
              <a:t>трагедії</a:t>
            </a:r>
            <a:r>
              <a:rPr lang="ru-RU" dirty="0"/>
              <a:t> </a:t>
            </a:r>
            <a:r>
              <a:rPr lang="ru-RU" dirty="0" err="1"/>
              <a:t>євреїв</a:t>
            </a:r>
            <a:r>
              <a:rPr lang="ru-RU" dirty="0"/>
              <a:t> </a:t>
            </a:r>
            <a:r>
              <a:rPr lang="ru-RU" dirty="0" err="1"/>
              <a:t>Києва</a:t>
            </a:r>
            <a:r>
              <a:rPr lang="ru-RU" dirty="0"/>
              <a:t>, </a:t>
            </a:r>
            <a:r>
              <a:rPr lang="ru-RU" dirty="0" err="1"/>
              <a:t>знищених</a:t>
            </a:r>
            <a:r>
              <a:rPr lang="ru-RU" dirty="0"/>
              <a:t> 1941 року в </a:t>
            </a:r>
            <a:r>
              <a:rPr lang="ru-RU" dirty="0" err="1"/>
              <a:t>Бабиному</a:t>
            </a:r>
            <a:r>
              <a:rPr lang="ru-RU" dirty="0"/>
              <a:t> Яру.</a:t>
            </a:r>
          </a:p>
          <a:p>
            <a:pPr marL="0" indent="0" algn="ctr">
              <a:buNone/>
            </a:pP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входить до списку </a:t>
            </a:r>
            <a:r>
              <a:rPr lang="ru-RU" dirty="0" err="1"/>
              <a:t>всесвітніх</a:t>
            </a:r>
            <a:r>
              <a:rPr lang="ru-RU" dirty="0"/>
              <a:t> </a:t>
            </a:r>
            <a:r>
              <a:rPr lang="ru-RU" dirty="0" err="1"/>
              <a:t>меморіалів</a:t>
            </a:r>
            <a:r>
              <a:rPr lang="ru-RU" dirty="0"/>
              <a:t> </a:t>
            </a:r>
            <a:r>
              <a:rPr lang="ru-RU" dirty="0" err="1"/>
              <a:t>Голокосту</a:t>
            </a:r>
            <a:r>
              <a:rPr lang="ru-RU" dirty="0"/>
              <a:t> як </a:t>
            </a:r>
            <a:r>
              <a:rPr lang="ru-RU" dirty="0" err="1"/>
              <a:t>одне</a:t>
            </a:r>
            <a:r>
              <a:rPr lang="ru-RU" dirty="0"/>
              <a:t> з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трагічних</a:t>
            </a:r>
            <a:r>
              <a:rPr lang="ru-RU" dirty="0" smtClean="0"/>
              <a:t> </a:t>
            </a:r>
            <a:r>
              <a:rPr lang="ru-RU" dirty="0" err="1"/>
              <a:t>місць</a:t>
            </a:r>
            <a:r>
              <a:rPr lang="ru-RU" dirty="0"/>
              <a:t> у </a:t>
            </a:r>
            <a:r>
              <a:rPr lang="ru-RU" dirty="0" err="1"/>
              <a:t>Києві</a:t>
            </a:r>
            <a:r>
              <a:rPr lang="ru-RU" dirty="0"/>
              <a:t>.</a:t>
            </a:r>
          </a:p>
          <a:p>
            <a:pPr marL="0" indent="0" algn="ctr">
              <a:buNone/>
            </a:pPr>
            <a:r>
              <a:rPr lang="ru-RU" dirty="0"/>
              <a:t>Бабин яр - великий яр у </a:t>
            </a:r>
            <a:r>
              <a:rPr lang="ru-RU" dirty="0" err="1"/>
              <a:t>західній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Києва</a:t>
            </a:r>
            <a:r>
              <a:rPr lang="ru-RU" dirty="0"/>
              <a:t>. За два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/>
              <a:t>масових</a:t>
            </a:r>
            <a:r>
              <a:rPr lang="ru-RU" dirty="0"/>
              <a:t> страт там </a:t>
            </a:r>
            <a:r>
              <a:rPr lang="ru-RU" dirty="0" err="1"/>
              <a:t>було</a:t>
            </a:r>
            <a:r>
              <a:rPr lang="ru-RU" dirty="0"/>
              <a:t> вбито </a:t>
            </a:r>
            <a:r>
              <a:rPr lang="ru-RU" dirty="0" err="1"/>
              <a:t>близько</a:t>
            </a:r>
            <a:r>
              <a:rPr lang="ru-RU" dirty="0"/>
              <a:t> 35 тис. </a:t>
            </a:r>
            <a:r>
              <a:rPr lang="ru-RU" dirty="0" err="1"/>
              <a:t>осіб</a:t>
            </a:r>
            <a:r>
              <a:rPr lang="ru-RU" dirty="0"/>
              <a:t>.</a:t>
            </a:r>
          </a:p>
          <a:p>
            <a:pPr marL="0" indent="0" algn="ctr">
              <a:buNone/>
            </a:pPr>
            <a:r>
              <a:rPr lang="ru-RU" dirty="0" err="1"/>
              <a:t>Євреїв</a:t>
            </a:r>
            <a:r>
              <a:rPr lang="ru-RU" dirty="0"/>
              <a:t> </a:t>
            </a:r>
            <a:r>
              <a:rPr lang="ru-RU" dirty="0" err="1"/>
              <a:t>зганяли</a:t>
            </a:r>
            <a:r>
              <a:rPr lang="ru-RU" dirty="0"/>
              <a:t> </a:t>
            </a:r>
            <a:r>
              <a:rPr lang="ru-RU" dirty="0" err="1"/>
              <a:t>сюди</a:t>
            </a:r>
            <a:r>
              <a:rPr lang="ru-RU" dirty="0"/>
              <a:t> з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, </a:t>
            </a:r>
            <a:r>
              <a:rPr lang="ru-RU" dirty="0" err="1"/>
              <a:t>відбирали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особисті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й </a:t>
            </a:r>
            <a:r>
              <a:rPr lang="ru-RU" dirty="0" err="1"/>
              <a:t>одяг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2518846"/>
            <a:ext cx="6840760" cy="432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8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16632"/>
            <a:ext cx="79248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Потім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палиць</a:t>
            </a:r>
            <a:r>
              <a:rPr lang="ru-RU" dirty="0"/>
              <a:t> </a:t>
            </a:r>
            <a:r>
              <a:rPr lang="ru-RU" dirty="0" err="1"/>
              <a:t>заганяли</a:t>
            </a:r>
            <a:r>
              <a:rPr lang="ru-RU" dirty="0"/>
              <a:t> в проходи в </a:t>
            </a:r>
            <a:r>
              <a:rPr lang="ru-RU" dirty="0" err="1"/>
              <a:t>насипи</a:t>
            </a:r>
            <a:r>
              <a:rPr lang="ru-RU" dirty="0"/>
              <a:t> на краю яру </a:t>
            </a:r>
            <a:r>
              <a:rPr lang="ru-RU" dirty="0" err="1"/>
              <a:t>глибиною</a:t>
            </a:r>
            <a:r>
              <a:rPr lang="ru-RU" dirty="0"/>
              <a:t> 20-25 </a:t>
            </a:r>
            <a:r>
              <a:rPr lang="ru-RU" dirty="0" err="1"/>
              <a:t>метрів</a:t>
            </a:r>
            <a:r>
              <a:rPr lang="ru-RU" dirty="0"/>
              <a:t>. На </a:t>
            </a:r>
            <a:r>
              <a:rPr lang="ru-RU" dirty="0" err="1"/>
              <a:t>протилежному</a:t>
            </a:r>
            <a:r>
              <a:rPr lang="ru-RU" dirty="0"/>
              <a:t> краю </a:t>
            </a:r>
            <a:r>
              <a:rPr lang="ru-RU" dirty="0" err="1"/>
              <a:t>розташовувався</a:t>
            </a:r>
            <a:r>
              <a:rPr lang="ru-RU" dirty="0"/>
              <a:t> </a:t>
            </a:r>
            <a:r>
              <a:rPr lang="ru-RU" dirty="0" err="1"/>
              <a:t>кулеметник</a:t>
            </a:r>
            <a:r>
              <a:rPr lang="ru-RU" dirty="0"/>
              <a:t>. </a:t>
            </a:r>
            <a:r>
              <a:rPr lang="ru-RU" dirty="0" err="1"/>
              <a:t>Постріли</a:t>
            </a:r>
            <a:r>
              <a:rPr lang="ru-RU" dirty="0"/>
              <a:t> </a:t>
            </a:r>
            <a:r>
              <a:rPr lang="ru-RU" dirty="0" err="1"/>
              <a:t>заглушувалися</a:t>
            </a:r>
            <a:r>
              <a:rPr lang="ru-RU" dirty="0"/>
              <a:t> </a:t>
            </a:r>
            <a:r>
              <a:rPr lang="ru-RU" dirty="0" err="1"/>
              <a:t>музикою</a:t>
            </a:r>
            <a:r>
              <a:rPr lang="ru-RU" dirty="0"/>
              <a:t> й шумом </a:t>
            </a:r>
            <a:r>
              <a:rPr lang="ru-RU" dirty="0" err="1"/>
              <a:t>літака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кружляв</a:t>
            </a:r>
            <a:r>
              <a:rPr lang="ru-RU" dirty="0"/>
              <a:t> над яром.</a:t>
            </a:r>
          </a:p>
          <a:p>
            <a:pPr marL="0" indent="0" algn="ctr">
              <a:buNone/>
            </a:pPr>
            <a:r>
              <a:rPr lang="ru-RU" dirty="0" err="1"/>
              <a:t>Після</a:t>
            </a:r>
            <a:r>
              <a:rPr lang="ru-RU" dirty="0"/>
              <a:t> того, як </a:t>
            </a:r>
            <a:r>
              <a:rPr lang="ru-RU" dirty="0" err="1"/>
              <a:t>рів</a:t>
            </a:r>
            <a:r>
              <a:rPr lang="ru-RU" dirty="0"/>
              <a:t> </a:t>
            </a:r>
            <a:r>
              <a:rPr lang="ru-RU" dirty="0" err="1"/>
              <a:t>заповнювався</a:t>
            </a:r>
            <a:r>
              <a:rPr lang="ru-RU" dirty="0"/>
              <a:t> </a:t>
            </a:r>
            <a:r>
              <a:rPr lang="ru-RU" dirty="0" err="1"/>
              <a:t>двома-трьома</a:t>
            </a:r>
            <a:r>
              <a:rPr lang="ru-RU" dirty="0"/>
              <a:t> шарами </a:t>
            </a:r>
            <a:r>
              <a:rPr lang="ru-RU" dirty="0" err="1"/>
              <a:t>трупів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присипали</a:t>
            </a:r>
            <a:r>
              <a:rPr lang="ru-RU" dirty="0"/>
              <a:t> землею.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1463241"/>
            <a:ext cx="7164288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14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1" y="259692"/>
            <a:ext cx="9098899" cy="5949280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6211669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Німецький</a:t>
            </a:r>
            <a:r>
              <a:rPr lang="ru-RU" dirty="0" smtClean="0"/>
              <a:t> плакат з м. Броди (</a:t>
            </a:r>
            <a:r>
              <a:rPr lang="ru-RU" dirty="0" err="1" smtClean="0"/>
              <a:t>Львівська</a:t>
            </a:r>
            <a:r>
              <a:rPr lang="ru-RU" dirty="0" smtClean="0"/>
              <a:t> обл., </a:t>
            </a:r>
            <a:r>
              <a:rPr lang="ru-RU" dirty="0" err="1" smtClean="0"/>
              <a:t>тоді</a:t>
            </a:r>
            <a:r>
              <a:rPr lang="ru-RU" dirty="0" smtClean="0"/>
              <a:t> - </a:t>
            </a:r>
            <a:r>
              <a:rPr lang="ru-RU" dirty="0" err="1" smtClean="0"/>
              <a:t>Генеральна</a:t>
            </a:r>
            <a:r>
              <a:rPr lang="ru-RU" dirty="0" smtClean="0"/>
              <a:t> </a:t>
            </a:r>
            <a:r>
              <a:rPr lang="ru-RU" dirty="0" err="1" smtClean="0"/>
              <a:t>Губернія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05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085184"/>
            <a:ext cx="7315200" cy="1154097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8031"/>
            <a:ext cx="7446951" cy="4869161"/>
          </a:xfrm>
        </p:spPr>
      </p:pic>
      <p:sp>
        <p:nvSpPr>
          <p:cNvPr id="6" name="Прямоугольник 5"/>
          <p:cNvSpPr/>
          <p:nvPr/>
        </p:nvSpPr>
        <p:spPr>
          <a:xfrm>
            <a:off x="467544" y="594928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Німці</a:t>
            </a:r>
            <a:r>
              <a:rPr lang="ru-RU" dirty="0" smtClean="0"/>
              <a:t> та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місцеві</a:t>
            </a:r>
            <a:r>
              <a:rPr lang="ru-RU" dirty="0" smtClean="0"/>
              <a:t> </a:t>
            </a:r>
            <a:r>
              <a:rPr lang="ru-RU" dirty="0" err="1" smtClean="0"/>
              <a:t>помічники</a:t>
            </a:r>
            <a:r>
              <a:rPr lang="ru-RU" dirty="0" smtClean="0"/>
              <a:t> наказали </a:t>
            </a:r>
            <a:r>
              <a:rPr lang="ru-RU" dirty="0" err="1" smtClean="0"/>
              <a:t>єврейським</a:t>
            </a:r>
            <a:r>
              <a:rPr lang="ru-RU" dirty="0" smtClean="0"/>
              <a:t> </a:t>
            </a:r>
            <a:r>
              <a:rPr lang="ru-RU" dirty="0" err="1" smtClean="0"/>
              <a:t>жінкам</a:t>
            </a:r>
            <a:r>
              <a:rPr lang="ru-RU" dirty="0" smtClean="0"/>
              <a:t> </a:t>
            </a:r>
            <a:r>
              <a:rPr lang="ru-RU" dirty="0" err="1" smtClean="0"/>
              <a:t>лягти</a:t>
            </a:r>
            <a:r>
              <a:rPr lang="ru-RU" dirty="0" smtClean="0"/>
              <a:t> на </a:t>
            </a:r>
            <a:r>
              <a:rPr lang="ru-RU" dirty="0" err="1" smtClean="0"/>
              <a:t>сніг</a:t>
            </a:r>
            <a:r>
              <a:rPr lang="ru-RU" dirty="0" smtClean="0"/>
              <a:t> перед </a:t>
            </a:r>
            <a:r>
              <a:rPr lang="ru-RU" dirty="0" err="1" smtClean="0"/>
              <a:t>розстрілом</a:t>
            </a:r>
            <a:r>
              <a:rPr lang="ru-RU" dirty="0" smtClean="0"/>
              <a:t>. 1942 р., </a:t>
            </a:r>
            <a:r>
              <a:rPr lang="ru-RU" dirty="0" err="1" smtClean="0"/>
              <a:t>Чернігів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588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188640"/>
            <a:ext cx="8136904" cy="5320283"/>
          </a:xfrm>
        </p:spPr>
      </p:pic>
      <p:sp>
        <p:nvSpPr>
          <p:cNvPr id="5" name="Прямоугольник 4"/>
          <p:cNvSpPr/>
          <p:nvPr/>
        </p:nvSpPr>
        <p:spPr>
          <a:xfrm>
            <a:off x="305780" y="5934670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Єврейське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містечка</a:t>
            </a:r>
            <a:r>
              <a:rPr lang="ru-RU" dirty="0" smtClean="0"/>
              <a:t> </a:t>
            </a:r>
            <a:r>
              <a:rPr lang="ru-RU" dirty="0" err="1" smtClean="0"/>
              <a:t>Мізоч</a:t>
            </a:r>
            <a:r>
              <a:rPr lang="ru-RU" dirty="0" smtClean="0"/>
              <a:t> на </a:t>
            </a:r>
            <a:r>
              <a:rPr lang="ru-RU" dirty="0" err="1" smtClean="0"/>
              <a:t>Рівненщині</a:t>
            </a:r>
            <a:r>
              <a:rPr lang="ru-RU" dirty="0" smtClean="0"/>
              <a:t> </a:t>
            </a:r>
            <a:r>
              <a:rPr lang="ru-RU" dirty="0" err="1" smtClean="0"/>
              <a:t>очікує</a:t>
            </a:r>
            <a:r>
              <a:rPr lang="ru-RU" dirty="0" smtClean="0"/>
              <a:t> на страту на </a:t>
            </a:r>
            <a:r>
              <a:rPr lang="ru-RU" dirty="0" err="1" smtClean="0"/>
              <a:t>дні</a:t>
            </a:r>
            <a:r>
              <a:rPr lang="ru-RU" dirty="0" smtClean="0"/>
              <a:t> яруги. 14 </a:t>
            </a:r>
            <a:r>
              <a:rPr lang="ru-RU" dirty="0" err="1" smtClean="0"/>
              <a:t>жовтня</a:t>
            </a:r>
            <a:r>
              <a:rPr lang="ru-RU" dirty="0" smtClean="0"/>
              <a:t> 1942 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08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7920880" cy="5179037"/>
          </a:xfrm>
        </p:spPr>
      </p:pic>
      <p:sp>
        <p:nvSpPr>
          <p:cNvPr id="5" name="Прямоугольник 4"/>
          <p:cNvSpPr/>
          <p:nvPr/>
        </p:nvSpPr>
        <p:spPr>
          <a:xfrm>
            <a:off x="683568" y="593467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21 </a:t>
            </a:r>
            <a:r>
              <a:rPr lang="ru-RU" dirty="0" err="1" smtClean="0"/>
              <a:t>липня</a:t>
            </a:r>
            <a:r>
              <a:rPr lang="ru-RU" dirty="0" smtClean="0"/>
              <a:t> 1941 р.: </a:t>
            </a:r>
            <a:r>
              <a:rPr lang="ru-RU" dirty="0" err="1" smtClean="0"/>
              <a:t>мешканці</a:t>
            </a:r>
            <a:r>
              <a:rPr lang="ru-RU" dirty="0" smtClean="0"/>
              <a:t> гетто в </a:t>
            </a:r>
            <a:r>
              <a:rPr lang="ru-RU" dirty="0" err="1" smtClean="0"/>
              <a:t>Дрогобичі</a:t>
            </a:r>
            <a:r>
              <a:rPr lang="ru-RU" dirty="0" smtClean="0"/>
              <a:t> (</a:t>
            </a:r>
            <a:r>
              <a:rPr lang="ru-RU" dirty="0" err="1" smtClean="0"/>
              <a:t>Львівська</a:t>
            </a:r>
            <a:r>
              <a:rPr lang="ru-RU" dirty="0" smtClean="0"/>
              <a:t> обл., </a:t>
            </a:r>
            <a:r>
              <a:rPr lang="ru-RU" dirty="0" err="1" smtClean="0"/>
              <a:t>тоді</a:t>
            </a:r>
            <a:r>
              <a:rPr lang="ru-RU" dirty="0" smtClean="0"/>
              <a:t> - </a:t>
            </a:r>
            <a:r>
              <a:rPr lang="ru-RU" dirty="0" err="1" smtClean="0"/>
              <a:t>Генеральна</a:t>
            </a:r>
            <a:r>
              <a:rPr lang="ru-RU" dirty="0" smtClean="0"/>
              <a:t> </a:t>
            </a:r>
            <a:r>
              <a:rPr lang="ru-RU" dirty="0" err="1" smtClean="0"/>
              <a:t>Губернія</a:t>
            </a:r>
            <a:r>
              <a:rPr lang="ru-RU" dirty="0" smtClean="0"/>
              <a:t>) </a:t>
            </a:r>
            <a:r>
              <a:rPr lang="ru-RU" dirty="0" err="1" smtClean="0"/>
              <a:t>очікують</a:t>
            </a:r>
            <a:r>
              <a:rPr lang="ru-RU" dirty="0" smtClean="0"/>
              <a:t> </a:t>
            </a:r>
            <a:r>
              <a:rPr lang="ru-RU" dirty="0" err="1" smtClean="0"/>
              <a:t>депортації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508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260648"/>
            <a:ext cx="7992888" cy="5226119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5963019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Німецький</a:t>
            </a:r>
            <a:r>
              <a:rPr lang="ru-RU" dirty="0" smtClean="0"/>
              <a:t> </a:t>
            </a:r>
            <a:r>
              <a:rPr lang="ru-RU" dirty="0" err="1" smtClean="0"/>
              <a:t>поліцейський</a:t>
            </a:r>
            <a:r>
              <a:rPr lang="ru-RU" dirty="0" smtClean="0"/>
              <a:t> </a:t>
            </a:r>
            <a:r>
              <a:rPr lang="ru-RU" dirty="0" err="1" smtClean="0"/>
              <a:t>убиває</a:t>
            </a:r>
            <a:r>
              <a:rPr lang="ru-RU" dirty="0" smtClean="0"/>
              <a:t> </a:t>
            </a:r>
            <a:r>
              <a:rPr lang="ru-RU" dirty="0" err="1" smtClean="0"/>
              <a:t>єврейську</a:t>
            </a:r>
            <a:r>
              <a:rPr lang="ru-RU" dirty="0" smtClean="0"/>
              <a:t> </a:t>
            </a:r>
            <a:r>
              <a:rPr lang="ru-RU" dirty="0" err="1" smtClean="0"/>
              <a:t>жінку</a:t>
            </a:r>
            <a:r>
              <a:rPr lang="ru-RU" dirty="0" smtClean="0"/>
              <a:t>, яка </a:t>
            </a:r>
            <a:r>
              <a:rPr lang="ru-RU" dirty="0" err="1" smtClean="0"/>
              <a:t>сидить</a:t>
            </a:r>
            <a:r>
              <a:rPr lang="ru-RU" dirty="0" smtClean="0"/>
              <a:t> на краю </a:t>
            </a:r>
            <a:r>
              <a:rPr lang="ru-RU" dirty="0" err="1" smtClean="0"/>
              <a:t>братської</a:t>
            </a:r>
            <a:r>
              <a:rPr lang="ru-RU" dirty="0" smtClean="0"/>
              <a:t> </a:t>
            </a:r>
            <a:r>
              <a:rPr lang="ru-RU" dirty="0" err="1" smtClean="0"/>
              <a:t>могили</a:t>
            </a:r>
            <a:r>
              <a:rPr lang="ru-RU" dirty="0" smtClean="0"/>
              <a:t>. </a:t>
            </a:r>
            <a:r>
              <a:rPr lang="ru-RU" dirty="0" err="1" smtClean="0"/>
              <a:t>Місцевість</a:t>
            </a:r>
            <a:r>
              <a:rPr lang="ru-RU" dirty="0" smtClean="0"/>
              <a:t> </a:t>
            </a:r>
            <a:r>
              <a:rPr lang="ru-RU" dirty="0" err="1" smtClean="0"/>
              <a:t>невідома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52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548680"/>
            <a:ext cx="7924800" cy="5715000"/>
          </a:xfrm>
        </p:spPr>
        <p:txBody>
          <a:bodyPr/>
          <a:lstStyle/>
          <a:p>
            <a:pPr marL="0" indent="0" algn="r">
              <a:buNone/>
            </a:pPr>
            <a:r>
              <a:rPr lang="ru-RU" i="1" dirty="0" smtClean="0"/>
              <a:t>«Ми</a:t>
            </a:r>
            <a:r>
              <a:rPr lang="ru-RU" i="1" dirty="0"/>
              <a:t>, </a:t>
            </a:r>
            <a:r>
              <a:rPr lang="ru-RU" i="1" dirty="0" err="1"/>
              <a:t>хто</a:t>
            </a:r>
            <a:r>
              <a:rPr lang="ru-RU" i="1" dirty="0"/>
              <a:t> </a:t>
            </a:r>
            <a:r>
              <a:rPr lang="ru-RU" i="1" dirty="0" err="1"/>
              <a:t>живемо</a:t>
            </a:r>
            <a:r>
              <a:rPr lang="ru-RU" i="1" dirty="0"/>
              <a:t> в </a:t>
            </a:r>
            <a:r>
              <a:rPr lang="en-US" i="1" dirty="0"/>
              <a:t>XXI-</a:t>
            </a:r>
            <a:r>
              <a:rPr lang="ru-RU" i="1" dirty="0" err="1"/>
              <a:t>му</a:t>
            </a:r>
            <a:r>
              <a:rPr lang="ru-RU" i="1" dirty="0"/>
              <a:t> </a:t>
            </a:r>
            <a:r>
              <a:rPr lang="ru-RU" i="1" dirty="0" err="1"/>
              <a:t>столітті</a:t>
            </a:r>
            <a:r>
              <a:rPr lang="ru-RU" i="1" dirty="0"/>
              <a:t>, </a:t>
            </a:r>
            <a:r>
              <a:rPr lang="ru-RU" i="1" dirty="0" err="1"/>
              <a:t>несемо</a:t>
            </a:r>
            <a:r>
              <a:rPr lang="ru-RU" i="1" dirty="0"/>
              <a:t> </a:t>
            </a:r>
            <a:r>
              <a:rPr lang="ru-RU" i="1" dirty="0" err="1"/>
              <a:t>величезну</a:t>
            </a:r>
            <a:r>
              <a:rPr lang="ru-RU" i="1" dirty="0"/>
              <a:t> </a:t>
            </a:r>
            <a:r>
              <a:rPr lang="ru-RU" i="1" dirty="0" err="1"/>
              <a:t>відповідальність</a:t>
            </a:r>
            <a:r>
              <a:rPr lang="ru-RU" i="1" dirty="0"/>
              <a:t> перед </a:t>
            </a:r>
            <a:r>
              <a:rPr lang="ru-RU" i="1" dirty="0" err="1"/>
              <a:t>мільйонами</a:t>
            </a:r>
            <a:r>
              <a:rPr lang="ru-RU" i="1" dirty="0"/>
              <a:t> людей,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згоріли</a:t>
            </a:r>
            <a:r>
              <a:rPr lang="ru-RU" i="1" dirty="0"/>
              <a:t> в печах </a:t>
            </a:r>
            <a:r>
              <a:rPr lang="ru-RU" i="1" dirty="0" err="1"/>
              <a:t>таборів</a:t>
            </a:r>
            <a:r>
              <a:rPr lang="ru-RU" i="1" dirty="0"/>
              <a:t> </a:t>
            </a:r>
            <a:r>
              <a:rPr lang="ru-RU" i="1" dirty="0" err="1"/>
              <a:t>смерті</a:t>
            </a:r>
            <a:r>
              <a:rPr lang="ru-RU" i="1" dirty="0"/>
              <a:t> й </a:t>
            </a:r>
            <a:r>
              <a:rPr lang="ru-RU" i="1" dirty="0" err="1"/>
              <a:t>загиблих</a:t>
            </a:r>
            <a:r>
              <a:rPr lang="ru-RU" i="1" dirty="0"/>
              <a:t> у </a:t>
            </a:r>
            <a:r>
              <a:rPr lang="ru-RU" i="1" dirty="0" err="1"/>
              <a:t>Другій</a:t>
            </a:r>
            <a:r>
              <a:rPr lang="ru-RU" i="1" dirty="0"/>
              <a:t> </a:t>
            </a:r>
            <a:r>
              <a:rPr lang="ru-RU" i="1" dirty="0" err="1"/>
              <a:t>світовій</a:t>
            </a:r>
            <a:r>
              <a:rPr lang="ru-RU" i="1" dirty="0"/>
              <a:t> </a:t>
            </a:r>
            <a:r>
              <a:rPr lang="ru-RU" i="1" dirty="0" err="1"/>
              <a:t>війні</a:t>
            </a:r>
            <a:r>
              <a:rPr lang="ru-RU" i="1" dirty="0"/>
              <a:t>. </a:t>
            </a:r>
            <a:r>
              <a:rPr lang="ru-RU" i="1" dirty="0" err="1"/>
              <a:t>Якщо</a:t>
            </a:r>
            <a:r>
              <a:rPr lang="ru-RU" i="1" dirty="0"/>
              <a:t> ми не </a:t>
            </a:r>
            <a:r>
              <a:rPr lang="ru-RU" i="1" dirty="0" err="1"/>
              <a:t>винесемо</a:t>
            </a:r>
            <a:r>
              <a:rPr lang="ru-RU" i="1" dirty="0"/>
              <a:t> </a:t>
            </a:r>
            <a:r>
              <a:rPr lang="ru-RU" i="1" dirty="0" err="1"/>
              <a:t>належного</a:t>
            </a:r>
            <a:r>
              <a:rPr lang="ru-RU" i="1" dirty="0"/>
              <a:t> уроку з </a:t>
            </a:r>
            <a:r>
              <a:rPr lang="ru-RU" i="1" dirty="0" err="1"/>
              <a:t>трагедій</a:t>
            </a:r>
            <a:r>
              <a:rPr lang="ru-RU" i="1" dirty="0"/>
              <a:t> </a:t>
            </a:r>
            <a:r>
              <a:rPr lang="ru-RU" i="1" dirty="0" err="1"/>
              <a:t>минулого</a:t>
            </a:r>
            <a:r>
              <a:rPr lang="ru-RU" i="1" dirty="0"/>
              <a:t>, то </a:t>
            </a:r>
            <a:r>
              <a:rPr lang="ru-RU" i="1" dirty="0" err="1"/>
              <a:t>Європі</a:t>
            </a:r>
            <a:r>
              <a:rPr lang="ru-RU" i="1" dirty="0"/>
              <a:t> </a:t>
            </a:r>
            <a:r>
              <a:rPr lang="ru-RU" i="1" dirty="0" err="1"/>
              <a:t>загрожує</a:t>
            </a:r>
            <a:r>
              <a:rPr lang="ru-RU" i="1" dirty="0"/>
              <a:t> нова </a:t>
            </a:r>
            <a:r>
              <a:rPr lang="ru-RU" i="1" dirty="0" smtClean="0"/>
              <a:t>катастрофа»</a:t>
            </a:r>
          </a:p>
          <a:p>
            <a:pPr algn="r">
              <a:buFontTx/>
              <a:buChar char="-"/>
            </a:pPr>
            <a:r>
              <a:rPr lang="uk-UA" i="1" dirty="0" smtClean="0">
                <a:cs typeface="Adobe Arabic" pitchFamily="18" charset="-78"/>
              </a:rPr>
              <a:t>В</a:t>
            </a:r>
            <a:r>
              <a:rPr lang="en-US" i="1" dirty="0" smtClean="0">
                <a:latin typeface="Adobe Arabic" pitchFamily="18" charset="-78"/>
                <a:cs typeface="Adobe Arabic" pitchFamily="18" charset="-78"/>
              </a:rPr>
              <a:t>’</a:t>
            </a:r>
            <a:r>
              <a:rPr lang="uk-UA" i="1" dirty="0" err="1" smtClean="0">
                <a:cs typeface="Adobe Arabic" pitchFamily="18" charset="-78"/>
              </a:rPr>
              <a:t>ячеслав</a:t>
            </a:r>
            <a:r>
              <a:rPr lang="uk-UA" i="1" dirty="0" smtClean="0">
                <a:cs typeface="Adobe Arabic" pitchFamily="18" charset="-78"/>
              </a:rPr>
              <a:t> Кантор (</a:t>
            </a:r>
            <a:r>
              <a:rPr lang="ru-RU" dirty="0">
                <a:cs typeface="Adobe Arabic" pitchFamily="18" charset="-78"/>
              </a:rPr>
              <a:t>президент </a:t>
            </a:r>
            <a:r>
              <a:rPr lang="ru-RU" dirty="0" err="1">
                <a:cs typeface="Adobe Arabic" pitchFamily="18" charset="-78"/>
              </a:rPr>
              <a:t>Європейського</a:t>
            </a:r>
            <a:r>
              <a:rPr lang="ru-RU" dirty="0">
                <a:cs typeface="Adobe Arabic" pitchFamily="18" charset="-78"/>
              </a:rPr>
              <a:t> </a:t>
            </a:r>
            <a:r>
              <a:rPr lang="ru-RU" dirty="0" err="1">
                <a:cs typeface="Adobe Arabic" pitchFamily="18" charset="-78"/>
              </a:rPr>
              <a:t>єврейського</a:t>
            </a:r>
            <a:r>
              <a:rPr lang="ru-RU" dirty="0">
                <a:cs typeface="Adobe Arabic" pitchFamily="18" charset="-78"/>
              </a:rPr>
              <a:t> </a:t>
            </a:r>
            <a:r>
              <a:rPr lang="ru-RU" dirty="0" err="1" smtClean="0">
                <a:cs typeface="Adobe Arabic" pitchFamily="18" charset="-78"/>
              </a:rPr>
              <a:t>конгресу</a:t>
            </a:r>
            <a:r>
              <a:rPr lang="ru-RU" dirty="0" smtClean="0">
                <a:cs typeface="Adobe Arabic" pitchFamily="18" charset="-78"/>
              </a:rPr>
              <a:t>)</a:t>
            </a:r>
          </a:p>
          <a:p>
            <a:pPr marL="0" indent="0" algn="r">
              <a:buNone/>
            </a:pPr>
            <a:endParaRPr lang="ru-RU" i="1" dirty="0">
              <a:cs typeface="Adobe Arabic" pitchFamily="18" charset="-78"/>
            </a:endParaRPr>
          </a:p>
          <a:p>
            <a:pPr marL="0" indent="0" algn="r">
              <a:buNone/>
            </a:pPr>
            <a:endParaRPr lang="ru-RU" i="1" dirty="0" smtClean="0">
              <a:cs typeface="Adobe Arabic" pitchFamily="18" charset="-78"/>
            </a:endParaRPr>
          </a:p>
          <a:p>
            <a:pPr marL="0" indent="0" algn="ctr">
              <a:buNone/>
            </a:pPr>
            <a:r>
              <a:rPr lang="ru-RU" dirty="0" err="1"/>
              <a:t>Генеральна</a:t>
            </a:r>
            <a:r>
              <a:rPr lang="ru-RU" dirty="0"/>
              <a:t> </a:t>
            </a:r>
            <a:r>
              <a:rPr lang="ru-RU" dirty="0" err="1"/>
              <a:t>Асамблея</a:t>
            </a:r>
            <a:r>
              <a:rPr lang="ru-RU" dirty="0"/>
              <a:t> ООН </a:t>
            </a:r>
            <a:r>
              <a:rPr lang="ru-RU" dirty="0" err="1"/>
              <a:t>відкидає</a:t>
            </a:r>
            <a:r>
              <a:rPr lang="ru-RU" dirty="0"/>
              <a:t> будь-яке </a:t>
            </a:r>
            <a:r>
              <a:rPr lang="ru-RU" dirty="0" err="1"/>
              <a:t>повне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часткове</a:t>
            </a:r>
            <a:r>
              <a:rPr lang="ru-RU" dirty="0"/>
              <a:t> </a:t>
            </a:r>
            <a:r>
              <a:rPr lang="ru-RU" dirty="0" err="1"/>
              <a:t>заперечення</a:t>
            </a:r>
            <a:r>
              <a:rPr lang="ru-RU" dirty="0"/>
              <a:t> </a:t>
            </a:r>
            <a:r>
              <a:rPr lang="ru-RU" dirty="0" err="1"/>
              <a:t>Голокосту</a:t>
            </a:r>
            <a:r>
              <a:rPr lang="ru-RU" dirty="0"/>
              <a:t> як </a:t>
            </a:r>
            <a:r>
              <a:rPr lang="ru-RU" dirty="0" err="1"/>
              <a:t>історичного</a:t>
            </a:r>
            <a:r>
              <a:rPr lang="ru-RU" dirty="0"/>
              <a:t> факту. У </a:t>
            </a:r>
            <a:r>
              <a:rPr lang="ru-RU" dirty="0" err="1"/>
              <a:t>низці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заперечення</a:t>
            </a:r>
            <a:r>
              <a:rPr lang="ru-RU" dirty="0"/>
              <a:t> </a:t>
            </a:r>
            <a:r>
              <a:rPr lang="ru-RU" dirty="0" err="1"/>
              <a:t>Голокосту</a:t>
            </a:r>
            <a:r>
              <a:rPr lang="ru-RU" dirty="0"/>
              <a:t> є </a:t>
            </a:r>
            <a:r>
              <a:rPr lang="ru-RU" dirty="0" err="1"/>
              <a:t>протизаконним</a:t>
            </a:r>
            <a:r>
              <a:rPr lang="ru-RU" dirty="0"/>
              <a:t> та </a:t>
            </a:r>
            <a:r>
              <a:rPr lang="ru-RU" dirty="0" err="1"/>
              <a:t>кримінально</a:t>
            </a:r>
            <a:r>
              <a:rPr lang="ru-RU" dirty="0"/>
              <a:t> </a:t>
            </a:r>
            <a:r>
              <a:rPr lang="ru-RU" dirty="0" err="1"/>
              <a:t>карається</a:t>
            </a:r>
            <a:r>
              <a:rPr lang="ru-RU" dirty="0"/>
              <a:t>.</a:t>
            </a:r>
          </a:p>
          <a:p>
            <a:pPr marL="0" indent="0" algn="ctr">
              <a:buNone/>
            </a:pP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заперечують</a:t>
            </a:r>
            <a:r>
              <a:rPr lang="ru-RU" dirty="0"/>
              <a:t> факт </a:t>
            </a:r>
            <a:r>
              <a:rPr lang="ru-RU" dirty="0" err="1"/>
              <a:t>Голокосту</a:t>
            </a:r>
            <a:r>
              <a:rPr lang="ru-RU" dirty="0"/>
              <a:t>, </a:t>
            </a:r>
            <a:r>
              <a:rPr lang="ru-RU" dirty="0" err="1"/>
              <a:t>висувають</a:t>
            </a:r>
            <a:r>
              <a:rPr lang="ru-RU" dirty="0"/>
              <a:t> </a:t>
            </a:r>
            <a:r>
              <a:rPr lang="ru-RU" dirty="0" err="1"/>
              <a:t>тези</a:t>
            </a:r>
            <a:r>
              <a:rPr lang="ru-RU" dirty="0"/>
              <a:t> про </a:t>
            </a:r>
            <a:r>
              <a:rPr lang="ru-RU" dirty="0" err="1"/>
              <a:t>масові</a:t>
            </a:r>
            <a:r>
              <a:rPr lang="ru-RU" dirty="0"/>
              <a:t> </a:t>
            </a:r>
            <a:r>
              <a:rPr lang="ru-RU" dirty="0" err="1"/>
              <a:t>підробки</a:t>
            </a:r>
            <a:r>
              <a:rPr lang="ru-RU" dirty="0"/>
              <a:t>, </a:t>
            </a:r>
            <a:r>
              <a:rPr lang="ru-RU" dirty="0" err="1"/>
              <a:t>масштабні</a:t>
            </a:r>
            <a:r>
              <a:rPr lang="ru-RU" dirty="0"/>
              <a:t> </a:t>
            </a:r>
            <a:r>
              <a:rPr lang="ru-RU" dirty="0" err="1"/>
              <a:t>фальсифікації</a:t>
            </a:r>
            <a:r>
              <a:rPr lang="ru-RU" dirty="0"/>
              <a:t> та </a:t>
            </a:r>
            <a:r>
              <a:rPr lang="ru-RU" dirty="0" err="1"/>
              <a:t>приховування</a:t>
            </a:r>
            <a:r>
              <a:rPr lang="ru-RU" dirty="0"/>
              <a:t> </a:t>
            </a:r>
            <a:r>
              <a:rPr lang="ru-RU" dirty="0" err="1"/>
              <a:t>фактів</a:t>
            </a:r>
            <a:r>
              <a:rPr lang="ru-RU" dirty="0"/>
              <a:t> на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євреїв</a:t>
            </a:r>
            <a:r>
              <a:rPr lang="ru-RU" dirty="0"/>
              <a:t>. За </a:t>
            </a:r>
            <a:r>
              <a:rPr lang="ru-RU" dirty="0" err="1"/>
              <a:t>останні</a:t>
            </a:r>
            <a:r>
              <a:rPr lang="ru-RU" dirty="0"/>
              <a:t> роки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чимало</a:t>
            </a:r>
            <a:r>
              <a:rPr lang="ru-RU" dirty="0"/>
              <a:t> </a:t>
            </a:r>
            <a:r>
              <a:rPr lang="ru-RU" dirty="0" err="1"/>
              <a:t>скандалів</a:t>
            </a:r>
            <a:r>
              <a:rPr lang="ru-RU" dirty="0"/>
              <a:t>, </a:t>
            </a:r>
            <a:r>
              <a:rPr lang="ru-RU" dirty="0" err="1"/>
              <a:t>пов'язаних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запереченням</a:t>
            </a:r>
            <a:r>
              <a:rPr lang="ru-RU" dirty="0"/>
              <a:t> </a:t>
            </a:r>
            <a:r>
              <a:rPr lang="ru-RU" dirty="0" err="1"/>
              <a:t>Голокосту</a:t>
            </a:r>
            <a:r>
              <a:rPr lang="ru-RU" dirty="0"/>
              <a:t>.</a:t>
            </a:r>
          </a:p>
          <a:p>
            <a:pPr marL="0" indent="0" algn="r">
              <a:buNone/>
            </a:pPr>
            <a:r>
              <a:rPr lang="uk-UA" i="1" dirty="0" smtClean="0">
                <a:cs typeface="Adobe Arabic" pitchFamily="18" charset="-78"/>
              </a:rPr>
              <a:t> </a:t>
            </a:r>
            <a:endParaRPr lang="ru-RU" i="1" dirty="0" smtClean="0"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9031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50" y="3429000"/>
            <a:ext cx="4556127" cy="341709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97266" y="188640"/>
            <a:ext cx="7924800" cy="324036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400" dirty="0">
                <a:latin typeface="Arial Narrow" panose="020B0606020202030204" pitchFamily="34" charset="0"/>
              </a:rPr>
              <a:t>"</a:t>
            </a:r>
            <a:r>
              <a:rPr lang="ru-RU" sz="2400" dirty="0" err="1">
                <a:latin typeface="Arial Narrow" panose="020B0606020202030204" pitchFamily="34" charset="0"/>
              </a:rPr>
              <a:t>Голокост</a:t>
            </a:r>
            <a:r>
              <a:rPr lang="ru-RU" sz="2400" dirty="0">
                <a:latin typeface="Arial Narrow" panose="020B0606020202030204" pitchFamily="34" charset="0"/>
              </a:rPr>
              <a:t>" у </a:t>
            </a:r>
            <a:r>
              <a:rPr lang="ru-RU" sz="2400" dirty="0" err="1">
                <a:latin typeface="Arial Narrow" panose="020B0606020202030204" pitchFamily="34" charset="0"/>
              </a:rPr>
              <a:t>перекладі</a:t>
            </a:r>
            <a:r>
              <a:rPr lang="ru-RU" sz="2400" dirty="0">
                <a:latin typeface="Arial Narrow" panose="020B0606020202030204" pitchFamily="34" charset="0"/>
              </a:rPr>
              <a:t> з </a:t>
            </a:r>
            <a:r>
              <a:rPr lang="ru-RU" sz="2400" dirty="0" err="1">
                <a:latin typeface="Arial Narrow" panose="020B0606020202030204" pitchFamily="34" charset="0"/>
              </a:rPr>
              <a:t>давньогрецької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означає</a:t>
            </a:r>
            <a:r>
              <a:rPr lang="ru-RU" sz="2400" dirty="0">
                <a:latin typeface="Arial Narrow" panose="020B0606020202030204" pitchFamily="34" charset="0"/>
              </a:rPr>
              <a:t> "</a:t>
            </a:r>
            <a:r>
              <a:rPr lang="ru-RU" sz="2400" dirty="0" err="1">
                <a:latin typeface="Arial Narrow" panose="020B0606020202030204" pitchFamily="34" charset="0"/>
              </a:rPr>
              <a:t>цілоспалення</a:t>
            </a:r>
            <a:r>
              <a:rPr lang="ru-RU" sz="2400" dirty="0">
                <a:latin typeface="Arial Narrow" panose="020B0606020202030204" pitchFamily="34" charset="0"/>
              </a:rPr>
              <a:t>", "</a:t>
            </a:r>
            <a:r>
              <a:rPr lang="ru-RU" sz="2400" dirty="0" err="1">
                <a:latin typeface="Arial Narrow" panose="020B0606020202030204" pitchFamily="34" charset="0"/>
              </a:rPr>
              <a:t>знищення</a:t>
            </a:r>
            <a:r>
              <a:rPr lang="ru-RU" sz="2400" dirty="0">
                <a:latin typeface="Arial Narrow" panose="020B0606020202030204" pitchFamily="34" charset="0"/>
              </a:rPr>
              <a:t> вогнем", "</a:t>
            </a:r>
            <a:r>
              <a:rPr lang="ru-RU" sz="2400" dirty="0" err="1">
                <a:latin typeface="Arial Narrow" panose="020B0606020202030204" pitchFamily="34" charset="0"/>
              </a:rPr>
              <a:t>жертвоприношення</a:t>
            </a:r>
            <a:r>
              <a:rPr lang="ru-RU" sz="2400" dirty="0">
                <a:latin typeface="Arial Narrow" panose="020B0606020202030204" pitchFamily="34" charset="0"/>
              </a:rPr>
              <a:t>". </a:t>
            </a:r>
            <a:r>
              <a:rPr lang="ru-RU" sz="2400" dirty="0" err="1">
                <a:latin typeface="Arial Narrow" panose="020B0606020202030204" pitchFamily="34" charset="0"/>
              </a:rPr>
              <a:t>Уперше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цей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термін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використав</a:t>
            </a:r>
            <a:r>
              <a:rPr lang="ru-RU" sz="2400" dirty="0">
                <a:latin typeface="Arial Narrow" panose="020B0606020202030204" pitchFamily="34" charset="0"/>
              </a:rPr>
              <a:t> лауреат </a:t>
            </a:r>
            <a:r>
              <a:rPr lang="ru-RU" sz="2400" dirty="0" err="1">
                <a:latin typeface="Arial Narrow" panose="020B0606020202030204" pitchFamily="34" charset="0"/>
              </a:rPr>
              <a:t>Нобелівської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премії</a:t>
            </a:r>
            <a:r>
              <a:rPr lang="ru-RU" sz="2400" dirty="0">
                <a:latin typeface="Arial Narrow" panose="020B0606020202030204" pitchFamily="34" charset="0"/>
              </a:rPr>
              <a:t> миру </a:t>
            </a:r>
            <a:r>
              <a:rPr lang="ru-RU" sz="2400" dirty="0" err="1">
                <a:latin typeface="Arial Narrow" panose="020B0606020202030204" pitchFamily="34" charset="0"/>
              </a:rPr>
              <a:t>письменник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Елі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Везелькак</a:t>
            </a:r>
            <a:r>
              <a:rPr lang="ru-RU" sz="2400" dirty="0">
                <a:latin typeface="Arial Narrow" panose="020B0606020202030204" pitchFamily="34" charset="0"/>
              </a:rPr>
              <a:t> як символ </a:t>
            </a:r>
            <a:r>
              <a:rPr lang="ru-RU" sz="2400" dirty="0" err="1">
                <a:latin typeface="Arial Narrow" panose="020B0606020202030204" pitchFamily="34" charset="0"/>
              </a:rPr>
              <a:t>газових</a:t>
            </a:r>
            <a:r>
              <a:rPr lang="ru-RU" sz="2400" dirty="0">
                <a:latin typeface="Arial Narrow" panose="020B0606020202030204" pitchFamily="34" charset="0"/>
              </a:rPr>
              <a:t> камер і </a:t>
            </a:r>
            <a:r>
              <a:rPr lang="ru-RU" sz="2400" dirty="0" err="1">
                <a:latin typeface="Arial Narrow" panose="020B0606020202030204" pitchFamily="34" charset="0"/>
              </a:rPr>
              <a:t>крематоріїв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таборів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знищення</a:t>
            </a:r>
            <a:r>
              <a:rPr lang="ru-RU" sz="2400" dirty="0">
                <a:latin typeface="Arial Narrow" panose="020B060602020203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ru-RU" sz="2400" dirty="0">
                <a:latin typeface="Arial Narrow" panose="020B0606020202030204" pitchFamily="34" charset="0"/>
              </a:rPr>
              <a:t>У 1933 - 1945 роках </a:t>
            </a:r>
            <a:r>
              <a:rPr lang="ru-RU" sz="2400" dirty="0" err="1">
                <a:latin typeface="Arial Narrow" panose="020B0606020202030204" pitchFamily="34" charset="0"/>
              </a:rPr>
              <a:t>війська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фашистської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Німеччини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знищили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близько</a:t>
            </a:r>
            <a:r>
              <a:rPr lang="ru-RU" sz="2400" dirty="0">
                <a:latin typeface="Arial Narrow" panose="020B0606020202030204" pitchFamily="34" charset="0"/>
              </a:rPr>
              <a:t> 6 млн. людей </a:t>
            </a:r>
            <a:r>
              <a:rPr lang="ru-RU" sz="2400" dirty="0" err="1">
                <a:latin typeface="Arial Narrow" panose="020B0606020202030204" pitchFamily="34" charset="0"/>
              </a:rPr>
              <a:t>тільки</a:t>
            </a:r>
            <a:r>
              <a:rPr lang="ru-RU" sz="2400" dirty="0">
                <a:latin typeface="Arial Narrow" panose="020B0606020202030204" pitchFamily="34" charset="0"/>
              </a:rPr>
              <a:t> за </a:t>
            </a:r>
            <a:r>
              <a:rPr lang="ru-RU" sz="2400" dirty="0" err="1">
                <a:latin typeface="Arial Narrow" panose="020B0606020202030204" pitchFamily="34" charset="0"/>
              </a:rPr>
              <a:t>приналежність</a:t>
            </a:r>
            <a:r>
              <a:rPr lang="ru-RU" sz="2400" dirty="0">
                <a:latin typeface="Arial Narrow" panose="020B0606020202030204" pitchFamily="34" charset="0"/>
              </a:rPr>
              <a:t> до </a:t>
            </a:r>
            <a:r>
              <a:rPr lang="ru-RU" sz="2400" dirty="0" err="1">
                <a:latin typeface="Arial Narrow" panose="020B0606020202030204" pitchFamily="34" charset="0"/>
              </a:rPr>
              <a:t>єврейської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нації</a:t>
            </a:r>
            <a:r>
              <a:rPr lang="ru-RU" sz="2400" dirty="0" smtClean="0">
                <a:latin typeface="Arial Narrow" panose="020B0606020202030204" pitchFamily="34" charset="0"/>
              </a:rPr>
              <a:t>.</a:t>
            </a:r>
            <a:r>
              <a:rPr lang="ru-RU" sz="2400" dirty="0"/>
              <a:t> </a:t>
            </a:r>
            <a:r>
              <a:rPr lang="ru-RU" sz="2400" dirty="0" err="1"/>
              <a:t>Однак</a:t>
            </a:r>
            <a:r>
              <a:rPr lang="ru-RU" sz="2400" dirty="0"/>
              <a:t> </a:t>
            </a:r>
            <a:r>
              <a:rPr lang="ru-RU" sz="2400" dirty="0" err="1"/>
              <a:t>точних</a:t>
            </a:r>
            <a:r>
              <a:rPr lang="ru-RU" sz="2400" dirty="0"/>
              <a:t> цифр </a:t>
            </a:r>
            <a:r>
              <a:rPr lang="ru-RU" sz="2400" dirty="0" err="1"/>
              <a:t>немає</a:t>
            </a:r>
            <a:r>
              <a:rPr lang="ru-RU" sz="2400" dirty="0"/>
              <a:t>, й навряд </a:t>
            </a:r>
            <a:r>
              <a:rPr lang="ru-RU" sz="2400" dirty="0" err="1"/>
              <a:t>чи</a:t>
            </a:r>
            <a:r>
              <a:rPr lang="ru-RU" sz="2400" dirty="0"/>
              <a:t> вони коли-</a:t>
            </a:r>
            <a:r>
              <a:rPr lang="ru-RU" sz="2400" dirty="0" err="1"/>
              <a:t>небудь</a:t>
            </a:r>
            <a:r>
              <a:rPr lang="ru-RU" sz="2400" dirty="0"/>
              <a:t> </a:t>
            </a:r>
            <a:r>
              <a:rPr lang="ru-RU" sz="2400" dirty="0" err="1"/>
              <a:t>з'явиться</a:t>
            </a:r>
            <a:r>
              <a:rPr lang="ru-RU" sz="2400" dirty="0"/>
              <a:t>, </a:t>
            </a:r>
            <a:r>
              <a:rPr lang="ru-RU" sz="2400" dirty="0" err="1"/>
              <a:t>адже</a:t>
            </a:r>
            <a:r>
              <a:rPr lang="ru-RU" sz="2400" dirty="0"/>
              <a:t> до </a:t>
            </a:r>
            <a:r>
              <a:rPr lang="ru-RU" sz="2400" dirty="0" err="1"/>
              <a:t>кінця</a:t>
            </a:r>
            <a:r>
              <a:rPr lang="ru-RU" sz="2400" dirty="0"/>
              <a:t> </a:t>
            </a:r>
            <a:r>
              <a:rPr lang="ru-RU" sz="2400" dirty="0" err="1"/>
              <a:t>Другої</a:t>
            </a:r>
            <a:r>
              <a:rPr lang="ru-RU" sz="2400" dirty="0"/>
              <a:t> </a:t>
            </a:r>
            <a:r>
              <a:rPr lang="ru-RU" sz="2400" dirty="0" err="1"/>
              <a:t>світової</a:t>
            </a:r>
            <a:r>
              <a:rPr lang="ru-RU" sz="2400" dirty="0"/>
              <a:t> </a:t>
            </a:r>
            <a:r>
              <a:rPr lang="ru-RU" sz="2400" dirty="0" err="1"/>
              <a:t>війни</a:t>
            </a:r>
            <a:r>
              <a:rPr lang="ru-RU" sz="2400" dirty="0"/>
              <a:t> </a:t>
            </a:r>
            <a:r>
              <a:rPr lang="ru-RU" sz="2400" dirty="0" err="1"/>
              <a:t>нацисти</a:t>
            </a:r>
            <a:r>
              <a:rPr lang="ru-RU" sz="2400" dirty="0"/>
              <a:t> </a:t>
            </a:r>
            <a:r>
              <a:rPr lang="ru-RU" sz="2400" dirty="0" err="1"/>
              <a:t>знищували</a:t>
            </a:r>
            <a:r>
              <a:rPr lang="ru-RU" sz="2400" dirty="0"/>
              <a:t> </a:t>
            </a:r>
            <a:r>
              <a:rPr lang="ru-RU" sz="2400" dirty="0" err="1"/>
              <a:t>табори</a:t>
            </a:r>
            <a:r>
              <a:rPr lang="ru-RU" sz="2400" dirty="0"/>
              <a:t> </a:t>
            </a:r>
            <a:r>
              <a:rPr lang="ru-RU" sz="2400" dirty="0" err="1"/>
              <a:t>смерті</a:t>
            </a:r>
            <a:r>
              <a:rPr lang="ru-RU" sz="2400" dirty="0"/>
              <a:t> та </a:t>
            </a:r>
            <a:r>
              <a:rPr lang="ru-RU" sz="2400" dirty="0" err="1"/>
              <a:t>поховання</a:t>
            </a:r>
            <a:r>
              <a:rPr lang="ru-RU" sz="2400" dirty="0"/>
              <a:t>. До того ж часто </a:t>
            </a:r>
            <a:r>
              <a:rPr lang="ru-RU" sz="2400" dirty="0" err="1"/>
              <a:t>єврейські</a:t>
            </a:r>
            <a:r>
              <a:rPr lang="ru-RU" sz="2400" dirty="0"/>
              <a:t> </a:t>
            </a:r>
            <a:r>
              <a:rPr lang="ru-RU" sz="2400" dirty="0" err="1"/>
              <a:t>громади</a:t>
            </a:r>
            <a:r>
              <a:rPr lang="ru-RU" sz="2400" dirty="0"/>
              <a:t> </a:t>
            </a:r>
            <a:r>
              <a:rPr lang="ru-RU" sz="2400" dirty="0" err="1"/>
              <a:t>знищувалися</a:t>
            </a:r>
            <a:r>
              <a:rPr lang="ru-RU" sz="2400" dirty="0"/>
              <a:t> </a:t>
            </a:r>
            <a:r>
              <a:rPr lang="ru-RU" sz="2400" dirty="0" err="1"/>
              <a:t>цілком</a:t>
            </a:r>
            <a:r>
              <a:rPr lang="ru-RU" sz="2400" dirty="0"/>
              <a:t>, і не </a:t>
            </a:r>
            <a:r>
              <a:rPr lang="ru-RU" sz="2400" dirty="0" err="1"/>
              <a:t>залишалося</a:t>
            </a:r>
            <a:r>
              <a:rPr lang="ru-RU" sz="2400" dirty="0"/>
              <a:t> </a:t>
            </a:r>
            <a:r>
              <a:rPr lang="ru-RU" sz="2400" dirty="0" err="1"/>
              <a:t>рідних</a:t>
            </a:r>
            <a:r>
              <a:rPr lang="ru-RU" sz="2400" dirty="0"/>
              <a:t>, </a:t>
            </a:r>
            <a:r>
              <a:rPr lang="ru-RU" sz="2400" dirty="0" err="1"/>
              <a:t>близьких</a:t>
            </a:r>
            <a:r>
              <a:rPr lang="ru-RU" sz="2400" dirty="0"/>
              <a:t>, </a:t>
            </a:r>
            <a:r>
              <a:rPr lang="ru-RU" sz="2400" dirty="0" err="1"/>
              <a:t>друзів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могли б </a:t>
            </a:r>
            <a:r>
              <a:rPr lang="ru-RU" sz="2400" dirty="0" err="1"/>
              <a:t>розповісти</a:t>
            </a:r>
            <a:r>
              <a:rPr lang="ru-RU" sz="2400" dirty="0"/>
              <a:t> про </a:t>
            </a:r>
            <a:r>
              <a:rPr lang="ru-RU" sz="2400" dirty="0" err="1"/>
              <a:t>їхню</a:t>
            </a:r>
            <a:r>
              <a:rPr lang="ru-RU" sz="2400" dirty="0"/>
              <a:t> смерть.</a:t>
            </a:r>
            <a:endParaRPr lang="ru-RU" sz="2400" dirty="0"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66" y="3429000"/>
            <a:ext cx="4556127" cy="341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59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16632"/>
            <a:ext cx="79248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 </a:t>
            </a:r>
            <a:r>
              <a:rPr lang="ru-RU" dirty="0" err="1"/>
              <a:t>окупованих</a:t>
            </a:r>
            <a:r>
              <a:rPr lang="ru-RU" dirty="0"/>
              <a:t> </a:t>
            </a:r>
            <a:r>
              <a:rPr lang="ru-RU" dirty="0" err="1"/>
              <a:t>Німеччиною</a:t>
            </a:r>
            <a:r>
              <a:rPr lang="ru-RU" dirty="0"/>
              <a:t> </a:t>
            </a:r>
            <a:r>
              <a:rPr lang="ru-RU" dirty="0" err="1"/>
              <a:t>територіях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побудовані</a:t>
            </a:r>
            <a:r>
              <a:rPr lang="ru-RU" dirty="0"/>
              <a:t> </a:t>
            </a:r>
            <a:r>
              <a:rPr lang="ru-RU" dirty="0" err="1"/>
              <a:t>табори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,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вбивства</a:t>
            </a:r>
            <a:r>
              <a:rPr lang="ru-RU" dirty="0"/>
              <a:t> </a:t>
            </a:r>
            <a:r>
              <a:rPr lang="ru-RU" dirty="0" err="1"/>
              <a:t>мільйонів</a:t>
            </a:r>
            <a:r>
              <a:rPr lang="ru-RU" dirty="0"/>
              <a:t> людей.</a:t>
            </a:r>
          </a:p>
          <a:p>
            <a:pPr marL="0" indent="0" algn="ctr">
              <a:buNone/>
            </a:pPr>
            <a:r>
              <a:rPr lang="ru-RU" dirty="0" err="1"/>
              <a:t>Найстрашнішу</a:t>
            </a:r>
            <a:r>
              <a:rPr lang="ru-RU" dirty="0"/>
              <a:t> "фабрику </a:t>
            </a:r>
            <a:r>
              <a:rPr lang="ru-RU" dirty="0" err="1"/>
              <a:t>смерті</a:t>
            </a:r>
            <a:r>
              <a:rPr lang="ru-RU" dirty="0"/>
              <a:t>" </a:t>
            </a:r>
            <a:r>
              <a:rPr lang="ru-RU" dirty="0" err="1"/>
              <a:t>гітлерівці</a:t>
            </a:r>
            <a:r>
              <a:rPr lang="ru-RU" dirty="0"/>
              <a:t> </a:t>
            </a:r>
            <a:r>
              <a:rPr lang="ru-RU" dirty="0" err="1"/>
              <a:t>розташували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Польщі</a:t>
            </a:r>
            <a:r>
              <a:rPr lang="ru-RU" dirty="0"/>
              <a:t>: в </a:t>
            </a:r>
            <a:r>
              <a:rPr lang="ru-RU" dirty="0" err="1"/>
              <a:t>містечку</a:t>
            </a:r>
            <a:r>
              <a:rPr lang="ru-RU" dirty="0"/>
              <a:t> </a:t>
            </a:r>
            <a:r>
              <a:rPr lang="ru-RU" dirty="0" smtClean="0"/>
              <a:t>Освенц</a:t>
            </a:r>
            <a:r>
              <a:rPr lang="ru-RU" dirty="0"/>
              <a:t>и</a:t>
            </a:r>
            <a:r>
              <a:rPr lang="ru-RU" dirty="0" smtClean="0"/>
              <a:t>м </a:t>
            </a:r>
            <a:r>
              <a:rPr lang="ru-RU" dirty="0" err="1"/>
              <a:t>неподалік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Кракова.</a:t>
            </a:r>
          </a:p>
          <a:p>
            <a:pPr marL="0" indent="0" algn="ctr">
              <a:buNone/>
            </a:pPr>
            <a:r>
              <a:rPr lang="ru-RU" dirty="0" smtClean="0"/>
              <a:t>Тут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замучені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1,3 млн.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1,1 млн. становили </a:t>
            </a:r>
            <a:r>
              <a:rPr lang="ru-RU" dirty="0" err="1"/>
              <a:t>євреї</a:t>
            </a:r>
            <a:r>
              <a:rPr lang="ru-RU" dirty="0"/>
              <a:t>,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піддавали</a:t>
            </a:r>
            <a:r>
              <a:rPr lang="ru-RU" dirty="0"/>
              <a:t> </a:t>
            </a:r>
            <a:r>
              <a:rPr lang="ru-RU" dirty="0" err="1"/>
              <a:t>страшним</a:t>
            </a:r>
            <a:r>
              <a:rPr lang="ru-RU" dirty="0"/>
              <a:t> </a:t>
            </a:r>
            <a:r>
              <a:rPr lang="ru-RU" dirty="0" err="1"/>
              <a:t>тортурам</a:t>
            </a:r>
            <a:r>
              <a:rPr lang="ru-RU" dirty="0"/>
              <a:t> і </a:t>
            </a:r>
            <a:r>
              <a:rPr lang="ru-RU" dirty="0" err="1"/>
              <a:t>знищували</a:t>
            </a:r>
            <a:r>
              <a:rPr lang="ru-RU" dirty="0"/>
              <a:t> в </a:t>
            </a:r>
            <a:r>
              <a:rPr lang="ru-RU" dirty="0" err="1"/>
              <a:t>газових</a:t>
            </a:r>
            <a:r>
              <a:rPr lang="ru-RU" dirty="0"/>
              <a:t> камерах.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09" y="2060847"/>
            <a:ext cx="6786183" cy="479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07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78"/>
            <a:ext cx="9144000" cy="6766561"/>
          </a:xfrm>
        </p:spPr>
      </p:pic>
    </p:spTree>
    <p:extLst>
      <p:ext uri="{BB962C8B-B14F-4D97-AF65-F5344CB8AC3E}">
        <p14:creationId xmlns:p14="http://schemas.microsoft.com/office/powerpoint/2010/main" val="2813692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1" t="1490" r="4528" b="-1490"/>
          <a:stretch/>
        </p:blipFill>
        <p:spPr>
          <a:xfrm>
            <a:off x="0" y="-35978"/>
            <a:ext cx="9144000" cy="7029400"/>
          </a:xfrm>
        </p:spPr>
      </p:pic>
    </p:spTree>
    <p:extLst>
      <p:ext uri="{BB962C8B-B14F-4D97-AF65-F5344CB8AC3E}">
        <p14:creationId xmlns:p14="http://schemas.microsoft.com/office/powerpoint/2010/main" val="3130610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" t="-202" r="5902" b="202"/>
          <a:stretch/>
        </p:blipFill>
        <p:spPr>
          <a:xfrm>
            <a:off x="0" y="-18006"/>
            <a:ext cx="9144000" cy="6862126"/>
          </a:xfrm>
        </p:spPr>
      </p:pic>
    </p:spTree>
    <p:extLst>
      <p:ext uri="{BB962C8B-B14F-4D97-AF65-F5344CB8AC3E}">
        <p14:creationId xmlns:p14="http://schemas.microsoft.com/office/powerpoint/2010/main" val="4216340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quarter" idx="13"/>
          </p:nvPr>
        </p:nvSpPr>
        <p:spPr>
          <a:xfrm>
            <a:off x="539552" y="13808"/>
            <a:ext cx="79248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err="1"/>
              <a:t>Крім</a:t>
            </a:r>
            <a:r>
              <a:rPr lang="ru-RU" sz="1800" dirty="0"/>
              <a:t> </a:t>
            </a:r>
            <a:r>
              <a:rPr lang="ru-RU" sz="1800" dirty="0" err="1"/>
              <a:t>газових</a:t>
            </a:r>
            <a:r>
              <a:rPr lang="ru-RU" sz="1800" dirty="0"/>
              <a:t> камер і </a:t>
            </a:r>
            <a:r>
              <a:rPr lang="ru-RU" sz="1800" dirty="0" err="1"/>
              <a:t>масових</a:t>
            </a:r>
            <a:r>
              <a:rPr lang="ru-RU" sz="1800" dirty="0"/>
              <a:t> </a:t>
            </a:r>
            <a:r>
              <a:rPr lang="ru-RU" sz="1800" dirty="0" err="1"/>
              <a:t>розстрілів</a:t>
            </a:r>
            <a:r>
              <a:rPr lang="ru-RU" sz="1800" dirty="0"/>
              <a:t>, </a:t>
            </a:r>
            <a:r>
              <a:rPr lang="ru-RU" sz="1800" dirty="0" err="1"/>
              <a:t>нацисти</a:t>
            </a:r>
            <a:r>
              <a:rPr lang="ru-RU" sz="1800" dirty="0"/>
              <a:t> </a:t>
            </a:r>
            <a:r>
              <a:rPr lang="ru-RU" sz="1800" dirty="0" err="1"/>
              <a:t>застосовували</a:t>
            </a:r>
            <a:r>
              <a:rPr lang="ru-RU" sz="1800" dirty="0"/>
              <a:t> й </a:t>
            </a:r>
            <a:r>
              <a:rPr lang="ru-RU" sz="1800" dirty="0" err="1"/>
              <a:t>воістину</a:t>
            </a:r>
            <a:r>
              <a:rPr lang="ru-RU" sz="1800" dirty="0"/>
              <a:t> </a:t>
            </a:r>
            <a:r>
              <a:rPr lang="ru-RU" sz="1800" dirty="0" err="1"/>
              <a:t>бузувірські</a:t>
            </a:r>
            <a:r>
              <a:rPr lang="ru-RU" sz="1800" dirty="0"/>
              <a:t> </a:t>
            </a:r>
            <a:r>
              <a:rPr lang="ru-RU" sz="1800" dirty="0" err="1"/>
              <a:t>засоби</a:t>
            </a:r>
            <a:r>
              <a:rPr lang="ru-RU" sz="1800" dirty="0"/>
              <a:t> </a:t>
            </a:r>
            <a:r>
              <a:rPr lang="ru-RU" sz="1800" dirty="0" err="1"/>
              <a:t>знищення</a:t>
            </a:r>
            <a:r>
              <a:rPr lang="ru-RU" sz="1800" dirty="0"/>
              <a:t>. </a:t>
            </a:r>
            <a:r>
              <a:rPr lang="ru-RU" sz="1800" dirty="0" err="1"/>
              <a:t>Євреїв</a:t>
            </a:r>
            <a:r>
              <a:rPr lang="ru-RU" sz="1800" dirty="0"/>
              <a:t> топили в </a:t>
            </a:r>
            <a:r>
              <a:rPr lang="ru-RU" sz="1800" dirty="0" err="1"/>
              <a:t>Західній</a:t>
            </a:r>
            <a:r>
              <a:rPr lang="ru-RU" sz="1800" dirty="0"/>
              <a:t> </a:t>
            </a:r>
            <a:r>
              <a:rPr lang="ru-RU" sz="1800" dirty="0" err="1"/>
              <a:t>Двіні</a:t>
            </a:r>
            <a:r>
              <a:rPr lang="ru-RU" sz="1800" dirty="0"/>
              <a:t>, </a:t>
            </a:r>
            <a:r>
              <a:rPr lang="ru-RU" sz="1800" dirty="0" err="1"/>
              <a:t>спалювали</a:t>
            </a:r>
            <a:r>
              <a:rPr lang="ru-RU" sz="1800" dirty="0"/>
              <a:t> в синагогах Риги й </a:t>
            </a:r>
            <a:r>
              <a:rPr lang="ru-RU" sz="1800" dirty="0" err="1"/>
              <a:t>Білостока</a:t>
            </a:r>
            <a:r>
              <a:rPr lang="ru-RU" sz="1800" dirty="0"/>
              <a:t>, бараках і свинарниках </a:t>
            </a:r>
            <a:r>
              <a:rPr lang="ru-RU" sz="1800" dirty="0" err="1"/>
              <a:t>Веліжа</a:t>
            </a:r>
            <a:r>
              <a:rPr lang="ru-RU" sz="1800" dirty="0"/>
              <a:t> й </a:t>
            </a:r>
            <a:r>
              <a:rPr lang="ru-RU" sz="1800" dirty="0" err="1"/>
              <a:t>Богданівки</a:t>
            </a:r>
            <a:r>
              <a:rPr lang="ru-RU" sz="1800" dirty="0"/>
              <a:t>, </a:t>
            </a:r>
            <a:r>
              <a:rPr lang="ru-RU" sz="1800" dirty="0" err="1"/>
              <a:t>замуровували</a:t>
            </a:r>
            <a:r>
              <a:rPr lang="ru-RU" sz="1800" dirty="0"/>
              <a:t> в каменоломнях </a:t>
            </a:r>
            <a:r>
              <a:rPr lang="ru-RU" sz="1800" dirty="0" err="1"/>
              <a:t>Одеси</a:t>
            </a:r>
            <a:r>
              <a:rPr lang="ru-RU" sz="1800" dirty="0"/>
              <a:t>, </a:t>
            </a:r>
            <a:r>
              <a:rPr lang="ru-RU" sz="1800" dirty="0" err="1"/>
              <a:t>живими</a:t>
            </a:r>
            <a:r>
              <a:rPr lang="ru-RU" sz="1800" dirty="0"/>
              <a:t> скидали у </a:t>
            </a:r>
            <a:r>
              <a:rPr lang="ru-RU" sz="1800" dirty="0" err="1"/>
              <a:t>вугільні</a:t>
            </a:r>
            <a:r>
              <a:rPr lang="ru-RU" sz="1800" dirty="0"/>
              <a:t> </a:t>
            </a:r>
            <a:r>
              <a:rPr lang="ru-RU" sz="1800" dirty="0" err="1"/>
              <a:t>шахти</a:t>
            </a:r>
            <a:r>
              <a:rPr lang="ru-RU" sz="1800" dirty="0"/>
              <a:t> </a:t>
            </a:r>
            <a:r>
              <a:rPr lang="ru-RU" sz="1800" dirty="0" err="1"/>
              <a:t>Донбасу</a:t>
            </a:r>
            <a:r>
              <a:rPr lang="ru-RU" sz="1800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08774"/>
            <a:ext cx="7212770" cy="540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75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4716016" cy="6741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/>
              <a:t>До 1945 року </a:t>
            </a:r>
            <a:r>
              <a:rPr lang="ru-RU" sz="2000" dirty="0" err="1"/>
              <a:t>німці</a:t>
            </a:r>
            <a:r>
              <a:rPr lang="ru-RU" sz="2000" dirty="0"/>
              <a:t> та </a:t>
            </a:r>
            <a:r>
              <a:rPr lang="ru-RU" sz="2000" dirty="0" err="1"/>
              <a:t>їхні</a:t>
            </a:r>
            <a:r>
              <a:rPr lang="ru-RU" sz="2000" dirty="0"/>
              <a:t> сподвижники вбили </a:t>
            </a:r>
            <a:r>
              <a:rPr lang="ru-RU" sz="2000" dirty="0" err="1"/>
              <a:t>майже</a:t>
            </a:r>
            <a:r>
              <a:rPr lang="ru-RU" sz="2000" dirty="0"/>
              <a:t> </a:t>
            </a:r>
            <a:r>
              <a:rPr lang="ru-RU" sz="2000" dirty="0" err="1"/>
              <a:t>дві</a:t>
            </a:r>
            <a:r>
              <a:rPr lang="ru-RU" sz="2000" dirty="0"/>
              <a:t> </a:t>
            </a:r>
            <a:r>
              <a:rPr lang="ru-RU" sz="2000" dirty="0" err="1"/>
              <a:t>третини</a:t>
            </a:r>
            <a:r>
              <a:rPr lang="ru-RU" sz="2000" dirty="0"/>
              <a:t> з числа </a:t>
            </a:r>
            <a:r>
              <a:rPr lang="ru-RU" sz="2000" dirty="0" err="1"/>
              <a:t>євреїв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жили в </a:t>
            </a:r>
            <a:r>
              <a:rPr lang="ru-RU" sz="2000" dirty="0" err="1"/>
              <a:t>Європі</a:t>
            </a:r>
            <a:r>
              <a:rPr lang="ru-RU" sz="2000" dirty="0"/>
              <a:t>, у рамках </a:t>
            </a:r>
            <a:r>
              <a:rPr lang="ru-RU" sz="2000" dirty="0" err="1"/>
              <a:t>програми</a:t>
            </a:r>
            <a:r>
              <a:rPr lang="ru-RU" sz="2000" dirty="0"/>
              <a:t> "</a:t>
            </a:r>
            <a:r>
              <a:rPr lang="ru-RU" sz="2000" dirty="0" err="1"/>
              <a:t>Остаточне</a:t>
            </a:r>
            <a:r>
              <a:rPr lang="ru-RU" sz="2000" dirty="0"/>
              <a:t> </a:t>
            </a:r>
            <a:r>
              <a:rPr lang="ru-RU" sz="2000" dirty="0" err="1"/>
              <a:t>вирішення</a:t>
            </a:r>
            <a:r>
              <a:rPr lang="ru-RU" sz="2000" dirty="0"/>
              <a:t> </a:t>
            </a:r>
            <a:r>
              <a:rPr lang="ru-RU" sz="2000" dirty="0" err="1"/>
              <a:t>єврейського</a:t>
            </a:r>
            <a:r>
              <a:rPr lang="ru-RU" sz="2000" dirty="0"/>
              <a:t> </a:t>
            </a:r>
            <a:r>
              <a:rPr lang="ru-RU" sz="2000" dirty="0" err="1"/>
              <a:t>питання</a:t>
            </a:r>
            <a:r>
              <a:rPr lang="ru-RU" sz="2000" dirty="0"/>
              <a:t>" - плану </a:t>
            </a:r>
            <a:r>
              <a:rPr lang="ru-RU" sz="2000" dirty="0" err="1"/>
              <a:t>знищення</a:t>
            </a:r>
            <a:r>
              <a:rPr lang="ru-RU" sz="2000" dirty="0"/>
              <a:t> </a:t>
            </a:r>
            <a:r>
              <a:rPr lang="ru-RU" sz="2000" dirty="0" err="1" smtClean="0"/>
              <a:t>європейського</a:t>
            </a:r>
            <a:r>
              <a:rPr lang="ru-RU" sz="2000" dirty="0" smtClean="0"/>
              <a:t> </a:t>
            </a:r>
            <a:r>
              <a:rPr lang="ru-RU" sz="2000" dirty="0" err="1"/>
              <a:t>єврейства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2000" dirty="0" err="1" smtClean="0"/>
              <a:t>Хоча</a:t>
            </a:r>
            <a:r>
              <a:rPr lang="ru-RU" sz="2000" dirty="0" smtClean="0"/>
              <a:t> </a:t>
            </a:r>
            <a:r>
              <a:rPr lang="ru-RU" sz="2000" dirty="0" err="1"/>
              <a:t>євреї</a:t>
            </a:r>
            <a:r>
              <a:rPr lang="ru-RU" sz="2000" dirty="0"/>
              <a:t>,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нацисти</a:t>
            </a:r>
            <a:r>
              <a:rPr lang="ru-RU" sz="2000" dirty="0"/>
              <a:t> </a:t>
            </a:r>
            <a:r>
              <a:rPr lang="ru-RU" sz="2000" dirty="0" err="1"/>
              <a:t>вважали</a:t>
            </a:r>
            <a:r>
              <a:rPr lang="ru-RU" sz="2000" dirty="0"/>
              <a:t> головною </a:t>
            </a:r>
            <a:r>
              <a:rPr lang="ru-RU" sz="2000" dirty="0" err="1"/>
              <a:t>загрозою</a:t>
            </a:r>
            <a:r>
              <a:rPr lang="ru-RU" sz="2000" dirty="0"/>
              <a:t> </a:t>
            </a:r>
            <a:r>
              <a:rPr lang="ru-RU" sz="2000" dirty="0" err="1"/>
              <a:t>Німеччини</a:t>
            </a:r>
            <a:r>
              <a:rPr lang="ru-RU" sz="2000" dirty="0"/>
              <a:t>,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основними</a:t>
            </a:r>
            <a:r>
              <a:rPr lang="ru-RU" sz="2000" dirty="0"/>
              <a:t> жертвами </a:t>
            </a:r>
            <a:r>
              <a:rPr lang="ru-RU" sz="2000" dirty="0" err="1"/>
              <a:t>нацистів</a:t>
            </a:r>
            <a:r>
              <a:rPr lang="ru-RU" sz="2000" dirty="0"/>
              <a:t>,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приречених</a:t>
            </a:r>
            <a:r>
              <a:rPr lang="ru-RU" sz="2000" dirty="0"/>
              <a:t> на смерть </a:t>
            </a:r>
            <a:r>
              <a:rPr lang="ru-RU" sz="2000" dirty="0" err="1"/>
              <a:t>були</a:t>
            </a:r>
            <a:r>
              <a:rPr lang="ru-RU" sz="2000" dirty="0"/>
              <a:t> й </a:t>
            </a:r>
            <a:r>
              <a:rPr lang="ru-RU" sz="2000" dirty="0" err="1"/>
              <a:t>близько</a:t>
            </a:r>
            <a:r>
              <a:rPr lang="ru-RU" sz="2000" dirty="0"/>
              <a:t> 200 000 </a:t>
            </a:r>
            <a:r>
              <a:rPr lang="ru-RU" sz="2000" dirty="0" err="1"/>
              <a:t>циган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4427984" cy="686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1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76872"/>
            <a:ext cx="7924800" cy="1143000"/>
          </a:xfrm>
        </p:spPr>
        <p:txBody>
          <a:bodyPr/>
          <a:lstStyle/>
          <a:p>
            <a:pPr algn="ctr"/>
            <a:r>
              <a:rPr lang="ru-RU" sz="6000" dirty="0" err="1" smtClean="0"/>
              <a:t>Голокост</a:t>
            </a:r>
            <a:r>
              <a:rPr lang="ru-RU" sz="6000" dirty="0" smtClean="0"/>
              <a:t> в </a:t>
            </a:r>
            <a:r>
              <a:rPr lang="ru-RU" sz="6000" dirty="0" err="1" smtClean="0"/>
              <a:t>укр</a:t>
            </a:r>
            <a:r>
              <a:rPr lang="uk-UA" sz="6000" dirty="0" err="1" smtClean="0"/>
              <a:t>аїні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737049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60</TotalTime>
  <Words>623</Words>
  <Application>Microsoft Office PowerPoint</Application>
  <PresentationFormat>Экран (4:3)</PresentationFormat>
  <Paragraphs>38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Горизонт</vt:lpstr>
      <vt:lpstr>Голокост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Голокост в україні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Sergey</cp:lastModifiedBy>
  <cp:revision>6</cp:revision>
  <dcterms:created xsi:type="dcterms:W3CDTF">2013-10-02T13:30:02Z</dcterms:created>
  <dcterms:modified xsi:type="dcterms:W3CDTF">2013-10-02T14:30:55Z</dcterms:modified>
</cp:coreProperties>
</file>