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94" r:id="rId8"/>
    <p:sldId id="278" r:id="rId9"/>
    <p:sldId id="279" r:id="rId10"/>
    <p:sldId id="280" r:id="rId11"/>
    <p:sldId id="28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9A9ADFB-3452-406D-B5CD-90E9FAFA9A36}"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1677077572"/>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A9ADFB-3452-406D-B5CD-90E9FAFA9A36}"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2153015112"/>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A9ADFB-3452-406D-B5CD-90E9FAFA9A36}"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3073575205"/>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A9ADFB-3452-406D-B5CD-90E9FAFA9A36}"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3524487368"/>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A9ADFB-3452-406D-B5CD-90E9FAFA9A36}"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2442045056"/>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9A9ADFB-3452-406D-B5CD-90E9FAFA9A36}"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2169318012"/>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9A9ADFB-3452-406D-B5CD-90E9FAFA9A36}" type="datetimeFigureOut">
              <a:rPr lang="ru-RU" smtClean="0"/>
              <a:t>25.02.2014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3036179892"/>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9A9ADFB-3452-406D-B5CD-90E9FAFA9A36}" type="datetimeFigureOut">
              <a:rPr lang="ru-RU" smtClean="0"/>
              <a:t>25.02.2014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1944688147"/>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A9ADFB-3452-406D-B5CD-90E9FAFA9A36}" type="datetimeFigureOut">
              <a:rPr lang="ru-RU" smtClean="0"/>
              <a:t>25.02.2014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2270722999"/>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A9ADFB-3452-406D-B5CD-90E9FAFA9A36}"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3980247298"/>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A9ADFB-3452-406D-B5CD-90E9FAFA9A36}"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4DAF9-055F-4BEC-B503-6A45B38664E6}" type="slidenum">
              <a:rPr lang="ru-RU" smtClean="0"/>
              <a:t>‹#›</a:t>
            </a:fld>
            <a:endParaRPr lang="ru-RU"/>
          </a:p>
        </p:txBody>
      </p:sp>
    </p:spTree>
    <p:extLst>
      <p:ext uri="{BB962C8B-B14F-4D97-AF65-F5344CB8AC3E}">
        <p14:creationId xmlns:p14="http://schemas.microsoft.com/office/powerpoint/2010/main" val="921431181"/>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9ADFB-3452-406D-B5CD-90E9FAFA9A36}" type="datetimeFigureOut">
              <a:rPr lang="ru-RU" smtClean="0"/>
              <a:t>25.02.2014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4DAF9-055F-4BEC-B503-6A45B38664E6}" type="slidenum">
              <a:rPr lang="ru-RU" smtClean="0"/>
              <a:t>‹#›</a:t>
            </a:fld>
            <a:endParaRPr lang="ru-RU"/>
          </a:p>
        </p:txBody>
      </p:sp>
    </p:spTree>
    <p:extLst>
      <p:ext uri="{BB962C8B-B14F-4D97-AF65-F5344CB8AC3E}">
        <p14:creationId xmlns:p14="http://schemas.microsoft.com/office/powerpoint/2010/main" val="2486833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6" y="6016"/>
            <a:ext cx="9144000" cy="6851983"/>
          </a:xfrm>
          <a:prstGeom prst="rect">
            <a:avLst/>
          </a:prstGeom>
        </p:spPr>
      </p:pic>
      <p:sp>
        <p:nvSpPr>
          <p:cNvPr id="3" name="Подзаголовок 2"/>
          <p:cNvSpPr>
            <a:spLocks noGrp="1"/>
          </p:cNvSpPr>
          <p:nvPr>
            <p:ph type="subTitle" idx="1"/>
          </p:nvPr>
        </p:nvSpPr>
        <p:spPr>
          <a:xfrm>
            <a:off x="5238396" y="5378489"/>
            <a:ext cx="3920480" cy="1487016"/>
          </a:xfrm>
        </p:spPr>
        <p:txBody>
          <a:bodyPr>
            <a:normAutofit fontScale="92500" lnSpcReduction="10000"/>
          </a:bodyPr>
          <a:lstStyle/>
          <a:p>
            <a:r>
              <a:rPr lang="uk-UA" dirty="0" smtClean="0">
                <a:solidFill>
                  <a:schemeClr val="tx1"/>
                </a:solidFill>
              </a:rPr>
              <a:t>Підготувала учениця 11 М класу </a:t>
            </a:r>
          </a:p>
          <a:p>
            <a:r>
              <a:rPr lang="uk-UA" dirty="0" smtClean="0">
                <a:solidFill>
                  <a:schemeClr val="tx1"/>
                </a:solidFill>
              </a:rPr>
              <a:t>Бережна Тамара</a:t>
            </a:r>
            <a:endParaRPr lang="ru-RU" dirty="0">
              <a:solidFill>
                <a:schemeClr val="tx1"/>
              </a:solidFill>
            </a:endParaRPr>
          </a:p>
        </p:txBody>
      </p:sp>
      <p:sp>
        <p:nvSpPr>
          <p:cNvPr id="4" name="Заголовок 3"/>
          <p:cNvSpPr>
            <a:spLocks noGrp="1"/>
          </p:cNvSpPr>
          <p:nvPr>
            <p:ph type="ctrTitle"/>
          </p:nvPr>
        </p:nvSpPr>
        <p:spPr/>
        <p:txBody>
          <a:bodyPr>
            <a:noAutofit/>
          </a:bodyPr>
          <a:lstStyle/>
          <a:p>
            <a:r>
              <a:rPr lang="uk-UA" sz="7200" b="1" u="sng" dirty="0" smtClean="0"/>
              <a:t>Європейський Союз</a:t>
            </a:r>
            <a:endParaRPr lang="ru-RU" sz="7200" b="1" u="sng" dirty="0"/>
          </a:p>
        </p:txBody>
      </p:sp>
    </p:spTree>
    <p:extLst>
      <p:ext uri="{BB962C8B-B14F-4D97-AF65-F5344CB8AC3E}">
        <p14:creationId xmlns:p14="http://schemas.microsoft.com/office/powerpoint/2010/main" val="2346896262"/>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539552" y="2857500"/>
            <a:ext cx="8229600" cy="1143000"/>
          </a:xfrm>
        </p:spPr>
        <p:txBody>
          <a:bodyPr>
            <a:noAutofit/>
          </a:bodyPr>
          <a:lstStyle/>
          <a:p>
            <a:pPr algn="just"/>
            <a:r>
              <a:rPr lang="ru-RU" sz="3200" dirty="0" err="1" smtClean="0">
                <a:solidFill>
                  <a:schemeClr val="bg1"/>
                </a:solidFill>
              </a:rPr>
              <a:t>Здобуття</a:t>
            </a:r>
            <a:r>
              <a:rPr lang="ru-RU" sz="3200" dirty="0" smtClean="0">
                <a:solidFill>
                  <a:schemeClr val="bg1"/>
                </a:solidFill>
              </a:rPr>
              <a:t> статусу </a:t>
            </a:r>
            <a:r>
              <a:rPr lang="ru-RU" sz="3200" dirty="0" err="1" smtClean="0">
                <a:solidFill>
                  <a:schemeClr val="bg1"/>
                </a:solidFill>
              </a:rPr>
              <a:t>повноцінного</a:t>
            </a:r>
            <a:r>
              <a:rPr lang="ru-RU" sz="3200" dirty="0" smtClean="0">
                <a:solidFill>
                  <a:schemeClr val="bg1"/>
                </a:solidFill>
              </a:rPr>
              <a:t> члена </a:t>
            </a:r>
            <a:r>
              <a:rPr lang="ru-RU" sz="3200" dirty="0" err="1" smtClean="0">
                <a:solidFill>
                  <a:schemeClr val="bg1"/>
                </a:solidFill>
              </a:rPr>
              <a:t>Європейського</a:t>
            </a:r>
            <a:r>
              <a:rPr lang="ru-RU" sz="3200" dirty="0" smtClean="0">
                <a:solidFill>
                  <a:schemeClr val="bg1"/>
                </a:solidFill>
              </a:rPr>
              <a:t> союзу як </a:t>
            </a:r>
            <a:r>
              <a:rPr lang="ru-RU" sz="3200" dirty="0" err="1" smtClean="0">
                <a:solidFill>
                  <a:schemeClr val="bg1"/>
                </a:solidFill>
              </a:rPr>
              <a:t>стратегічна</a:t>
            </a:r>
            <a:r>
              <a:rPr lang="ru-RU" sz="3200" dirty="0" smtClean="0">
                <a:solidFill>
                  <a:schemeClr val="bg1"/>
                </a:solidFill>
              </a:rPr>
              <a:t> мета </a:t>
            </a:r>
            <a:r>
              <a:rPr lang="ru-RU" sz="3200" dirty="0" err="1" smtClean="0">
                <a:solidFill>
                  <a:schemeClr val="bg1"/>
                </a:solidFill>
              </a:rPr>
              <a:t>України</a:t>
            </a:r>
            <a:r>
              <a:rPr lang="ru-RU" sz="3200" dirty="0" smtClean="0">
                <a:solidFill>
                  <a:schemeClr val="bg1"/>
                </a:solidFill>
              </a:rPr>
              <a:t> </a:t>
            </a:r>
            <a:r>
              <a:rPr lang="ru-RU" sz="3200" dirty="0" err="1" smtClean="0">
                <a:solidFill>
                  <a:schemeClr val="bg1"/>
                </a:solidFill>
              </a:rPr>
              <a:t>була</a:t>
            </a:r>
            <a:r>
              <a:rPr lang="ru-RU" sz="3200" dirty="0" smtClean="0">
                <a:solidFill>
                  <a:schemeClr val="bg1"/>
                </a:solidFill>
              </a:rPr>
              <a:t> </a:t>
            </a:r>
            <a:r>
              <a:rPr lang="ru-RU" sz="3200" dirty="0" err="1" smtClean="0">
                <a:solidFill>
                  <a:schemeClr val="bg1"/>
                </a:solidFill>
              </a:rPr>
              <a:t>вперше</a:t>
            </a:r>
            <a:r>
              <a:rPr lang="ru-RU" sz="3200" dirty="0" smtClean="0">
                <a:solidFill>
                  <a:schemeClr val="bg1"/>
                </a:solidFill>
              </a:rPr>
              <a:t> </a:t>
            </a:r>
            <a:r>
              <a:rPr lang="ru-RU" sz="3200" dirty="0" err="1" smtClean="0">
                <a:solidFill>
                  <a:schemeClr val="bg1"/>
                </a:solidFill>
              </a:rPr>
              <a:t>продекларована</a:t>
            </a:r>
            <a:r>
              <a:rPr lang="ru-RU" sz="3200" dirty="0" smtClean="0">
                <a:solidFill>
                  <a:schemeClr val="bg1"/>
                </a:solidFill>
              </a:rPr>
              <a:t> Президентом </a:t>
            </a:r>
            <a:r>
              <a:rPr lang="ru-RU" sz="3200" dirty="0" err="1" smtClean="0">
                <a:solidFill>
                  <a:schemeClr val="bg1"/>
                </a:solidFill>
              </a:rPr>
              <a:t>України</a:t>
            </a:r>
            <a:r>
              <a:rPr lang="ru-RU" sz="3200" dirty="0" smtClean="0">
                <a:solidFill>
                  <a:schemeClr val="bg1"/>
                </a:solidFill>
              </a:rPr>
              <a:t> </a:t>
            </a:r>
            <a:r>
              <a:rPr lang="ru-RU" sz="3200" dirty="0" err="1" smtClean="0">
                <a:solidFill>
                  <a:schemeClr val="bg1"/>
                </a:solidFill>
              </a:rPr>
              <a:t>Віктором</a:t>
            </a:r>
            <a:r>
              <a:rPr lang="ru-RU" sz="3200" dirty="0" smtClean="0">
                <a:solidFill>
                  <a:schemeClr val="bg1"/>
                </a:solidFill>
              </a:rPr>
              <a:t> </a:t>
            </a:r>
            <a:r>
              <a:rPr lang="ru-RU" sz="3200" dirty="0" err="1" smtClean="0">
                <a:solidFill>
                  <a:schemeClr val="bg1"/>
                </a:solidFill>
              </a:rPr>
              <a:t>Ющенком</a:t>
            </a:r>
            <a:r>
              <a:rPr lang="ru-RU" sz="3200" dirty="0" smtClean="0">
                <a:solidFill>
                  <a:schemeClr val="bg1"/>
                </a:solidFill>
              </a:rPr>
              <a:t> </a:t>
            </a:r>
            <a:r>
              <a:rPr lang="ru-RU" sz="3200" dirty="0" err="1" smtClean="0">
                <a:solidFill>
                  <a:schemeClr val="bg1"/>
                </a:solidFill>
              </a:rPr>
              <a:t>відразу</a:t>
            </a:r>
            <a:r>
              <a:rPr lang="ru-RU" sz="3200" dirty="0" smtClean="0">
                <a:solidFill>
                  <a:schemeClr val="bg1"/>
                </a:solidFill>
              </a:rPr>
              <a:t> ж </a:t>
            </a:r>
            <a:r>
              <a:rPr lang="ru-RU" sz="3200" dirty="0" err="1" smtClean="0">
                <a:solidFill>
                  <a:schemeClr val="bg1"/>
                </a:solidFill>
              </a:rPr>
              <a:t>після</a:t>
            </a:r>
            <a:r>
              <a:rPr lang="ru-RU" sz="3200" dirty="0" smtClean="0">
                <a:solidFill>
                  <a:schemeClr val="bg1"/>
                </a:solidFill>
              </a:rPr>
              <a:t> </a:t>
            </a:r>
            <a:r>
              <a:rPr lang="ru-RU" sz="3200" dirty="0" err="1" smtClean="0">
                <a:solidFill>
                  <a:schemeClr val="bg1"/>
                </a:solidFill>
              </a:rPr>
              <a:t>його</a:t>
            </a:r>
            <a:r>
              <a:rPr lang="ru-RU" sz="3200" dirty="0" smtClean="0">
                <a:solidFill>
                  <a:schemeClr val="bg1"/>
                </a:solidFill>
              </a:rPr>
              <a:t> </a:t>
            </a:r>
            <a:r>
              <a:rPr lang="ru-RU" sz="3200" dirty="0" err="1" smtClean="0">
                <a:solidFill>
                  <a:schemeClr val="bg1"/>
                </a:solidFill>
              </a:rPr>
              <a:t>обрання</a:t>
            </a:r>
            <a:r>
              <a:rPr lang="ru-RU" sz="3200" dirty="0" smtClean="0">
                <a:solidFill>
                  <a:schemeClr val="bg1"/>
                </a:solidFill>
              </a:rPr>
              <a:t> на початку 2005 року. </a:t>
            </a:r>
            <a:r>
              <a:rPr lang="ru-RU" sz="3200" dirty="0" err="1" smtClean="0">
                <a:solidFill>
                  <a:schemeClr val="bg1"/>
                </a:solidFill>
              </a:rPr>
              <a:t>Хоча</a:t>
            </a:r>
            <a:r>
              <a:rPr lang="ru-RU" sz="3200" dirty="0" smtClean="0">
                <a:solidFill>
                  <a:schemeClr val="bg1"/>
                </a:solidFill>
              </a:rPr>
              <a:t> в </a:t>
            </a:r>
            <a:r>
              <a:rPr lang="ru-RU" sz="3200" dirty="0" err="1" smtClean="0">
                <a:solidFill>
                  <a:schemeClr val="bg1"/>
                </a:solidFill>
              </a:rPr>
              <a:t>дискусіях</a:t>
            </a:r>
            <a:r>
              <a:rPr lang="ru-RU" sz="3200" dirty="0" smtClean="0">
                <a:solidFill>
                  <a:schemeClr val="bg1"/>
                </a:solidFill>
              </a:rPr>
              <a:t> </a:t>
            </a:r>
            <a:r>
              <a:rPr lang="ru-RU" sz="3200" dirty="0" err="1" smtClean="0">
                <a:solidFill>
                  <a:schemeClr val="bg1"/>
                </a:solidFill>
              </a:rPr>
              <a:t>українськими</a:t>
            </a:r>
            <a:r>
              <a:rPr lang="ru-RU" sz="3200" dirty="0" smtClean="0">
                <a:solidFill>
                  <a:schemeClr val="bg1"/>
                </a:solidFill>
              </a:rPr>
              <a:t> </a:t>
            </a:r>
            <a:r>
              <a:rPr lang="ru-RU" sz="3200" dirty="0" err="1" smtClean="0">
                <a:solidFill>
                  <a:schemeClr val="bg1"/>
                </a:solidFill>
              </a:rPr>
              <a:t>аналітиками</a:t>
            </a:r>
            <a:r>
              <a:rPr lang="ru-RU" sz="3200" dirty="0" smtClean="0">
                <a:solidFill>
                  <a:schemeClr val="bg1"/>
                </a:solidFill>
              </a:rPr>
              <a:t> і </a:t>
            </a:r>
            <a:r>
              <a:rPr lang="ru-RU" sz="3200" dirty="0" err="1" smtClean="0">
                <a:solidFill>
                  <a:schemeClr val="bg1"/>
                </a:solidFill>
              </a:rPr>
              <a:t>політологами</a:t>
            </a:r>
            <a:r>
              <a:rPr lang="ru-RU" sz="3200" dirty="0" smtClean="0">
                <a:solidFill>
                  <a:schemeClr val="bg1"/>
                </a:solidFill>
              </a:rPr>
              <a:t> </a:t>
            </a:r>
            <a:r>
              <a:rPr lang="ru-RU" sz="3200" dirty="0" err="1" smtClean="0">
                <a:solidFill>
                  <a:schemeClr val="bg1"/>
                </a:solidFill>
              </a:rPr>
              <a:t>називалося</a:t>
            </a:r>
            <a:r>
              <a:rPr lang="ru-RU" sz="3200" dirty="0" smtClean="0">
                <a:solidFill>
                  <a:schemeClr val="bg1"/>
                </a:solidFill>
              </a:rPr>
              <a:t> </a:t>
            </a:r>
            <a:r>
              <a:rPr lang="ru-RU" sz="3200" dirty="0" err="1" smtClean="0">
                <a:solidFill>
                  <a:schemeClr val="bg1"/>
                </a:solidFill>
              </a:rPr>
              <a:t>декілька</a:t>
            </a:r>
            <a:r>
              <a:rPr lang="ru-RU" sz="3200" dirty="0" smtClean="0">
                <a:solidFill>
                  <a:schemeClr val="bg1"/>
                </a:solidFill>
              </a:rPr>
              <a:t> </a:t>
            </a:r>
            <a:r>
              <a:rPr lang="ru-RU" sz="3200" dirty="0" err="1" smtClean="0">
                <a:solidFill>
                  <a:schemeClr val="bg1"/>
                </a:solidFill>
              </a:rPr>
              <a:t>конкретних</a:t>
            </a:r>
            <a:r>
              <a:rPr lang="ru-RU" sz="3200" dirty="0" smtClean="0">
                <a:solidFill>
                  <a:schemeClr val="bg1"/>
                </a:solidFill>
              </a:rPr>
              <a:t> дат </a:t>
            </a:r>
            <a:r>
              <a:rPr lang="ru-RU" sz="3200" dirty="0" err="1" smtClean="0">
                <a:solidFill>
                  <a:schemeClr val="bg1"/>
                </a:solidFill>
              </a:rPr>
              <a:t>можливого</a:t>
            </a:r>
            <a:r>
              <a:rPr lang="ru-RU" sz="3200" dirty="0" smtClean="0">
                <a:solidFill>
                  <a:schemeClr val="bg1"/>
                </a:solidFill>
              </a:rPr>
              <a:t> </a:t>
            </a:r>
            <a:r>
              <a:rPr lang="ru-RU" sz="3200" dirty="0" err="1" smtClean="0">
                <a:solidFill>
                  <a:schemeClr val="bg1"/>
                </a:solidFill>
              </a:rPr>
              <a:t>приєднання</a:t>
            </a:r>
            <a:r>
              <a:rPr lang="ru-RU" sz="3200" dirty="0" smtClean="0">
                <a:solidFill>
                  <a:schemeClr val="bg1"/>
                </a:solidFill>
              </a:rPr>
              <a:t> </a:t>
            </a:r>
            <a:r>
              <a:rPr lang="ru-RU" sz="3200" dirty="0" err="1" smtClean="0">
                <a:solidFill>
                  <a:schemeClr val="bg1"/>
                </a:solidFill>
              </a:rPr>
              <a:t>України</a:t>
            </a:r>
            <a:r>
              <a:rPr lang="ru-RU" sz="3200" dirty="0" smtClean="0">
                <a:solidFill>
                  <a:schemeClr val="bg1"/>
                </a:solidFill>
              </a:rPr>
              <a:t> до ЄС, на </a:t>
            </a:r>
            <a:r>
              <a:rPr lang="ru-RU" sz="3200" dirty="0" err="1" smtClean="0">
                <a:solidFill>
                  <a:schemeClr val="bg1"/>
                </a:solidFill>
              </a:rPr>
              <a:t>даний</a:t>
            </a:r>
            <a:r>
              <a:rPr lang="ru-RU" sz="3200" dirty="0" smtClean="0">
                <a:solidFill>
                  <a:schemeClr val="bg1"/>
                </a:solidFill>
              </a:rPr>
              <a:t> момент </a:t>
            </a:r>
            <a:r>
              <a:rPr lang="ru-RU" sz="3200" dirty="0" err="1" smtClean="0">
                <a:solidFill>
                  <a:schemeClr val="bg1"/>
                </a:solidFill>
              </a:rPr>
              <a:t>офіційній</a:t>
            </a:r>
            <a:r>
              <a:rPr lang="ru-RU" sz="3200" dirty="0" smtClean="0">
                <a:solidFill>
                  <a:schemeClr val="bg1"/>
                </a:solidFill>
              </a:rPr>
              <a:t> </a:t>
            </a:r>
            <a:r>
              <a:rPr lang="ru-RU" sz="3200" dirty="0" err="1" smtClean="0">
                <a:solidFill>
                  <a:schemeClr val="bg1"/>
                </a:solidFill>
              </a:rPr>
              <a:t>Україні</a:t>
            </a:r>
            <a:r>
              <a:rPr lang="ru-RU" sz="3200" dirty="0" smtClean="0">
                <a:solidFill>
                  <a:schemeClr val="bg1"/>
                </a:solidFill>
              </a:rPr>
              <a:t> </a:t>
            </a:r>
            <a:r>
              <a:rPr lang="ru-RU" sz="3200" dirty="0" err="1" smtClean="0">
                <a:solidFill>
                  <a:schemeClr val="bg1"/>
                </a:solidFill>
              </a:rPr>
              <a:t>від</a:t>
            </a:r>
            <a:r>
              <a:rPr lang="ru-RU" sz="3200" dirty="0" smtClean="0">
                <a:solidFill>
                  <a:schemeClr val="bg1"/>
                </a:solidFill>
              </a:rPr>
              <a:t> ЄС </a:t>
            </a:r>
            <a:r>
              <a:rPr lang="ru-RU" sz="3200" dirty="0" err="1" smtClean="0">
                <a:solidFill>
                  <a:schemeClr val="bg1"/>
                </a:solidFill>
              </a:rPr>
              <a:t>було</a:t>
            </a:r>
            <a:r>
              <a:rPr lang="ru-RU" sz="3200" dirty="0" smtClean="0">
                <a:solidFill>
                  <a:schemeClr val="bg1"/>
                </a:solidFill>
              </a:rPr>
              <a:t> </a:t>
            </a:r>
            <a:r>
              <a:rPr lang="ru-RU" sz="3200" dirty="0" err="1" smtClean="0">
                <a:solidFill>
                  <a:schemeClr val="bg1"/>
                </a:solidFill>
              </a:rPr>
              <a:t>запропоновано</a:t>
            </a:r>
            <a:r>
              <a:rPr lang="ru-RU" sz="3200" dirty="0" smtClean="0">
                <a:solidFill>
                  <a:schemeClr val="bg1"/>
                </a:solidFill>
              </a:rPr>
              <a:t> </a:t>
            </a:r>
            <a:r>
              <a:rPr lang="ru-RU" sz="3200" dirty="0" err="1" smtClean="0">
                <a:solidFill>
                  <a:schemeClr val="bg1"/>
                </a:solidFill>
              </a:rPr>
              <a:t>прийняти</a:t>
            </a:r>
            <a:r>
              <a:rPr lang="ru-RU" sz="3200" dirty="0" smtClean="0">
                <a:solidFill>
                  <a:schemeClr val="bg1"/>
                </a:solidFill>
              </a:rPr>
              <a:t> </a:t>
            </a:r>
            <a:r>
              <a:rPr lang="ru-RU" sz="3200" dirty="0" err="1" smtClean="0">
                <a:solidFill>
                  <a:schemeClr val="bg1"/>
                </a:solidFill>
              </a:rPr>
              <a:t>лише</a:t>
            </a:r>
            <a:r>
              <a:rPr lang="ru-RU" sz="3200" dirty="0" smtClean="0">
                <a:solidFill>
                  <a:schemeClr val="bg1"/>
                </a:solidFill>
              </a:rPr>
              <a:t> </a:t>
            </a:r>
            <a:r>
              <a:rPr lang="ru-RU" sz="3200" dirty="0" err="1" smtClean="0">
                <a:solidFill>
                  <a:schemeClr val="bg1"/>
                </a:solidFill>
              </a:rPr>
              <a:t>Європейську</a:t>
            </a:r>
            <a:r>
              <a:rPr lang="ru-RU" sz="3200" dirty="0" smtClean="0">
                <a:solidFill>
                  <a:schemeClr val="bg1"/>
                </a:solidFill>
              </a:rPr>
              <a:t> </a:t>
            </a:r>
            <a:r>
              <a:rPr lang="ru-RU" sz="3200" dirty="0" err="1" smtClean="0">
                <a:solidFill>
                  <a:schemeClr val="bg1"/>
                </a:solidFill>
              </a:rPr>
              <a:t>політику</a:t>
            </a:r>
            <a:r>
              <a:rPr lang="ru-RU" sz="3200" dirty="0" smtClean="0">
                <a:solidFill>
                  <a:schemeClr val="bg1"/>
                </a:solidFill>
              </a:rPr>
              <a:t> </a:t>
            </a:r>
            <a:r>
              <a:rPr lang="ru-RU" sz="3200" dirty="0" err="1" smtClean="0">
                <a:solidFill>
                  <a:schemeClr val="bg1"/>
                </a:solidFill>
              </a:rPr>
              <a:t>сусідства</a:t>
            </a:r>
            <a:r>
              <a:rPr lang="ru-RU" sz="3200" dirty="0" smtClean="0">
                <a:solidFill>
                  <a:schemeClr val="bg1"/>
                </a:solidFill>
              </a:rPr>
              <a:t>.</a:t>
            </a:r>
            <a:endParaRPr lang="ru-RU" sz="3200" dirty="0">
              <a:solidFill>
                <a:schemeClr val="bg1"/>
              </a:solidFill>
            </a:endParaRPr>
          </a:p>
        </p:txBody>
      </p:sp>
    </p:spTree>
    <p:extLst>
      <p:ext uri="{BB962C8B-B14F-4D97-AF65-F5344CB8AC3E}">
        <p14:creationId xmlns:p14="http://schemas.microsoft.com/office/powerpoint/2010/main" val="846008047"/>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44" cy="6858000"/>
          </a:xfrm>
          <a:prstGeom prst="rect">
            <a:avLst/>
          </a:prstGeom>
        </p:spPr>
      </p:pic>
      <p:sp>
        <p:nvSpPr>
          <p:cNvPr id="2" name="Заголовок 1"/>
          <p:cNvSpPr>
            <a:spLocks noGrp="1"/>
          </p:cNvSpPr>
          <p:nvPr>
            <p:ph type="title"/>
          </p:nvPr>
        </p:nvSpPr>
        <p:spPr>
          <a:xfrm>
            <a:off x="455172" y="3212976"/>
            <a:ext cx="8229600" cy="1143000"/>
          </a:xfrm>
        </p:spPr>
        <p:txBody>
          <a:bodyPr>
            <a:normAutofit fontScale="90000"/>
          </a:bodyPr>
          <a:lstStyle/>
          <a:p>
            <a:pPr algn="just"/>
            <a:r>
              <a:rPr lang="ru-RU" sz="3600" dirty="0" smtClean="0">
                <a:solidFill>
                  <a:schemeClr val="bg1"/>
                </a:solidFill>
              </a:rPr>
              <a:t>У </a:t>
            </a:r>
            <a:r>
              <a:rPr lang="ru-RU" sz="3600" dirty="0" err="1" smtClean="0">
                <a:solidFill>
                  <a:schemeClr val="bg1"/>
                </a:solidFill>
              </a:rPr>
              <a:t>березні</a:t>
            </a:r>
            <a:r>
              <a:rPr lang="ru-RU" sz="3600" dirty="0" smtClean="0">
                <a:solidFill>
                  <a:schemeClr val="bg1"/>
                </a:solidFill>
              </a:rPr>
              <a:t> 2007-го року </a:t>
            </a:r>
            <a:r>
              <a:rPr lang="ru-RU" sz="3600" dirty="0" err="1" smtClean="0">
                <a:solidFill>
                  <a:schemeClr val="bg1"/>
                </a:solidFill>
              </a:rPr>
              <a:t>Україні</a:t>
            </a:r>
            <a:r>
              <a:rPr lang="ru-RU" sz="3600" dirty="0" smtClean="0">
                <a:solidFill>
                  <a:schemeClr val="bg1"/>
                </a:solidFill>
              </a:rPr>
              <a:t> </a:t>
            </a:r>
            <a:r>
              <a:rPr lang="ru-RU" sz="3600" dirty="0" err="1" smtClean="0">
                <a:solidFill>
                  <a:schemeClr val="bg1"/>
                </a:solidFill>
              </a:rPr>
              <a:t>було</a:t>
            </a:r>
            <a:r>
              <a:rPr lang="ru-RU" sz="3600" dirty="0" smtClean="0">
                <a:solidFill>
                  <a:schemeClr val="bg1"/>
                </a:solidFill>
              </a:rPr>
              <a:t> </a:t>
            </a:r>
            <a:r>
              <a:rPr lang="ru-RU" sz="3600" dirty="0" err="1" smtClean="0">
                <a:solidFill>
                  <a:schemeClr val="bg1"/>
                </a:solidFill>
              </a:rPr>
              <a:t>запропоновано</a:t>
            </a:r>
            <a:r>
              <a:rPr lang="ru-RU" sz="3600" dirty="0" smtClean="0">
                <a:solidFill>
                  <a:schemeClr val="bg1"/>
                </a:solidFill>
              </a:rPr>
              <a:t> </a:t>
            </a:r>
            <a:r>
              <a:rPr lang="ru-RU" sz="3600" dirty="0" err="1" smtClean="0">
                <a:solidFill>
                  <a:schemeClr val="bg1"/>
                </a:solidFill>
              </a:rPr>
              <a:t>прийняти</a:t>
            </a:r>
            <a:r>
              <a:rPr lang="ru-RU" sz="3600" dirty="0" smtClean="0">
                <a:solidFill>
                  <a:schemeClr val="bg1"/>
                </a:solidFill>
              </a:rPr>
              <a:t> </a:t>
            </a:r>
            <a:r>
              <a:rPr lang="ru-RU" sz="3600" dirty="0" err="1" smtClean="0">
                <a:solidFill>
                  <a:schemeClr val="bg1"/>
                </a:solidFill>
              </a:rPr>
              <a:t>Договір</a:t>
            </a:r>
            <a:r>
              <a:rPr lang="ru-RU" sz="3600" dirty="0" smtClean="0">
                <a:solidFill>
                  <a:schemeClr val="bg1"/>
                </a:solidFill>
              </a:rPr>
              <a:t> про зону </a:t>
            </a:r>
            <a:r>
              <a:rPr lang="ru-RU" sz="3600" dirty="0" err="1" smtClean="0">
                <a:solidFill>
                  <a:schemeClr val="bg1"/>
                </a:solidFill>
              </a:rPr>
              <a:t>вільної</a:t>
            </a:r>
            <a:r>
              <a:rPr lang="ru-RU" sz="3600" dirty="0" smtClean="0">
                <a:solidFill>
                  <a:schemeClr val="bg1"/>
                </a:solidFill>
              </a:rPr>
              <a:t> </a:t>
            </a:r>
            <a:r>
              <a:rPr lang="ru-RU" sz="3600" dirty="0" err="1" smtClean="0">
                <a:solidFill>
                  <a:schemeClr val="bg1"/>
                </a:solidFill>
              </a:rPr>
              <a:t>торгівлі</a:t>
            </a:r>
            <a:r>
              <a:rPr lang="ru-RU" sz="3600" dirty="0" smtClean="0">
                <a:solidFill>
                  <a:schemeClr val="bg1"/>
                </a:solidFill>
              </a:rPr>
              <a:t> з ЄС. </a:t>
            </a:r>
            <a:r>
              <a:rPr lang="ru-RU" sz="3600" dirty="0" err="1" smtClean="0">
                <a:solidFill>
                  <a:schemeClr val="bg1"/>
                </a:solidFill>
              </a:rPr>
              <a:t>Проте</a:t>
            </a:r>
            <a:r>
              <a:rPr lang="ru-RU" sz="3600" dirty="0" smtClean="0">
                <a:solidFill>
                  <a:schemeClr val="bg1"/>
                </a:solidFill>
              </a:rPr>
              <a:t> </a:t>
            </a:r>
            <a:r>
              <a:rPr lang="ru-RU" sz="3600" dirty="0" err="1" smtClean="0">
                <a:solidFill>
                  <a:schemeClr val="bg1"/>
                </a:solidFill>
              </a:rPr>
              <a:t>ця</a:t>
            </a:r>
            <a:r>
              <a:rPr lang="ru-RU" sz="3600" dirty="0" smtClean="0">
                <a:solidFill>
                  <a:schemeClr val="bg1"/>
                </a:solidFill>
              </a:rPr>
              <a:t> </a:t>
            </a:r>
            <a:r>
              <a:rPr lang="ru-RU" sz="3600" dirty="0" err="1" smtClean="0">
                <a:solidFill>
                  <a:schemeClr val="bg1"/>
                </a:solidFill>
              </a:rPr>
              <a:t>пропозиція</a:t>
            </a:r>
            <a:r>
              <a:rPr lang="ru-RU" sz="3600" dirty="0" smtClean="0">
                <a:solidFill>
                  <a:schemeClr val="bg1"/>
                </a:solidFill>
              </a:rPr>
              <a:t> не </a:t>
            </a:r>
            <a:r>
              <a:rPr lang="ru-RU" sz="3600" dirty="0" err="1" smtClean="0">
                <a:solidFill>
                  <a:schemeClr val="bg1"/>
                </a:solidFill>
              </a:rPr>
              <a:t>містила</a:t>
            </a:r>
            <a:r>
              <a:rPr lang="ru-RU" sz="3600" dirty="0" smtClean="0">
                <a:solidFill>
                  <a:schemeClr val="bg1"/>
                </a:solidFill>
              </a:rPr>
              <a:t> </a:t>
            </a:r>
            <a:r>
              <a:rPr lang="ru-RU" sz="3600" dirty="0" err="1" smtClean="0">
                <a:solidFill>
                  <a:schemeClr val="bg1"/>
                </a:solidFill>
              </a:rPr>
              <a:t>конкретних</a:t>
            </a:r>
            <a:r>
              <a:rPr lang="ru-RU" sz="3600" dirty="0" smtClean="0">
                <a:solidFill>
                  <a:schemeClr val="bg1"/>
                </a:solidFill>
              </a:rPr>
              <a:t> </a:t>
            </a:r>
            <a:r>
              <a:rPr lang="ru-RU" sz="3600" dirty="0" err="1" smtClean="0">
                <a:solidFill>
                  <a:schemeClr val="bg1"/>
                </a:solidFill>
              </a:rPr>
              <a:t>планів</a:t>
            </a:r>
            <a:r>
              <a:rPr lang="ru-RU" sz="3600" dirty="0" smtClean="0">
                <a:solidFill>
                  <a:schemeClr val="bg1"/>
                </a:solidFill>
              </a:rPr>
              <a:t> </a:t>
            </a:r>
            <a:r>
              <a:rPr lang="ru-RU" sz="3600" dirty="0" err="1" smtClean="0">
                <a:solidFill>
                  <a:schemeClr val="bg1"/>
                </a:solidFill>
              </a:rPr>
              <a:t>приєднання</a:t>
            </a:r>
            <a:r>
              <a:rPr lang="ru-RU" sz="3600" dirty="0" smtClean="0">
                <a:solidFill>
                  <a:schemeClr val="bg1"/>
                </a:solidFill>
              </a:rPr>
              <a:t> </a:t>
            </a:r>
            <a:r>
              <a:rPr lang="ru-RU" sz="3600" dirty="0" err="1" smtClean="0">
                <a:solidFill>
                  <a:schemeClr val="bg1"/>
                </a:solidFill>
              </a:rPr>
              <a:t>України</a:t>
            </a:r>
            <a:r>
              <a:rPr lang="ru-RU" sz="3600" dirty="0" smtClean="0">
                <a:solidFill>
                  <a:schemeClr val="bg1"/>
                </a:solidFill>
              </a:rPr>
              <a:t> до ЄС </a:t>
            </a:r>
            <a:r>
              <a:rPr lang="ru-RU" sz="3600" dirty="0" err="1" smtClean="0">
                <a:solidFill>
                  <a:schemeClr val="bg1"/>
                </a:solidFill>
              </a:rPr>
              <a:t>найближчим</a:t>
            </a:r>
            <a:r>
              <a:rPr lang="ru-RU" sz="3600" dirty="0" smtClean="0">
                <a:solidFill>
                  <a:schemeClr val="bg1"/>
                </a:solidFill>
              </a:rPr>
              <a:t> часом. </a:t>
            </a:r>
            <a:br>
              <a:rPr lang="ru-RU" sz="3600" dirty="0" smtClean="0">
                <a:solidFill>
                  <a:schemeClr val="bg1"/>
                </a:solidFill>
              </a:rPr>
            </a:br>
            <a:r>
              <a:rPr lang="ru-RU" sz="3600" dirty="0" err="1" smtClean="0">
                <a:solidFill>
                  <a:schemeClr val="bg1"/>
                </a:solidFill>
              </a:rPr>
              <a:t>Фактично</a:t>
            </a:r>
            <a:r>
              <a:rPr lang="ru-RU" sz="3600" dirty="0" smtClean="0">
                <a:solidFill>
                  <a:schemeClr val="bg1"/>
                </a:solidFill>
              </a:rPr>
              <a:t> </a:t>
            </a:r>
            <a:r>
              <a:rPr lang="ru-RU" sz="3600" dirty="0" err="1" smtClean="0">
                <a:solidFill>
                  <a:schemeClr val="bg1"/>
                </a:solidFill>
              </a:rPr>
              <a:t>всі</a:t>
            </a:r>
            <a:r>
              <a:rPr lang="ru-RU" sz="3600" dirty="0" smtClean="0">
                <a:solidFill>
                  <a:schemeClr val="bg1"/>
                </a:solidFill>
              </a:rPr>
              <a:t> </a:t>
            </a:r>
            <a:r>
              <a:rPr lang="ru-RU" sz="3600" dirty="0" err="1" smtClean="0">
                <a:solidFill>
                  <a:schemeClr val="bg1"/>
                </a:solidFill>
              </a:rPr>
              <a:t>політичні</a:t>
            </a:r>
            <a:r>
              <a:rPr lang="ru-RU" sz="3600" dirty="0" smtClean="0">
                <a:solidFill>
                  <a:schemeClr val="bg1"/>
                </a:solidFill>
              </a:rPr>
              <a:t> </a:t>
            </a:r>
            <a:r>
              <a:rPr lang="ru-RU" sz="3600" dirty="0" err="1" smtClean="0">
                <a:solidFill>
                  <a:schemeClr val="bg1"/>
                </a:solidFill>
              </a:rPr>
              <a:t>партії</a:t>
            </a:r>
            <a:r>
              <a:rPr lang="ru-RU" sz="3600" dirty="0" smtClean="0">
                <a:solidFill>
                  <a:schemeClr val="bg1"/>
                </a:solidFill>
              </a:rPr>
              <a:t> в </a:t>
            </a:r>
            <a:r>
              <a:rPr lang="ru-RU" sz="3600" dirty="0" err="1" smtClean="0">
                <a:solidFill>
                  <a:schemeClr val="bg1"/>
                </a:solidFill>
              </a:rPr>
              <a:t>Україні</a:t>
            </a:r>
            <a:r>
              <a:rPr lang="ru-RU" sz="3600" dirty="0" smtClean="0">
                <a:solidFill>
                  <a:schemeClr val="bg1"/>
                </a:solidFill>
              </a:rPr>
              <a:t> є </a:t>
            </a:r>
            <a:r>
              <a:rPr lang="ru-RU" sz="3600" dirty="0" err="1" smtClean="0">
                <a:solidFill>
                  <a:schemeClr val="bg1"/>
                </a:solidFill>
              </a:rPr>
              <a:t>прихильниками</a:t>
            </a:r>
            <a:r>
              <a:rPr lang="ru-RU" sz="3600" dirty="0" smtClean="0">
                <a:solidFill>
                  <a:schemeClr val="bg1"/>
                </a:solidFill>
              </a:rPr>
              <a:t> </a:t>
            </a:r>
            <a:r>
              <a:rPr lang="ru-RU" sz="3600" dirty="0" err="1" smtClean="0">
                <a:solidFill>
                  <a:schemeClr val="bg1"/>
                </a:solidFill>
              </a:rPr>
              <a:t>вступу</a:t>
            </a:r>
            <a:r>
              <a:rPr lang="ru-RU" sz="3600" dirty="0" smtClean="0">
                <a:solidFill>
                  <a:schemeClr val="bg1"/>
                </a:solidFill>
              </a:rPr>
              <a:t> </a:t>
            </a:r>
            <a:r>
              <a:rPr lang="ru-RU" sz="3600" dirty="0" err="1" smtClean="0">
                <a:solidFill>
                  <a:schemeClr val="bg1"/>
                </a:solidFill>
              </a:rPr>
              <a:t>України</a:t>
            </a:r>
            <a:r>
              <a:rPr lang="ru-RU" sz="3600" dirty="0" smtClean="0">
                <a:solidFill>
                  <a:schemeClr val="bg1"/>
                </a:solidFill>
              </a:rPr>
              <a:t> в ЄС і </a:t>
            </a:r>
            <a:r>
              <a:rPr lang="ru-RU" sz="3600" dirty="0" err="1" smtClean="0">
                <a:solidFill>
                  <a:schemeClr val="bg1"/>
                </a:solidFill>
              </a:rPr>
              <a:t>виступають</a:t>
            </a:r>
            <a:r>
              <a:rPr lang="ru-RU" sz="3600" dirty="0" smtClean="0">
                <a:solidFill>
                  <a:schemeClr val="bg1"/>
                </a:solidFill>
              </a:rPr>
              <a:t> за </a:t>
            </a:r>
            <a:r>
              <a:rPr lang="ru-RU" sz="3600" dirty="0" err="1" smtClean="0">
                <a:solidFill>
                  <a:schemeClr val="bg1"/>
                </a:solidFill>
              </a:rPr>
              <a:t>розвиток</a:t>
            </a:r>
            <a:r>
              <a:rPr lang="ru-RU" sz="3600" dirty="0" smtClean="0">
                <a:solidFill>
                  <a:schemeClr val="bg1"/>
                </a:solidFill>
              </a:rPr>
              <a:t> </a:t>
            </a:r>
            <a:r>
              <a:rPr lang="ru-RU" sz="3600" dirty="0" err="1" smtClean="0">
                <a:solidFill>
                  <a:schemeClr val="bg1"/>
                </a:solidFill>
              </a:rPr>
              <a:t>стосунків</a:t>
            </a:r>
            <a:r>
              <a:rPr lang="ru-RU" sz="3600" dirty="0" smtClean="0">
                <a:solidFill>
                  <a:schemeClr val="bg1"/>
                </a:solidFill>
              </a:rPr>
              <a:t> </a:t>
            </a:r>
            <a:r>
              <a:rPr lang="ru-RU" sz="3600" dirty="0" err="1" smtClean="0">
                <a:solidFill>
                  <a:schemeClr val="bg1"/>
                </a:solidFill>
              </a:rPr>
              <a:t>України</a:t>
            </a:r>
            <a:r>
              <a:rPr lang="ru-RU" sz="3600" dirty="0" smtClean="0">
                <a:solidFill>
                  <a:schemeClr val="bg1"/>
                </a:solidFill>
              </a:rPr>
              <a:t> </a:t>
            </a:r>
            <a:r>
              <a:rPr lang="ru-RU" sz="3600" dirty="0" err="1" smtClean="0">
                <a:solidFill>
                  <a:schemeClr val="bg1"/>
                </a:solidFill>
              </a:rPr>
              <a:t>із</a:t>
            </a:r>
            <a:r>
              <a:rPr lang="ru-RU" sz="3600" dirty="0" smtClean="0">
                <a:solidFill>
                  <a:schemeClr val="bg1"/>
                </a:solidFill>
              </a:rPr>
              <a:t> </a:t>
            </a:r>
            <a:r>
              <a:rPr lang="ru-RU" sz="3600" dirty="0" err="1" smtClean="0">
                <a:solidFill>
                  <a:schemeClr val="bg1"/>
                </a:solidFill>
              </a:rPr>
              <a:t>Західною</a:t>
            </a:r>
            <a:r>
              <a:rPr lang="ru-RU" sz="3600" dirty="0" smtClean="0">
                <a:solidFill>
                  <a:schemeClr val="bg1"/>
                </a:solidFill>
              </a:rPr>
              <a:t> </a:t>
            </a:r>
            <a:r>
              <a:rPr lang="ru-RU" sz="3600" dirty="0" err="1" smtClean="0">
                <a:solidFill>
                  <a:schemeClr val="bg1"/>
                </a:solidFill>
              </a:rPr>
              <a:t>Європою</a:t>
            </a:r>
            <a:r>
              <a:rPr lang="ru-RU" sz="3600" dirty="0" smtClean="0">
                <a:solidFill>
                  <a:schemeClr val="bg1"/>
                </a:solidFill>
              </a:rPr>
              <a:t>.</a:t>
            </a:r>
            <a:endParaRPr lang="ru-RU" sz="3600" dirty="0">
              <a:solidFill>
                <a:schemeClr val="bg1"/>
              </a:solidFill>
            </a:endParaRPr>
          </a:p>
        </p:txBody>
      </p:sp>
    </p:spTree>
    <p:extLst>
      <p:ext uri="{BB962C8B-B14F-4D97-AF65-F5344CB8AC3E}">
        <p14:creationId xmlns:p14="http://schemas.microsoft.com/office/powerpoint/2010/main" val="2236748620"/>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 y="0"/>
            <a:ext cx="9144000" cy="6858000"/>
          </a:xfrm>
          <a:prstGeom prst="rect">
            <a:avLst/>
          </a:prstGeom>
        </p:spPr>
      </p:pic>
      <p:sp>
        <p:nvSpPr>
          <p:cNvPr id="2" name="Заголовок 1"/>
          <p:cNvSpPr>
            <a:spLocks noGrp="1"/>
          </p:cNvSpPr>
          <p:nvPr>
            <p:ph type="title"/>
          </p:nvPr>
        </p:nvSpPr>
        <p:spPr>
          <a:xfrm>
            <a:off x="451453" y="2316290"/>
            <a:ext cx="8229600" cy="1143000"/>
          </a:xfrm>
        </p:spPr>
        <p:txBody>
          <a:bodyPr>
            <a:normAutofit fontScale="90000"/>
          </a:bodyPr>
          <a:lstStyle/>
          <a:p>
            <a:pPr algn="just"/>
            <a:r>
              <a:rPr lang="ru-RU" sz="3200" b="1" dirty="0" smtClean="0">
                <a:solidFill>
                  <a:schemeClr val="bg1"/>
                </a:solidFill>
              </a:rPr>
              <a:t>ЄВРОПЕЙСЬКИЙ СОЮЗ, ЄС (</a:t>
            </a:r>
            <a:r>
              <a:rPr lang="en-US" sz="3200" b="1" dirty="0" smtClean="0">
                <a:solidFill>
                  <a:schemeClr val="bg1"/>
                </a:solidFill>
              </a:rPr>
              <a:t>European Union, EU) </a:t>
            </a:r>
            <a:r>
              <a:rPr lang="en-US" sz="3200" dirty="0" smtClean="0">
                <a:solidFill>
                  <a:schemeClr val="bg1"/>
                </a:solidFill>
              </a:rPr>
              <a:t>– </a:t>
            </a:r>
            <a:r>
              <a:rPr lang="ru-RU" sz="3200" dirty="0" err="1" smtClean="0">
                <a:solidFill>
                  <a:schemeClr val="bg1"/>
                </a:solidFill>
              </a:rPr>
              <a:t>об'єднання</a:t>
            </a:r>
            <a:r>
              <a:rPr lang="ru-RU" sz="3200" dirty="0" smtClean="0">
                <a:solidFill>
                  <a:schemeClr val="bg1"/>
                </a:solidFill>
              </a:rPr>
              <a:t> </a:t>
            </a:r>
            <a:r>
              <a:rPr lang="ru-RU" sz="3200" dirty="0" err="1" smtClean="0">
                <a:solidFill>
                  <a:schemeClr val="bg1"/>
                </a:solidFill>
              </a:rPr>
              <a:t>європейських</a:t>
            </a:r>
            <a:r>
              <a:rPr lang="ru-RU" sz="3200" dirty="0" smtClean="0">
                <a:solidFill>
                  <a:schemeClr val="bg1"/>
                </a:solidFill>
              </a:rPr>
              <a:t> держав, </a:t>
            </a:r>
            <a:r>
              <a:rPr lang="ru-RU" sz="3200" dirty="0" err="1" smtClean="0">
                <a:solidFill>
                  <a:schemeClr val="bg1"/>
                </a:solidFill>
              </a:rPr>
              <a:t>що</a:t>
            </a:r>
            <a:r>
              <a:rPr lang="ru-RU" sz="3200" dirty="0" smtClean="0">
                <a:solidFill>
                  <a:schemeClr val="bg1"/>
                </a:solidFill>
              </a:rPr>
              <a:t> </a:t>
            </a:r>
            <a:r>
              <a:rPr lang="ru-RU" sz="3200" dirty="0" err="1" smtClean="0">
                <a:solidFill>
                  <a:schemeClr val="bg1"/>
                </a:solidFill>
              </a:rPr>
              <a:t>беруть</a:t>
            </a:r>
            <a:r>
              <a:rPr lang="ru-RU" sz="3200" dirty="0" smtClean="0">
                <a:solidFill>
                  <a:schemeClr val="bg1"/>
                </a:solidFill>
              </a:rPr>
              <a:t> участь в </a:t>
            </a:r>
            <a:r>
              <a:rPr lang="ru-RU" sz="3200" dirty="0" err="1" smtClean="0">
                <a:solidFill>
                  <a:schemeClr val="bg1"/>
                </a:solidFill>
              </a:rPr>
              <a:t>процесі</a:t>
            </a:r>
            <a:r>
              <a:rPr lang="ru-RU" sz="3200" dirty="0" smtClean="0">
                <a:solidFill>
                  <a:schemeClr val="bg1"/>
                </a:solidFill>
              </a:rPr>
              <a:t> </a:t>
            </a:r>
            <a:r>
              <a:rPr lang="ru-RU" sz="3200" dirty="0" err="1" smtClean="0">
                <a:solidFill>
                  <a:schemeClr val="bg1"/>
                </a:solidFill>
              </a:rPr>
              <a:t>європейської</a:t>
            </a:r>
            <a:r>
              <a:rPr lang="ru-RU" sz="3200" dirty="0" smtClean="0">
                <a:solidFill>
                  <a:schemeClr val="bg1"/>
                </a:solidFill>
              </a:rPr>
              <a:t> </a:t>
            </a:r>
            <a:r>
              <a:rPr lang="ru-RU" sz="3200" dirty="0" err="1" smtClean="0">
                <a:solidFill>
                  <a:schemeClr val="bg1"/>
                </a:solidFill>
              </a:rPr>
              <a:t>інтеграції</a:t>
            </a:r>
            <a:r>
              <a:rPr lang="ru-RU" sz="3200" dirty="0" smtClean="0">
                <a:solidFill>
                  <a:schemeClr val="bg1"/>
                </a:solidFill>
              </a:rPr>
              <a:t>. </a:t>
            </a:r>
            <a:r>
              <a:rPr lang="ru-RU" sz="3200" dirty="0" err="1" smtClean="0">
                <a:solidFill>
                  <a:schemeClr val="bg1"/>
                </a:solidFill>
              </a:rPr>
              <a:t>Попередниками</a:t>
            </a:r>
            <a:r>
              <a:rPr lang="ru-RU" sz="3200" dirty="0" smtClean="0">
                <a:solidFill>
                  <a:schemeClr val="bg1"/>
                </a:solidFill>
              </a:rPr>
              <a:t> ЄС </a:t>
            </a:r>
            <a:r>
              <a:rPr lang="ru-RU" sz="3200" dirty="0" err="1" smtClean="0">
                <a:solidFill>
                  <a:schemeClr val="bg1"/>
                </a:solidFill>
              </a:rPr>
              <a:t>були</a:t>
            </a:r>
            <a:r>
              <a:rPr lang="ru-RU" sz="3200" dirty="0" smtClean="0">
                <a:solidFill>
                  <a:schemeClr val="bg1"/>
                </a:solidFill>
              </a:rPr>
              <a:t>: </a:t>
            </a:r>
            <a:br>
              <a:rPr lang="ru-RU" sz="3200" dirty="0" smtClean="0">
                <a:solidFill>
                  <a:schemeClr val="bg1"/>
                </a:solidFill>
              </a:rPr>
            </a:br>
            <a:r>
              <a:rPr lang="ru-RU" sz="3200" dirty="0" smtClean="0">
                <a:solidFill>
                  <a:schemeClr val="bg1"/>
                </a:solidFill>
              </a:rPr>
              <a:t>1. </a:t>
            </a:r>
            <a:r>
              <a:rPr lang="ru-RU" sz="3200" b="1" dirty="0" smtClean="0">
                <a:solidFill>
                  <a:schemeClr val="bg1"/>
                </a:solidFill>
              </a:rPr>
              <a:t>1951–1957 роки </a:t>
            </a:r>
            <a:r>
              <a:rPr lang="ru-RU" sz="3200" dirty="0" smtClean="0">
                <a:solidFill>
                  <a:schemeClr val="bg1"/>
                </a:solidFill>
              </a:rPr>
              <a:t>– </a:t>
            </a:r>
            <a:r>
              <a:rPr lang="ru-RU" sz="3200" dirty="0" err="1" smtClean="0">
                <a:solidFill>
                  <a:schemeClr val="bg1"/>
                </a:solidFill>
              </a:rPr>
              <a:t>Європейське</a:t>
            </a:r>
            <a:r>
              <a:rPr lang="ru-RU" sz="3200" dirty="0" smtClean="0">
                <a:solidFill>
                  <a:schemeClr val="bg1"/>
                </a:solidFill>
              </a:rPr>
              <a:t> </a:t>
            </a:r>
            <a:r>
              <a:rPr lang="ru-RU" sz="3200" dirty="0" err="1" smtClean="0">
                <a:solidFill>
                  <a:schemeClr val="bg1"/>
                </a:solidFill>
              </a:rPr>
              <a:t>співтовариство</a:t>
            </a:r>
            <a:r>
              <a:rPr lang="ru-RU" sz="3200" dirty="0" smtClean="0">
                <a:solidFill>
                  <a:schemeClr val="bg1"/>
                </a:solidFill>
              </a:rPr>
              <a:t> </a:t>
            </a:r>
            <a:r>
              <a:rPr lang="ru-RU" sz="3200" dirty="0" err="1" smtClean="0">
                <a:solidFill>
                  <a:schemeClr val="bg1"/>
                </a:solidFill>
              </a:rPr>
              <a:t>вугілля</a:t>
            </a:r>
            <a:r>
              <a:rPr lang="ru-RU" sz="3200" dirty="0" smtClean="0">
                <a:solidFill>
                  <a:schemeClr val="bg1"/>
                </a:solidFill>
              </a:rPr>
              <a:t> і </a:t>
            </a:r>
            <a:r>
              <a:rPr lang="ru-RU" sz="3200" dirty="0" err="1" smtClean="0">
                <a:solidFill>
                  <a:schemeClr val="bg1"/>
                </a:solidFill>
              </a:rPr>
              <a:t>сталі</a:t>
            </a:r>
            <a:r>
              <a:rPr lang="ru-RU" sz="3200" dirty="0" smtClean="0">
                <a:solidFill>
                  <a:schemeClr val="bg1"/>
                </a:solidFill>
              </a:rPr>
              <a:t> (ЕОУС); </a:t>
            </a:r>
            <a:br>
              <a:rPr lang="ru-RU" sz="3200" dirty="0" smtClean="0">
                <a:solidFill>
                  <a:schemeClr val="bg1"/>
                </a:solidFill>
              </a:rPr>
            </a:br>
            <a:r>
              <a:rPr lang="ru-RU" sz="3200" dirty="0" smtClean="0">
                <a:solidFill>
                  <a:schemeClr val="bg1"/>
                </a:solidFill>
              </a:rPr>
              <a:t>2. </a:t>
            </a:r>
            <a:r>
              <a:rPr lang="ru-RU" sz="3200" b="1" dirty="0" smtClean="0">
                <a:solidFill>
                  <a:schemeClr val="bg1"/>
                </a:solidFill>
              </a:rPr>
              <a:t>1957–1967 роки </a:t>
            </a:r>
            <a:r>
              <a:rPr lang="ru-RU" sz="3200" dirty="0" smtClean="0">
                <a:solidFill>
                  <a:schemeClr val="bg1"/>
                </a:solidFill>
              </a:rPr>
              <a:t>– </a:t>
            </a:r>
            <a:r>
              <a:rPr lang="ru-RU" sz="3200" dirty="0" err="1" smtClean="0">
                <a:solidFill>
                  <a:schemeClr val="bg1"/>
                </a:solidFill>
              </a:rPr>
              <a:t>Європейське</a:t>
            </a:r>
            <a:r>
              <a:rPr lang="ru-RU" sz="3200" dirty="0" smtClean="0">
                <a:solidFill>
                  <a:schemeClr val="bg1"/>
                </a:solidFill>
              </a:rPr>
              <a:t> </a:t>
            </a:r>
            <a:r>
              <a:rPr lang="ru-RU" sz="3200" dirty="0" err="1" smtClean="0">
                <a:solidFill>
                  <a:schemeClr val="bg1"/>
                </a:solidFill>
              </a:rPr>
              <a:t>економічне</a:t>
            </a:r>
            <a:r>
              <a:rPr lang="ru-RU" sz="3200" dirty="0" smtClean="0">
                <a:solidFill>
                  <a:schemeClr val="bg1"/>
                </a:solidFill>
              </a:rPr>
              <a:t> </a:t>
            </a:r>
            <a:r>
              <a:rPr lang="ru-RU" sz="3200" dirty="0" err="1" smtClean="0">
                <a:solidFill>
                  <a:schemeClr val="bg1"/>
                </a:solidFill>
              </a:rPr>
              <a:t>співтовариство</a:t>
            </a:r>
            <a:r>
              <a:rPr lang="ru-RU" sz="3200" dirty="0" smtClean="0">
                <a:solidFill>
                  <a:schemeClr val="bg1"/>
                </a:solidFill>
              </a:rPr>
              <a:t> (ЄЕС); </a:t>
            </a:r>
            <a:br>
              <a:rPr lang="ru-RU" sz="3200" dirty="0" smtClean="0">
                <a:solidFill>
                  <a:schemeClr val="bg1"/>
                </a:solidFill>
              </a:rPr>
            </a:br>
            <a:r>
              <a:rPr lang="ru-RU" sz="3200" dirty="0" smtClean="0">
                <a:solidFill>
                  <a:schemeClr val="bg1"/>
                </a:solidFill>
              </a:rPr>
              <a:t>3. </a:t>
            </a:r>
            <a:r>
              <a:rPr lang="ru-RU" sz="3200" b="1" dirty="0" smtClean="0">
                <a:solidFill>
                  <a:schemeClr val="bg1"/>
                </a:solidFill>
              </a:rPr>
              <a:t>1967–1992 роки </a:t>
            </a:r>
            <a:r>
              <a:rPr lang="ru-RU" sz="3200" dirty="0" smtClean="0">
                <a:solidFill>
                  <a:schemeClr val="bg1"/>
                </a:solidFill>
              </a:rPr>
              <a:t>– </a:t>
            </a:r>
            <a:r>
              <a:rPr lang="ru-RU" sz="3200" dirty="0" err="1" smtClean="0">
                <a:solidFill>
                  <a:schemeClr val="bg1"/>
                </a:solidFill>
              </a:rPr>
              <a:t>Європейські</a:t>
            </a:r>
            <a:r>
              <a:rPr lang="ru-RU" sz="3200" dirty="0" smtClean="0">
                <a:solidFill>
                  <a:schemeClr val="bg1"/>
                </a:solidFill>
              </a:rPr>
              <a:t> </a:t>
            </a:r>
            <a:r>
              <a:rPr lang="ru-RU" sz="3200" dirty="0" err="1" smtClean="0">
                <a:solidFill>
                  <a:schemeClr val="bg1"/>
                </a:solidFill>
              </a:rPr>
              <a:t>співтовариства</a:t>
            </a:r>
            <a:r>
              <a:rPr lang="ru-RU" sz="3200" dirty="0" smtClean="0">
                <a:solidFill>
                  <a:schemeClr val="bg1"/>
                </a:solidFill>
              </a:rPr>
              <a:t> (ЄЕС, Евратом, ЕОУС); </a:t>
            </a:r>
            <a:br>
              <a:rPr lang="ru-RU" sz="3200" dirty="0" smtClean="0">
                <a:solidFill>
                  <a:schemeClr val="bg1"/>
                </a:solidFill>
              </a:rPr>
            </a:br>
            <a:r>
              <a:rPr lang="ru-RU" sz="3200" dirty="0" smtClean="0">
                <a:solidFill>
                  <a:schemeClr val="bg1"/>
                </a:solidFill>
              </a:rPr>
              <a:t>4. </a:t>
            </a:r>
            <a:r>
              <a:rPr lang="ru-RU" sz="3200" b="1" dirty="0" smtClean="0">
                <a:solidFill>
                  <a:schemeClr val="bg1"/>
                </a:solidFill>
              </a:rPr>
              <a:t>з листопада 1993 року </a:t>
            </a:r>
            <a:r>
              <a:rPr lang="ru-RU" sz="3200" dirty="0" smtClean="0">
                <a:solidFill>
                  <a:schemeClr val="bg1"/>
                </a:solidFill>
              </a:rPr>
              <a:t>– </a:t>
            </a:r>
            <a:r>
              <a:rPr lang="ru-RU" sz="3200" dirty="0" err="1" smtClean="0">
                <a:solidFill>
                  <a:schemeClr val="bg1"/>
                </a:solidFill>
              </a:rPr>
              <a:t>Європейський</a:t>
            </a:r>
            <a:r>
              <a:rPr lang="ru-RU" sz="3200" dirty="0" smtClean="0">
                <a:solidFill>
                  <a:schemeClr val="bg1"/>
                </a:solidFill>
              </a:rPr>
              <a:t> Союз. </a:t>
            </a:r>
            <a:endParaRPr lang="ru-RU" sz="3200" dirty="0">
              <a:solidFill>
                <a:schemeClr val="bg1"/>
              </a:solidFill>
            </a:endParaRPr>
          </a:p>
        </p:txBody>
      </p:sp>
    </p:spTree>
    <p:extLst>
      <p:ext uri="{BB962C8B-B14F-4D97-AF65-F5344CB8AC3E}">
        <p14:creationId xmlns:p14="http://schemas.microsoft.com/office/powerpoint/2010/main" val="2139367794"/>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492896"/>
            <a:ext cx="8229600" cy="1143000"/>
          </a:xfrm>
        </p:spPr>
        <p:txBody>
          <a:bodyPr>
            <a:noAutofit/>
          </a:bodyPr>
          <a:lstStyle/>
          <a:p>
            <a:pPr algn="just"/>
            <a:r>
              <a:rPr lang="ru-RU" sz="3600" b="1" dirty="0" err="1" smtClean="0">
                <a:solidFill>
                  <a:schemeClr val="bg1"/>
                </a:solidFill>
              </a:rPr>
              <a:t>Включає</a:t>
            </a:r>
            <a:r>
              <a:rPr lang="ru-RU" sz="3600" b="1" dirty="0" smtClean="0">
                <a:solidFill>
                  <a:schemeClr val="bg1"/>
                </a:solidFill>
              </a:rPr>
              <a:t> 27 </a:t>
            </a:r>
            <a:r>
              <a:rPr lang="ru-RU" sz="3600" b="1" dirty="0" err="1" smtClean="0">
                <a:solidFill>
                  <a:schemeClr val="bg1"/>
                </a:solidFill>
              </a:rPr>
              <a:t>країн</a:t>
            </a:r>
            <a:r>
              <a:rPr lang="ru-RU" sz="3600" b="1" dirty="0" smtClean="0">
                <a:solidFill>
                  <a:schemeClr val="bg1"/>
                </a:solidFill>
              </a:rPr>
              <a:t>:</a:t>
            </a:r>
            <a:r>
              <a:rPr lang="ru-RU" sz="3600" dirty="0" smtClean="0">
                <a:solidFill>
                  <a:schemeClr val="bg1"/>
                </a:solidFill>
              </a:rPr>
              <a:t/>
            </a:r>
            <a:br>
              <a:rPr lang="ru-RU" sz="3600" dirty="0" smtClean="0">
                <a:solidFill>
                  <a:schemeClr val="bg1"/>
                </a:solidFill>
              </a:rPr>
            </a:br>
            <a:r>
              <a:rPr lang="ru-RU" sz="3600" dirty="0" err="1" smtClean="0">
                <a:solidFill>
                  <a:schemeClr val="bg1"/>
                </a:solidFill>
              </a:rPr>
              <a:t>Бельгію</a:t>
            </a:r>
            <a:r>
              <a:rPr lang="ru-RU" sz="3600" dirty="0" smtClean="0">
                <a:solidFill>
                  <a:schemeClr val="bg1"/>
                </a:solidFill>
              </a:rPr>
              <a:t>, </a:t>
            </a:r>
            <a:r>
              <a:rPr lang="ru-RU" sz="3600" dirty="0" err="1" smtClean="0">
                <a:solidFill>
                  <a:schemeClr val="bg1"/>
                </a:solidFill>
              </a:rPr>
              <a:t>Італію</a:t>
            </a:r>
            <a:r>
              <a:rPr lang="ru-RU" sz="3600" dirty="0" smtClean="0">
                <a:solidFill>
                  <a:schemeClr val="bg1"/>
                </a:solidFill>
              </a:rPr>
              <a:t>, Люксембург, </a:t>
            </a:r>
            <a:r>
              <a:rPr lang="ru-RU" sz="3600" dirty="0" err="1" smtClean="0">
                <a:solidFill>
                  <a:schemeClr val="bg1"/>
                </a:solidFill>
              </a:rPr>
              <a:t>Нідерланди</a:t>
            </a:r>
            <a:r>
              <a:rPr lang="ru-RU" sz="3600" dirty="0" smtClean="0">
                <a:solidFill>
                  <a:schemeClr val="bg1"/>
                </a:solidFill>
              </a:rPr>
              <a:t>, </a:t>
            </a:r>
            <a:r>
              <a:rPr lang="ru-RU" sz="3600" dirty="0" err="1" smtClean="0">
                <a:solidFill>
                  <a:schemeClr val="bg1"/>
                </a:solidFill>
              </a:rPr>
              <a:t>Німеччину</a:t>
            </a:r>
            <a:r>
              <a:rPr lang="ru-RU" sz="3600" dirty="0" smtClean="0">
                <a:solidFill>
                  <a:schemeClr val="bg1"/>
                </a:solidFill>
              </a:rPr>
              <a:t>, </a:t>
            </a:r>
            <a:r>
              <a:rPr lang="ru-RU" sz="3600" dirty="0" err="1" smtClean="0">
                <a:solidFill>
                  <a:schemeClr val="bg1"/>
                </a:solidFill>
              </a:rPr>
              <a:t>Францію</a:t>
            </a:r>
            <a:r>
              <a:rPr lang="ru-RU" sz="3600" dirty="0" smtClean="0">
                <a:solidFill>
                  <a:schemeClr val="bg1"/>
                </a:solidFill>
              </a:rPr>
              <a:t>, </a:t>
            </a:r>
            <a:r>
              <a:rPr lang="ru-RU" sz="3600" dirty="0" err="1" smtClean="0">
                <a:solidFill>
                  <a:schemeClr val="bg1"/>
                </a:solidFill>
              </a:rPr>
              <a:t>Данію</a:t>
            </a:r>
            <a:r>
              <a:rPr lang="ru-RU" sz="3600" dirty="0" smtClean="0">
                <a:solidFill>
                  <a:schemeClr val="bg1"/>
                </a:solidFill>
              </a:rPr>
              <a:t>, </a:t>
            </a:r>
            <a:r>
              <a:rPr lang="ru-RU" sz="3600" dirty="0" err="1" smtClean="0">
                <a:solidFill>
                  <a:schemeClr val="bg1"/>
                </a:solidFill>
              </a:rPr>
              <a:t>Ірландію</a:t>
            </a:r>
            <a:r>
              <a:rPr lang="ru-RU" sz="3600" dirty="0" smtClean="0">
                <a:solidFill>
                  <a:schemeClr val="bg1"/>
                </a:solidFill>
              </a:rPr>
              <a:t>, </a:t>
            </a:r>
            <a:r>
              <a:rPr lang="ru-RU" sz="3600" dirty="0" err="1" smtClean="0">
                <a:solidFill>
                  <a:schemeClr val="bg1"/>
                </a:solidFill>
              </a:rPr>
              <a:t>Великобританію</a:t>
            </a:r>
            <a:r>
              <a:rPr lang="ru-RU" sz="3600" dirty="0" smtClean="0">
                <a:solidFill>
                  <a:schemeClr val="bg1"/>
                </a:solidFill>
              </a:rPr>
              <a:t>, </a:t>
            </a:r>
            <a:r>
              <a:rPr lang="ru-RU" sz="3600" dirty="0" err="1" smtClean="0">
                <a:solidFill>
                  <a:schemeClr val="bg1"/>
                </a:solidFill>
              </a:rPr>
              <a:t>Грецію</a:t>
            </a:r>
            <a:r>
              <a:rPr lang="ru-RU" sz="3600" dirty="0" smtClean="0">
                <a:solidFill>
                  <a:schemeClr val="bg1"/>
                </a:solidFill>
              </a:rPr>
              <a:t>, </a:t>
            </a:r>
            <a:r>
              <a:rPr lang="ru-RU" sz="3600" dirty="0" err="1" smtClean="0">
                <a:solidFill>
                  <a:schemeClr val="bg1"/>
                </a:solidFill>
              </a:rPr>
              <a:t>Іспанію</a:t>
            </a:r>
            <a:r>
              <a:rPr lang="ru-RU" sz="3600" dirty="0" smtClean="0">
                <a:solidFill>
                  <a:schemeClr val="bg1"/>
                </a:solidFill>
              </a:rPr>
              <a:t>, </a:t>
            </a:r>
            <a:r>
              <a:rPr lang="ru-RU" sz="3600" dirty="0" err="1" smtClean="0">
                <a:solidFill>
                  <a:schemeClr val="bg1"/>
                </a:solidFill>
              </a:rPr>
              <a:t>Португалію</a:t>
            </a:r>
            <a:r>
              <a:rPr lang="ru-RU" sz="3600" dirty="0" smtClean="0">
                <a:solidFill>
                  <a:schemeClr val="bg1"/>
                </a:solidFill>
              </a:rPr>
              <a:t>, </a:t>
            </a:r>
            <a:r>
              <a:rPr lang="ru-RU" sz="3600" dirty="0" err="1" smtClean="0">
                <a:solidFill>
                  <a:schemeClr val="bg1"/>
                </a:solidFill>
              </a:rPr>
              <a:t>Австрію</a:t>
            </a:r>
            <a:r>
              <a:rPr lang="ru-RU" sz="3600" dirty="0" smtClean="0">
                <a:solidFill>
                  <a:schemeClr val="bg1"/>
                </a:solidFill>
              </a:rPr>
              <a:t>, </a:t>
            </a:r>
            <a:r>
              <a:rPr lang="ru-RU" sz="3600" dirty="0" err="1" smtClean="0">
                <a:solidFill>
                  <a:schemeClr val="bg1"/>
                </a:solidFill>
              </a:rPr>
              <a:t>Фінляндію</a:t>
            </a:r>
            <a:r>
              <a:rPr lang="ru-RU" sz="3600" dirty="0" smtClean="0">
                <a:solidFill>
                  <a:schemeClr val="bg1"/>
                </a:solidFill>
              </a:rPr>
              <a:t>, </a:t>
            </a:r>
            <a:r>
              <a:rPr lang="ru-RU" sz="3600" dirty="0" err="1" smtClean="0">
                <a:solidFill>
                  <a:schemeClr val="bg1"/>
                </a:solidFill>
              </a:rPr>
              <a:t>Швецію</a:t>
            </a:r>
            <a:r>
              <a:rPr lang="ru-RU" sz="3600" dirty="0" smtClean="0">
                <a:solidFill>
                  <a:schemeClr val="bg1"/>
                </a:solidFill>
              </a:rPr>
              <a:t>, Польщу, </a:t>
            </a:r>
            <a:r>
              <a:rPr lang="ru-RU" sz="3600" dirty="0" err="1" smtClean="0">
                <a:solidFill>
                  <a:schemeClr val="bg1"/>
                </a:solidFill>
              </a:rPr>
              <a:t>Чехію</a:t>
            </a:r>
            <a:r>
              <a:rPr lang="ru-RU" sz="3600" dirty="0" smtClean="0">
                <a:solidFill>
                  <a:schemeClr val="bg1"/>
                </a:solidFill>
              </a:rPr>
              <a:t>, </a:t>
            </a:r>
            <a:r>
              <a:rPr lang="ru-RU" sz="3600" dirty="0" err="1" smtClean="0">
                <a:solidFill>
                  <a:schemeClr val="bg1"/>
                </a:solidFill>
              </a:rPr>
              <a:t>Угорщину</a:t>
            </a:r>
            <a:r>
              <a:rPr lang="ru-RU" sz="3600" dirty="0" smtClean="0">
                <a:solidFill>
                  <a:schemeClr val="bg1"/>
                </a:solidFill>
              </a:rPr>
              <a:t>, </a:t>
            </a:r>
            <a:r>
              <a:rPr lang="ru-RU" sz="3600" dirty="0" err="1" smtClean="0">
                <a:solidFill>
                  <a:schemeClr val="bg1"/>
                </a:solidFill>
              </a:rPr>
              <a:t>Словаччину</a:t>
            </a:r>
            <a:r>
              <a:rPr lang="ru-RU" sz="3600" dirty="0" smtClean="0">
                <a:solidFill>
                  <a:schemeClr val="bg1"/>
                </a:solidFill>
              </a:rPr>
              <a:t>, Литву, </a:t>
            </a:r>
            <a:r>
              <a:rPr lang="ru-RU" sz="3600" dirty="0" err="1" smtClean="0">
                <a:solidFill>
                  <a:schemeClr val="bg1"/>
                </a:solidFill>
              </a:rPr>
              <a:t>Латвію</a:t>
            </a:r>
            <a:r>
              <a:rPr lang="ru-RU" sz="3600" dirty="0" smtClean="0">
                <a:solidFill>
                  <a:schemeClr val="bg1"/>
                </a:solidFill>
              </a:rPr>
              <a:t>, </a:t>
            </a:r>
            <a:r>
              <a:rPr lang="ru-RU" sz="3600" dirty="0" err="1" smtClean="0">
                <a:solidFill>
                  <a:schemeClr val="bg1"/>
                </a:solidFill>
              </a:rPr>
              <a:t>Естонію</a:t>
            </a:r>
            <a:r>
              <a:rPr lang="ru-RU" sz="3600" dirty="0" smtClean="0">
                <a:solidFill>
                  <a:schemeClr val="bg1"/>
                </a:solidFill>
              </a:rPr>
              <a:t>, </a:t>
            </a:r>
            <a:r>
              <a:rPr lang="ru-RU" sz="3600" dirty="0" err="1" smtClean="0">
                <a:solidFill>
                  <a:schemeClr val="bg1"/>
                </a:solidFill>
              </a:rPr>
              <a:t>Словенію</a:t>
            </a:r>
            <a:r>
              <a:rPr lang="ru-RU" sz="3600" dirty="0" smtClean="0">
                <a:solidFill>
                  <a:schemeClr val="bg1"/>
                </a:solidFill>
              </a:rPr>
              <a:t>, </a:t>
            </a:r>
            <a:r>
              <a:rPr lang="ru-RU" sz="3600" dirty="0" err="1" smtClean="0">
                <a:solidFill>
                  <a:schemeClr val="bg1"/>
                </a:solidFill>
              </a:rPr>
              <a:t>Кіпр</a:t>
            </a:r>
            <a:r>
              <a:rPr lang="ru-RU" sz="3600" dirty="0" smtClean="0">
                <a:solidFill>
                  <a:schemeClr val="bg1"/>
                </a:solidFill>
              </a:rPr>
              <a:t> (</a:t>
            </a:r>
            <a:r>
              <a:rPr lang="ru-RU" sz="3600" dirty="0" err="1" smtClean="0">
                <a:solidFill>
                  <a:schemeClr val="bg1"/>
                </a:solidFill>
              </a:rPr>
              <a:t>окрім</a:t>
            </a:r>
            <a:r>
              <a:rPr lang="ru-RU" sz="3600" dirty="0" smtClean="0">
                <a:solidFill>
                  <a:schemeClr val="bg1"/>
                </a:solidFill>
              </a:rPr>
              <a:t> </a:t>
            </a:r>
            <a:r>
              <a:rPr lang="ru-RU" sz="3600" dirty="0" err="1" smtClean="0">
                <a:solidFill>
                  <a:schemeClr val="bg1"/>
                </a:solidFill>
              </a:rPr>
              <a:t>північної</a:t>
            </a:r>
            <a:r>
              <a:rPr lang="ru-RU" sz="3600" dirty="0" smtClean="0">
                <a:solidFill>
                  <a:schemeClr val="bg1"/>
                </a:solidFill>
              </a:rPr>
              <a:t> </a:t>
            </a:r>
            <a:r>
              <a:rPr lang="ru-RU" sz="3600" dirty="0" err="1" smtClean="0">
                <a:solidFill>
                  <a:schemeClr val="bg1"/>
                </a:solidFill>
              </a:rPr>
              <a:t>частини</a:t>
            </a:r>
            <a:r>
              <a:rPr lang="ru-RU" sz="3600" dirty="0" smtClean="0">
                <a:solidFill>
                  <a:schemeClr val="bg1"/>
                </a:solidFill>
              </a:rPr>
              <a:t> острова), Мальту, </a:t>
            </a:r>
            <a:r>
              <a:rPr lang="ru-RU" sz="3600" dirty="0" err="1" smtClean="0">
                <a:solidFill>
                  <a:schemeClr val="bg1"/>
                </a:solidFill>
              </a:rPr>
              <a:t>Румунію</a:t>
            </a:r>
            <a:r>
              <a:rPr lang="ru-RU" sz="3600" dirty="0" smtClean="0">
                <a:solidFill>
                  <a:schemeClr val="bg1"/>
                </a:solidFill>
              </a:rPr>
              <a:t>, </a:t>
            </a:r>
            <a:r>
              <a:rPr lang="ru-RU" sz="3600" dirty="0" err="1" smtClean="0">
                <a:solidFill>
                  <a:schemeClr val="bg1"/>
                </a:solidFill>
              </a:rPr>
              <a:t>Болгарію</a:t>
            </a:r>
            <a:r>
              <a:rPr lang="ru-RU" sz="3600" dirty="0" smtClean="0">
                <a:solidFill>
                  <a:schemeClr val="bg1"/>
                </a:solidFill>
              </a:rPr>
              <a:t>.</a:t>
            </a:r>
            <a:endParaRPr lang="ru-RU" sz="3600" dirty="0">
              <a:solidFill>
                <a:schemeClr val="bg1"/>
              </a:solidFill>
            </a:endParaRPr>
          </a:p>
        </p:txBody>
      </p:sp>
    </p:spTree>
    <p:extLst>
      <p:ext uri="{BB962C8B-B14F-4D97-AF65-F5344CB8AC3E}">
        <p14:creationId xmlns:p14="http://schemas.microsoft.com/office/powerpoint/2010/main" val="4138183667"/>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5"/>
            <a:ext cx="9139944" cy="6858000"/>
          </a:xfrm>
          <a:prstGeom prst="rect">
            <a:avLst/>
          </a:prstGeom>
        </p:spPr>
      </p:pic>
      <p:sp>
        <p:nvSpPr>
          <p:cNvPr id="2" name="Заголовок 1"/>
          <p:cNvSpPr>
            <a:spLocks noGrp="1"/>
          </p:cNvSpPr>
          <p:nvPr>
            <p:ph type="title"/>
          </p:nvPr>
        </p:nvSpPr>
        <p:spPr>
          <a:xfrm>
            <a:off x="683568" y="2242457"/>
            <a:ext cx="8229600" cy="1143000"/>
          </a:xfrm>
        </p:spPr>
        <p:txBody>
          <a:bodyPr>
            <a:normAutofit fontScale="90000"/>
          </a:bodyPr>
          <a:lstStyle/>
          <a:p>
            <a:pPr algn="l"/>
            <a:r>
              <a:rPr lang="ru-RU" b="1" dirty="0" err="1" smtClean="0">
                <a:solidFill>
                  <a:schemeClr val="bg1"/>
                </a:solidFill>
              </a:rPr>
              <a:t>Основні</a:t>
            </a:r>
            <a:r>
              <a:rPr lang="ru-RU" b="1" dirty="0" smtClean="0">
                <a:solidFill>
                  <a:schemeClr val="bg1"/>
                </a:solidFill>
              </a:rPr>
              <a:t> </a:t>
            </a:r>
            <a:r>
              <a:rPr lang="ru-RU" b="1" dirty="0" err="1" smtClean="0">
                <a:solidFill>
                  <a:schemeClr val="bg1"/>
                </a:solidFill>
              </a:rPr>
              <a:t>проголошені</a:t>
            </a:r>
            <a:r>
              <a:rPr lang="ru-RU" b="1" dirty="0" smtClean="0">
                <a:solidFill>
                  <a:schemeClr val="bg1"/>
                </a:solidFill>
              </a:rPr>
              <a:t> </a:t>
            </a:r>
            <a:r>
              <a:rPr lang="ru-RU" b="1" dirty="0" err="1" smtClean="0">
                <a:solidFill>
                  <a:schemeClr val="bg1"/>
                </a:solidFill>
              </a:rPr>
              <a:t>цілі</a:t>
            </a:r>
            <a:r>
              <a:rPr lang="ru-RU" b="1" dirty="0" smtClean="0">
                <a:solidFill>
                  <a:schemeClr val="bg1"/>
                </a:solidFill>
              </a:rPr>
              <a:t> Союзу: </a:t>
            </a:r>
            <a:r>
              <a:rPr lang="ru-RU" dirty="0" smtClean="0">
                <a:solidFill>
                  <a:schemeClr val="bg1"/>
                </a:solidFill>
              </a:rPr>
              <a:t/>
            </a:r>
            <a:br>
              <a:rPr lang="ru-RU" dirty="0" smtClean="0">
                <a:solidFill>
                  <a:schemeClr val="bg1"/>
                </a:solidFill>
              </a:rPr>
            </a:br>
            <a:r>
              <a:rPr lang="ru-RU" dirty="0" smtClean="0">
                <a:solidFill>
                  <a:schemeClr val="bg1"/>
                </a:solidFill>
              </a:rPr>
              <a:t>– </a:t>
            </a:r>
            <a:r>
              <a:rPr lang="ru-RU" dirty="0" err="1" smtClean="0">
                <a:solidFill>
                  <a:schemeClr val="bg1"/>
                </a:solidFill>
              </a:rPr>
              <a:t>введення</a:t>
            </a:r>
            <a:r>
              <a:rPr lang="ru-RU" dirty="0" smtClean="0">
                <a:solidFill>
                  <a:schemeClr val="bg1"/>
                </a:solidFill>
              </a:rPr>
              <a:t> </a:t>
            </a:r>
            <a:r>
              <a:rPr lang="ru-RU" dirty="0" err="1" smtClean="0">
                <a:solidFill>
                  <a:schemeClr val="bg1"/>
                </a:solidFill>
              </a:rPr>
              <a:t>європейського</a:t>
            </a:r>
            <a:r>
              <a:rPr lang="ru-RU" dirty="0" smtClean="0">
                <a:solidFill>
                  <a:schemeClr val="bg1"/>
                </a:solidFill>
              </a:rPr>
              <a:t> </a:t>
            </a:r>
            <a:r>
              <a:rPr lang="ru-RU" dirty="0" err="1" smtClean="0">
                <a:solidFill>
                  <a:schemeClr val="bg1"/>
                </a:solidFill>
              </a:rPr>
              <a:t>громадянства</a:t>
            </a:r>
            <a:r>
              <a:rPr lang="ru-RU" dirty="0" smtClean="0">
                <a:solidFill>
                  <a:schemeClr val="bg1"/>
                </a:solidFill>
              </a:rPr>
              <a:t>; </a:t>
            </a:r>
            <a:br>
              <a:rPr lang="ru-RU" dirty="0" smtClean="0">
                <a:solidFill>
                  <a:schemeClr val="bg1"/>
                </a:solidFill>
              </a:rPr>
            </a:br>
            <a:r>
              <a:rPr lang="ru-RU" dirty="0" smtClean="0">
                <a:solidFill>
                  <a:schemeClr val="bg1"/>
                </a:solidFill>
              </a:rPr>
              <a:t>– </a:t>
            </a:r>
            <a:r>
              <a:rPr lang="ru-RU" dirty="0" err="1" smtClean="0">
                <a:solidFill>
                  <a:schemeClr val="bg1"/>
                </a:solidFill>
              </a:rPr>
              <a:t>забезпечення</a:t>
            </a:r>
            <a:r>
              <a:rPr lang="ru-RU" dirty="0" smtClean="0">
                <a:solidFill>
                  <a:schemeClr val="bg1"/>
                </a:solidFill>
              </a:rPr>
              <a:t> </a:t>
            </a:r>
            <a:r>
              <a:rPr lang="ru-RU" dirty="0" err="1" smtClean="0">
                <a:solidFill>
                  <a:schemeClr val="bg1"/>
                </a:solidFill>
              </a:rPr>
              <a:t>свободи</a:t>
            </a:r>
            <a:r>
              <a:rPr lang="ru-RU" dirty="0" smtClean="0">
                <a:solidFill>
                  <a:schemeClr val="bg1"/>
                </a:solidFill>
              </a:rPr>
              <a:t>, </a:t>
            </a:r>
            <a:r>
              <a:rPr lang="ru-RU" dirty="0" err="1" smtClean="0">
                <a:solidFill>
                  <a:schemeClr val="bg1"/>
                </a:solidFill>
              </a:rPr>
              <a:t>безпеки</a:t>
            </a:r>
            <a:r>
              <a:rPr lang="ru-RU" dirty="0" smtClean="0">
                <a:solidFill>
                  <a:schemeClr val="bg1"/>
                </a:solidFill>
              </a:rPr>
              <a:t> і </a:t>
            </a:r>
            <a:r>
              <a:rPr lang="ru-RU" dirty="0" err="1" smtClean="0">
                <a:solidFill>
                  <a:schemeClr val="bg1"/>
                </a:solidFill>
              </a:rPr>
              <a:t>законності</a:t>
            </a:r>
            <a:r>
              <a:rPr lang="ru-RU" dirty="0" smtClean="0">
                <a:solidFill>
                  <a:schemeClr val="bg1"/>
                </a:solidFill>
              </a:rPr>
              <a:t>; </a:t>
            </a:r>
            <a:br>
              <a:rPr lang="ru-RU" dirty="0" smtClean="0">
                <a:solidFill>
                  <a:schemeClr val="bg1"/>
                </a:solidFill>
              </a:rPr>
            </a:br>
            <a:r>
              <a:rPr lang="ru-RU" dirty="0" smtClean="0">
                <a:solidFill>
                  <a:schemeClr val="bg1"/>
                </a:solidFill>
              </a:rPr>
              <a:t>– </a:t>
            </a:r>
            <a:r>
              <a:rPr lang="ru-RU" dirty="0" err="1" smtClean="0">
                <a:solidFill>
                  <a:schemeClr val="bg1"/>
                </a:solidFill>
              </a:rPr>
              <a:t>сприяння</a:t>
            </a:r>
            <a:r>
              <a:rPr lang="ru-RU" dirty="0" smtClean="0">
                <a:solidFill>
                  <a:schemeClr val="bg1"/>
                </a:solidFill>
              </a:rPr>
              <a:t> </a:t>
            </a:r>
            <a:r>
              <a:rPr lang="ru-RU" dirty="0" err="1" smtClean="0">
                <a:solidFill>
                  <a:schemeClr val="bg1"/>
                </a:solidFill>
              </a:rPr>
              <a:t>економічному</a:t>
            </a:r>
            <a:r>
              <a:rPr lang="ru-RU" dirty="0" smtClean="0">
                <a:solidFill>
                  <a:schemeClr val="bg1"/>
                </a:solidFill>
              </a:rPr>
              <a:t> і </a:t>
            </a:r>
            <a:r>
              <a:rPr lang="ru-RU" dirty="0" err="1" smtClean="0">
                <a:solidFill>
                  <a:schemeClr val="bg1"/>
                </a:solidFill>
              </a:rPr>
              <a:t>соціальному</a:t>
            </a:r>
            <a:r>
              <a:rPr lang="ru-RU" dirty="0" smtClean="0">
                <a:solidFill>
                  <a:schemeClr val="bg1"/>
                </a:solidFill>
              </a:rPr>
              <a:t> </a:t>
            </a:r>
            <a:r>
              <a:rPr lang="ru-RU" dirty="0" err="1" smtClean="0">
                <a:solidFill>
                  <a:schemeClr val="bg1"/>
                </a:solidFill>
              </a:rPr>
              <a:t>прогресу</a:t>
            </a:r>
            <a:r>
              <a:rPr lang="ru-RU" dirty="0" smtClean="0">
                <a:solidFill>
                  <a:schemeClr val="bg1"/>
                </a:solidFill>
              </a:rPr>
              <a:t>; </a:t>
            </a:r>
            <a:br>
              <a:rPr lang="ru-RU" dirty="0" smtClean="0">
                <a:solidFill>
                  <a:schemeClr val="bg1"/>
                </a:solidFill>
              </a:rPr>
            </a:br>
            <a:r>
              <a:rPr lang="ru-RU" dirty="0" smtClean="0">
                <a:solidFill>
                  <a:schemeClr val="bg1"/>
                </a:solidFill>
              </a:rPr>
              <a:t>– </a:t>
            </a:r>
            <a:r>
              <a:rPr lang="ru-RU" dirty="0" err="1" smtClean="0">
                <a:solidFill>
                  <a:schemeClr val="bg1"/>
                </a:solidFill>
              </a:rPr>
              <a:t>зміцнення</a:t>
            </a:r>
            <a:r>
              <a:rPr lang="ru-RU" dirty="0" smtClean="0">
                <a:solidFill>
                  <a:schemeClr val="bg1"/>
                </a:solidFill>
              </a:rPr>
              <a:t> </a:t>
            </a:r>
            <a:r>
              <a:rPr lang="ru-RU" dirty="0" err="1" smtClean="0">
                <a:solidFill>
                  <a:schemeClr val="bg1"/>
                </a:solidFill>
              </a:rPr>
              <a:t>ролі</a:t>
            </a:r>
            <a:r>
              <a:rPr lang="ru-RU" dirty="0" smtClean="0">
                <a:solidFill>
                  <a:schemeClr val="bg1"/>
                </a:solidFill>
              </a:rPr>
              <a:t> </a:t>
            </a:r>
            <a:r>
              <a:rPr lang="ru-RU" dirty="0" err="1" smtClean="0">
                <a:solidFill>
                  <a:schemeClr val="bg1"/>
                </a:solidFill>
              </a:rPr>
              <a:t>Європи</a:t>
            </a:r>
            <a:r>
              <a:rPr lang="ru-RU" dirty="0" smtClean="0">
                <a:solidFill>
                  <a:schemeClr val="bg1"/>
                </a:solidFill>
              </a:rPr>
              <a:t> в </a:t>
            </a:r>
            <a:r>
              <a:rPr lang="ru-RU" dirty="0" err="1" smtClean="0">
                <a:solidFill>
                  <a:schemeClr val="bg1"/>
                </a:solidFill>
              </a:rPr>
              <a:t>світі</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3005162850"/>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085" y="2564904"/>
            <a:ext cx="9144000" cy="1143000"/>
          </a:xfrm>
        </p:spPr>
        <p:txBody>
          <a:bodyPr>
            <a:noAutofit/>
          </a:bodyPr>
          <a:lstStyle/>
          <a:p>
            <a:pPr algn="just"/>
            <a:r>
              <a:rPr lang="ru-RU" sz="3600" dirty="0" smtClean="0">
                <a:solidFill>
                  <a:schemeClr val="bg1"/>
                </a:solidFill>
              </a:rPr>
              <a:t>ЄС </a:t>
            </a:r>
            <a:r>
              <a:rPr lang="ru-RU" sz="3600" dirty="0" err="1" smtClean="0">
                <a:solidFill>
                  <a:schemeClr val="bg1"/>
                </a:solidFill>
              </a:rPr>
              <a:t>має</a:t>
            </a:r>
            <a:r>
              <a:rPr lang="ru-RU" sz="3600" dirty="0" smtClean="0">
                <a:solidFill>
                  <a:schemeClr val="bg1"/>
                </a:solidFill>
              </a:rPr>
              <a:t> </a:t>
            </a:r>
            <a:r>
              <a:rPr lang="ru-RU" sz="3600" dirty="0" err="1" smtClean="0">
                <a:solidFill>
                  <a:schemeClr val="bg1"/>
                </a:solidFill>
              </a:rPr>
              <a:t>власну</a:t>
            </a:r>
            <a:r>
              <a:rPr lang="ru-RU" sz="3600" dirty="0" smtClean="0">
                <a:solidFill>
                  <a:schemeClr val="bg1"/>
                </a:solidFill>
              </a:rPr>
              <a:t> </a:t>
            </a:r>
            <a:r>
              <a:rPr lang="ru-RU" sz="3600" dirty="0" err="1" smtClean="0">
                <a:solidFill>
                  <a:schemeClr val="bg1"/>
                </a:solidFill>
              </a:rPr>
              <a:t>офіційну</a:t>
            </a:r>
            <a:r>
              <a:rPr lang="ru-RU" sz="3600" dirty="0" smtClean="0">
                <a:solidFill>
                  <a:schemeClr val="bg1"/>
                </a:solidFill>
              </a:rPr>
              <a:t> </a:t>
            </a:r>
            <a:r>
              <a:rPr lang="ru-RU" sz="3600" dirty="0" err="1" smtClean="0">
                <a:solidFill>
                  <a:schemeClr val="bg1"/>
                </a:solidFill>
              </a:rPr>
              <a:t>символіку</a:t>
            </a:r>
            <a:r>
              <a:rPr lang="ru-RU" sz="3600" dirty="0" smtClean="0">
                <a:solidFill>
                  <a:schemeClr val="bg1"/>
                </a:solidFill>
              </a:rPr>
              <a:t> – прапор і </a:t>
            </a:r>
            <a:r>
              <a:rPr lang="ru-RU" sz="3600" dirty="0" err="1" smtClean="0">
                <a:solidFill>
                  <a:schemeClr val="bg1"/>
                </a:solidFill>
              </a:rPr>
              <a:t>гімн</a:t>
            </a:r>
            <a:r>
              <a:rPr lang="ru-RU" sz="3600" dirty="0" smtClean="0">
                <a:solidFill>
                  <a:schemeClr val="bg1"/>
                </a:solidFill>
              </a:rPr>
              <a:t>. Прапор </a:t>
            </a:r>
            <a:r>
              <a:rPr lang="ru-RU" sz="3600" dirty="0" err="1" smtClean="0">
                <a:solidFill>
                  <a:schemeClr val="bg1"/>
                </a:solidFill>
              </a:rPr>
              <a:t>затверджений</a:t>
            </a:r>
            <a:r>
              <a:rPr lang="ru-RU" sz="3600" dirty="0" smtClean="0">
                <a:solidFill>
                  <a:schemeClr val="bg1"/>
                </a:solidFill>
              </a:rPr>
              <a:t> в 1986 </a:t>
            </a:r>
            <a:r>
              <a:rPr lang="ru-RU" sz="3600" dirty="0" err="1" smtClean="0">
                <a:solidFill>
                  <a:schemeClr val="bg1"/>
                </a:solidFill>
              </a:rPr>
              <a:t>році</a:t>
            </a:r>
            <a:r>
              <a:rPr lang="ru-RU" sz="3600" dirty="0" smtClean="0">
                <a:solidFill>
                  <a:schemeClr val="bg1"/>
                </a:solidFill>
              </a:rPr>
              <a:t> і є </a:t>
            </a:r>
            <a:r>
              <a:rPr lang="ru-RU" sz="3600" dirty="0" err="1" smtClean="0">
                <a:solidFill>
                  <a:schemeClr val="bg1"/>
                </a:solidFill>
              </a:rPr>
              <a:t>синім</a:t>
            </a:r>
            <a:r>
              <a:rPr lang="ru-RU" sz="3600" dirty="0" smtClean="0">
                <a:solidFill>
                  <a:schemeClr val="bg1"/>
                </a:solidFill>
              </a:rPr>
              <a:t> полотнищем у </a:t>
            </a:r>
            <a:r>
              <a:rPr lang="ru-RU" sz="3600" dirty="0" err="1" smtClean="0">
                <a:solidFill>
                  <a:schemeClr val="bg1"/>
                </a:solidFill>
              </a:rPr>
              <a:t>формі</a:t>
            </a:r>
            <a:r>
              <a:rPr lang="ru-RU" sz="3600" dirty="0" smtClean="0">
                <a:solidFill>
                  <a:schemeClr val="bg1"/>
                </a:solidFill>
              </a:rPr>
              <a:t> </a:t>
            </a:r>
            <a:r>
              <a:rPr lang="ru-RU" sz="3600" dirty="0" err="1" smtClean="0">
                <a:solidFill>
                  <a:schemeClr val="bg1"/>
                </a:solidFill>
              </a:rPr>
              <a:t>прямокутника</a:t>
            </a:r>
            <a:r>
              <a:rPr lang="ru-RU" sz="3600" dirty="0" smtClean="0">
                <a:solidFill>
                  <a:schemeClr val="bg1"/>
                </a:solidFill>
              </a:rPr>
              <a:t>, в </a:t>
            </a:r>
            <a:r>
              <a:rPr lang="ru-RU" sz="3600" dirty="0" err="1" smtClean="0">
                <a:solidFill>
                  <a:schemeClr val="bg1"/>
                </a:solidFill>
              </a:rPr>
              <a:t>центрі</a:t>
            </a:r>
            <a:r>
              <a:rPr lang="ru-RU" sz="3600" dirty="0" smtClean="0">
                <a:solidFill>
                  <a:schemeClr val="bg1"/>
                </a:solidFill>
              </a:rPr>
              <a:t> </a:t>
            </a:r>
            <a:r>
              <a:rPr lang="ru-RU" sz="3600" dirty="0" err="1" smtClean="0">
                <a:solidFill>
                  <a:schemeClr val="bg1"/>
                </a:solidFill>
              </a:rPr>
              <a:t>якого</a:t>
            </a:r>
            <a:r>
              <a:rPr lang="ru-RU" sz="3600" dirty="0" smtClean="0">
                <a:solidFill>
                  <a:schemeClr val="bg1"/>
                </a:solidFill>
              </a:rPr>
              <a:t> </a:t>
            </a:r>
            <a:r>
              <a:rPr lang="ru-RU" sz="3600" dirty="0" err="1" smtClean="0">
                <a:solidFill>
                  <a:schemeClr val="bg1"/>
                </a:solidFill>
              </a:rPr>
              <a:t>розташовано</a:t>
            </a:r>
            <a:r>
              <a:rPr lang="ru-RU" sz="3600" dirty="0" smtClean="0">
                <a:solidFill>
                  <a:schemeClr val="bg1"/>
                </a:solidFill>
              </a:rPr>
              <a:t> по кругу 12 </a:t>
            </a:r>
            <a:r>
              <a:rPr lang="ru-RU" sz="3600" dirty="0" err="1" smtClean="0">
                <a:solidFill>
                  <a:schemeClr val="bg1"/>
                </a:solidFill>
              </a:rPr>
              <a:t>золотих</a:t>
            </a:r>
            <a:r>
              <a:rPr lang="ru-RU" sz="3600" dirty="0" smtClean="0">
                <a:solidFill>
                  <a:schemeClr val="bg1"/>
                </a:solidFill>
              </a:rPr>
              <a:t> </a:t>
            </a:r>
            <a:r>
              <a:rPr lang="ru-RU" sz="3600" dirty="0" err="1" smtClean="0">
                <a:solidFill>
                  <a:schemeClr val="bg1"/>
                </a:solidFill>
              </a:rPr>
              <a:t>зірок</a:t>
            </a:r>
            <a:r>
              <a:rPr lang="ru-RU" sz="3600" dirty="0" smtClean="0">
                <a:solidFill>
                  <a:schemeClr val="bg1"/>
                </a:solidFill>
              </a:rPr>
              <a:t>. </a:t>
            </a:r>
            <a:r>
              <a:rPr lang="ru-RU" sz="3600" dirty="0" err="1" smtClean="0">
                <a:solidFill>
                  <a:schemeClr val="bg1"/>
                </a:solidFill>
              </a:rPr>
              <a:t>Вперше</a:t>
            </a:r>
            <a:r>
              <a:rPr lang="ru-RU" sz="3600" dirty="0" smtClean="0">
                <a:solidFill>
                  <a:schemeClr val="bg1"/>
                </a:solidFill>
              </a:rPr>
              <a:t> </a:t>
            </a:r>
            <a:r>
              <a:rPr lang="ru-RU" sz="3600" dirty="0" err="1" smtClean="0">
                <a:solidFill>
                  <a:schemeClr val="bg1"/>
                </a:solidFill>
              </a:rPr>
              <a:t>цей</a:t>
            </a:r>
            <a:r>
              <a:rPr lang="ru-RU" sz="3600" dirty="0" smtClean="0">
                <a:solidFill>
                  <a:schemeClr val="bg1"/>
                </a:solidFill>
              </a:rPr>
              <a:t> прапор </a:t>
            </a:r>
            <a:r>
              <a:rPr lang="ru-RU" sz="3600" dirty="0" err="1" smtClean="0">
                <a:solidFill>
                  <a:schemeClr val="bg1"/>
                </a:solidFill>
              </a:rPr>
              <a:t>був</a:t>
            </a:r>
            <a:r>
              <a:rPr lang="ru-RU" sz="3600" dirty="0" smtClean="0">
                <a:solidFill>
                  <a:schemeClr val="bg1"/>
                </a:solidFill>
              </a:rPr>
              <a:t> </a:t>
            </a:r>
            <a:r>
              <a:rPr lang="ru-RU" sz="3600" dirty="0" err="1" smtClean="0">
                <a:solidFill>
                  <a:schemeClr val="bg1"/>
                </a:solidFill>
              </a:rPr>
              <a:t>піднятий</a:t>
            </a:r>
            <a:r>
              <a:rPr lang="ru-RU" sz="3600" dirty="0" smtClean="0">
                <a:solidFill>
                  <a:schemeClr val="bg1"/>
                </a:solidFill>
              </a:rPr>
              <a:t> перед </a:t>
            </a:r>
            <a:r>
              <a:rPr lang="ru-RU" sz="3600" dirty="0" err="1" smtClean="0">
                <a:solidFill>
                  <a:schemeClr val="bg1"/>
                </a:solidFill>
              </a:rPr>
              <a:t>будівлею</a:t>
            </a:r>
            <a:r>
              <a:rPr lang="ru-RU" sz="3600" dirty="0" smtClean="0">
                <a:solidFill>
                  <a:schemeClr val="bg1"/>
                </a:solidFill>
              </a:rPr>
              <a:t> </a:t>
            </a:r>
            <a:r>
              <a:rPr lang="ru-RU" sz="3600" dirty="0" err="1" smtClean="0">
                <a:solidFill>
                  <a:schemeClr val="bg1"/>
                </a:solidFill>
              </a:rPr>
              <a:t>Європейської</a:t>
            </a:r>
            <a:r>
              <a:rPr lang="ru-RU" sz="3600" dirty="0" smtClean="0">
                <a:solidFill>
                  <a:schemeClr val="bg1"/>
                </a:solidFill>
              </a:rPr>
              <a:t> </a:t>
            </a:r>
            <a:r>
              <a:rPr lang="ru-RU" sz="3600" dirty="0" err="1" smtClean="0">
                <a:solidFill>
                  <a:schemeClr val="bg1"/>
                </a:solidFill>
              </a:rPr>
              <a:t>комісії</a:t>
            </a:r>
            <a:r>
              <a:rPr lang="ru-RU" sz="3600" dirty="0" smtClean="0">
                <a:solidFill>
                  <a:schemeClr val="bg1"/>
                </a:solidFill>
              </a:rPr>
              <a:t> в </a:t>
            </a:r>
            <a:r>
              <a:rPr lang="ru-RU" sz="3600" dirty="0" err="1" smtClean="0">
                <a:solidFill>
                  <a:schemeClr val="bg1"/>
                </a:solidFill>
              </a:rPr>
              <a:t>Брюсселі</a:t>
            </a:r>
            <a:r>
              <a:rPr lang="ru-RU" sz="3600" dirty="0" smtClean="0">
                <a:solidFill>
                  <a:schemeClr val="bg1"/>
                </a:solidFill>
              </a:rPr>
              <a:t> 29 </a:t>
            </a:r>
            <a:r>
              <a:rPr lang="ru-RU" sz="3600" dirty="0" err="1" smtClean="0">
                <a:solidFill>
                  <a:schemeClr val="bg1"/>
                </a:solidFill>
              </a:rPr>
              <a:t>травня</a:t>
            </a:r>
            <a:r>
              <a:rPr lang="ru-RU" sz="3600" dirty="0" smtClean="0">
                <a:solidFill>
                  <a:schemeClr val="bg1"/>
                </a:solidFill>
              </a:rPr>
              <a:t> 1986 року. </a:t>
            </a:r>
            <a:r>
              <a:rPr lang="ru-RU" sz="3600" dirty="0" err="1" smtClean="0">
                <a:solidFill>
                  <a:schemeClr val="bg1"/>
                </a:solidFill>
              </a:rPr>
              <a:t>Гімн</a:t>
            </a:r>
            <a:r>
              <a:rPr lang="ru-RU" sz="3600" dirty="0" smtClean="0">
                <a:solidFill>
                  <a:schemeClr val="bg1"/>
                </a:solidFill>
              </a:rPr>
              <a:t> ЄС – Ода </a:t>
            </a:r>
            <a:r>
              <a:rPr lang="ru-RU" sz="3600" dirty="0" err="1" smtClean="0">
                <a:solidFill>
                  <a:schemeClr val="bg1"/>
                </a:solidFill>
              </a:rPr>
              <a:t>радості</a:t>
            </a:r>
            <a:r>
              <a:rPr lang="ru-RU" sz="3600" dirty="0" smtClean="0">
                <a:solidFill>
                  <a:schemeClr val="bg1"/>
                </a:solidFill>
              </a:rPr>
              <a:t> </a:t>
            </a:r>
            <a:r>
              <a:rPr lang="ru-RU" sz="3600" dirty="0" err="1" smtClean="0">
                <a:solidFill>
                  <a:schemeClr val="bg1"/>
                </a:solidFill>
              </a:rPr>
              <a:t>Людвіга</a:t>
            </a:r>
            <a:r>
              <a:rPr lang="ru-RU" sz="3600" dirty="0" smtClean="0">
                <a:solidFill>
                  <a:schemeClr val="bg1"/>
                </a:solidFill>
              </a:rPr>
              <a:t> </a:t>
            </a:r>
            <a:r>
              <a:rPr lang="ru-RU" sz="3600" dirty="0" err="1" smtClean="0">
                <a:solidFill>
                  <a:schemeClr val="bg1"/>
                </a:solidFill>
              </a:rPr>
              <a:t>ван</a:t>
            </a:r>
            <a:r>
              <a:rPr lang="ru-RU" sz="3600" dirty="0" smtClean="0">
                <a:solidFill>
                  <a:schemeClr val="bg1"/>
                </a:solidFill>
              </a:rPr>
              <a:t> Бетховена, фрагмент </a:t>
            </a:r>
            <a:r>
              <a:rPr lang="ru-RU" sz="3600" dirty="0" err="1" smtClean="0">
                <a:solidFill>
                  <a:schemeClr val="bg1"/>
                </a:solidFill>
              </a:rPr>
              <a:t>його</a:t>
            </a:r>
            <a:r>
              <a:rPr lang="ru-RU" sz="3600" dirty="0" smtClean="0">
                <a:solidFill>
                  <a:schemeClr val="bg1"/>
                </a:solidFill>
              </a:rPr>
              <a:t> </a:t>
            </a:r>
            <a:r>
              <a:rPr lang="ru-RU" sz="3600" dirty="0" err="1" smtClean="0">
                <a:solidFill>
                  <a:schemeClr val="bg1"/>
                </a:solidFill>
              </a:rPr>
              <a:t>Дев'ятої</a:t>
            </a:r>
            <a:r>
              <a:rPr lang="ru-RU" sz="3600" dirty="0" smtClean="0">
                <a:solidFill>
                  <a:schemeClr val="bg1"/>
                </a:solidFill>
              </a:rPr>
              <a:t> </a:t>
            </a:r>
            <a:r>
              <a:rPr lang="ru-RU" sz="3600" dirty="0" err="1" smtClean="0">
                <a:solidFill>
                  <a:schemeClr val="bg1"/>
                </a:solidFill>
              </a:rPr>
              <a:t>симфонії</a:t>
            </a:r>
            <a:r>
              <a:rPr lang="ru-RU" sz="3600" dirty="0" smtClean="0">
                <a:solidFill>
                  <a:schemeClr val="bg1"/>
                </a:solidFill>
              </a:rPr>
              <a:t> (яка </a:t>
            </a:r>
            <a:r>
              <a:rPr lang="ru-RU" sz="3600" dirty="0" err="1" smtClean="0">
                <a:solidFill>
                  <a:schemeClr val="bg1"/>
                </a:solidFill>
              </a:rPr>
              <a:t>також</a:t>
            </a:r>
            <a:r>
              <a:rPr lang="ru-RU" sz="3600" dirty="0" smtClean="0">
                <a:solidFill>
                  <a:schemeClr val="bg1"/>
                </a:solidFill>
              </a:rPr>
              <a:t> є і </a:t>
            </a:r>
            <a:r>
              <a:rPr lang="ru-RU" sz="3600" dirty="0" err="1" smtClean="0">
                <a:solidFill>
                  <a:schemeClr val="bg1"/>
                </a:solidFill>
              </a:rPr>
              <a:t>гімном</a:t>
            </a:r>
            <a:r>
              <a:rPr lang="ru-RU" sz="3600" dirty="0" smtClean="0">
                <a:solidFill>
                  <a:schemeClr val="bg1"/>
                </a:solidFill>
              </a:rPr>
              <a:t> </a:t>
            </a:r>
            <a:r>
              <a:rPr lang="ru-RU" sz="3600" dirty="0" err="1" smtClean="0">
                <a:solidFill>
                  <a:schemeClr val="bg1"/>
                </a:solidFill>
              </a:rPr>
              <a:t>іншої</a:t>
            </a:r>
            <a:r>
              <a:rPr lang="ru-RU" sz="3600" dirty="0" smtClean="0">
                <a:solidFill>
                  <a:schemeClr val="bg1"/>
                </a:solidFill>
              </a:rPr>
              <a:t> </a:t>
            </a:r>
            <a:r>
              <a:rPr lang="ru-RU" sz="3600" dirty="0" err="1" smtClean="0">
                <a:solidFill>
                  <a:schemeClr val="bg1"/>
                </a:solidFill>
              </a:rPr>
              <a:t>загальноєвропейської</a:t>
            </a:r>
            <a:r>
              <a:rPr lang="ru-RU" sz="3600" dirty="0" smtClean="0">
                <a:solidFill>
                  <a:schemeClr val="bg1"/>
                </a:solidFill>
              </a:rPr>
              <a:t> </a:t>
            </a:r>
            <a:r>
              <a:rPr lang="ru-RU" sz="3600" dirty="0" err="1" smtClean="0">
                <a:solidFill>
                  <a:schemeClr val="bg1"/>
                </a:solidFill>
              </a:rPr>
              <a:t>організації</a:t>
            </a:r>
            <a:r>
              <a:rPr lang="ru-RU" sz="3600" dirty="0" smtClean="0">
                <a:solidFill>
                  <a:schemeClr val="bg1"/>
                </a:solidFill>
              </a:rPr>
              <a:t> – Ради </a:t>
            </a:r>
            <a:r>
              <a:rPr lang="ru-RU" sz="3600" dirty="0" err="1" smtClean="0">
                <a:solidFill>
                  <a:schemeClr val="bg1"/>
                </a:solidFill>
              </a:rPr>
              <a:t>Європи</a:t>
            </a:r>
            <a:r>
              <a:rPr lang="ru-RU" sz="3600" dirty="0" smtClean="0">
                <a:solidFill>
                  <a:schemeClr val="bg1"/>
                </a:solidFill>
              </a:rPr>
              <a:t>).</a:t>
            </a:r>
            <a:endParaRPr lang="ru-RU" sz="3600" dirty="0">
              <a:solidFill>
                <a:schemeClr val="bg1"/>
              </a:solidFill>
            </a:endParaRPr>
          </a:p>
        </p:txBody>
      </p:sp>
    </p:spTree>
    <p:extLst>
      <p:ext uri="{BB962C8B-B14F-4D97-AF65-F5344CB8AC3E}">
        <p14:creationId xmlns:p14="http://schemas.microsoft.com/office/powerpoint/2010/main" val="2528176436"/>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11560" y="2492896"/>
            <a:ext cx="8229600" cy="1143000"/>
          </a:xfrm>
        </p:spPr>
        <p:txBody>
          <a:bodyPr>
            <a:noAutofit/>
          </a:bodyPr>
          <a:lstStyle/>
          <a:p>
            <a:pPr algn="just"/>
            <a:r>
              <a:rPr lang="ru-RU" sz="3600" dirty="0" err="1" smtClean="0">
                <a:solidFill>
                  <a:schemeClr val="bg1"/>
                </a:solidFill>
              </a:rPr>
              <a:t>Хоча</a:t>
            </a:r>
            <a:r>
              <a:rPr lang="ru-RU" sz="3600" dirty="0" smtClean="0">
                <a:solidFill>
                  <a:schemeClr val="bg1"/>
                </a:solidFill>
              </a:rPr>
              <a:t> ЄС не </a:t>
            </a:r>
            <a:r>
              <a:rPr lang="ru-RU" sz="3600" dirty="0" err="1" smtClean="0">
                <a:solidFill>
                  <a:schemeClr val="bg1"/>
                </a:solidFill>
              </a:rPr>
              <a:t>має</a:t>
            </a:r>
            <a:r>
              <a:rPr lang="ru-RU" sz="3600" dirty="0" smtClean="0">
                <a:solidFill>
                  <a:schemeClr val="bg1"/>
                </a:solidFill>
              </a:rPr>
              <a:t> </a:t>
            </a:r>
            <a:r>
              <a:rPr lang="ru-RU" sz="3600" dirty="0" err="1" smtClean="0">
                <a:solidFill>
                  <a:schemeClr val="bg1"/>
                </a:solidFill>
              </a:rPr>
              <a:t>офіційної</a:t>
            </a:r>
            <a:r>
              <a:rPr lang="ru-RU" sz="3600" dirty="0" smtClean="0">
                <a:solidFill>
                  <a:schemeClr val="bg1"/>
                </a:solidFill>
              </a:rPr>
              <a:t> </a:t>
            </a:r>
            <a:r>
              <a:rPr lang="ru-RU" sz="3600" dirty="0" err="1" smtClean="0">
                <a:solidFill>
                  <a:schemeClr val="bg1"/>
                </a:solidFill>
              </a:rPr>
              <a:t>столиці</a:t>
            </a:r>
            <a:r>
              <a:rPr lang="ru-RU" sz="3600" dirty="0" smtClean="0">
                <a:solidFill>
                  <a:schemeClr val="bg1"/>
                </a:solidFill>
              </a:rPr>
              <a:t> (</a:t>
            </a:r>
            <a:r>
              <a:rPr lang="ru-RU" sz="3600" dirty="0" err="1" smtClean="0">
                <a:solidFill>
                  <a:schemeClr val="bg1"/>
                </a:solidFill>
              </a:rPr>
              <a:t>країни</a:t>
            </a:r>
            <a:r>
              <a:rPr lang="ru-RU" sz="3600" dirty="0" smtClean="0">
                <a:solidFill>
                  <a:schemeClr val="bg1"/>
                </a:solidFill>
              </a:rPr>
              <a:t>-члени є по </a:t>
            </a:r>
            <a:r>
              <a:rPr lang="ru-RU" sz="3600" dirty="0" err="1" smtClean="0">
                <a:solidFill>
                  <a:schemeClr val="bg1"/>
                </a:solidFill>
              </a:rPr>
              <a:t>черзі</a:t>
            </a:r>
            <a:r>
              <a:rPr lang="ru-RU" sz="3600" dirty="0" smtClean="0">
                <a:solidFill>
                  <a:schemeClr val="bg1"/>
                </a:solidFill>
              </a:rPr>
              <a:t> головами </a:t>
            </a:r>
            <a:r>
              <a:rPr lang="ru-RU" sz="3600" dirty="0" err="1" smtClean="0">
                <a:solidFill>
                  <a:schemeClr val="bg1"/>
                </a:solidFill>
              </a:rPr>
              <a:t>Співтовариства</a:t>
            </a:r>
            <a:r>
              <a:rPr lang="ru-RU" sz="3600" dirty="0" smtClean="0">
                <a:solidFill>
                  <a:schemeClr val="bg1"/>
                </a:solidFill>
              </a:rPr>
              <a:t> </a:t>
            </a:r>
            <a:r>
              <a:rPr lang="ru-RU" sz="3600" dirty="0" err="1" smtClean="0">
                <a:solidFill>
                  <a:schemeClr val="bg1"/>
                </a:solidFill>
              </a:rPr>
              <a:t>протягом</a:t>
            </a:r>
            <a:r>
              <a:rPr lang="ru-RU" sz="3600" dirty="0" smtClean="0">
                <a:solidFill>
                  <a:schemeClr val="bg1"/>
                </a:solidFill>
              </a:rPr>
              <a:t> </a:t>
            </a:r>
            <a:r>
              <a:rPr lang="ru-RU" sz="3600" dirty="0" err="1" smtClean="0">
                <a:solidFill>
                  <a:schemeClr val="bg1"/>
                </a:solidFill>
              </a:rPr>
              <a:t>півроку</a:t>
            </a:r>
            <a:r>
              <a:rPr lang="ru-RU" sz="3600" dirty="0" smtClean="0">
                <a:solidFill>
                  <a:schemeClr val="bg1"/>
                </a:solidFill>
              </a:rPr>
              <a:t> </a:t>
            </a:r>
            <a:r>
              <a:rPr lang="ru-RU" sz="3600" dirty="0" err="1" smtClean="0">
                <a:solidFill>
                  <a:schemeClr val="bg1"/>
                </a:solidFill>
              </a:rPr>
              <a:t>згідно</a:t>
            </a:r>
            <a:r>
              <a:rPr lang="ru-RU" sz="3600" dirty="0" smtClean="0">
                <a:solidFill>
                  <a:schemeClr val="bg1"/>
                </a:solidFill>
              </a:rPr>
              <a:t> </a:t>
            </a:r>
            <a:r>
              <a:rPr lang="ru-RU" sz="3600" dirty="0" err="1" smtClean="0">
                <a:solidFill>
                  <a:schemeClr val="bg1"/>
                </a:solidFill>
              </a:rPr>
              <a:t>латинському</a:t>
            </a:r>
            <a:r>
              <a:rPr lang="ru-RU" sz="3600" dirty="0" smtClean="0">
                <a:solidFill>
                  <a:schemeClr val="bg1"/>
                </a:solidFill>
              </a:rPr>
              <a:t> </a:t>
            </a:r>
            <a:r>
              <a:rPr lang="ru-RU" sz="3600" dirty="0" err="1" smtClean="0">
                <a:solidFill>
                  <a:schemeClr val="bg1"/>
                </a:solidFill>
              </a:rPr>
              <a:t>алфавіту</a:t>
            </a:r>
            <a:r>
              <a:rPr lang="ru-RU" sz="3600" dirty="0" smtClean="0">
                <a:solidFill>
                  <a:schemeClr val="bg1"/>
                </a:solidFill>
              </a:rPr>
              <a:t>), </a:t>
            </a:r>
            <a:r>
              <a:rPr lang="ru-RU" sz="3600" dirty="0" err="1" smtClean="0">
                <a:solidFill>
                  <a:schemeClr val="bg1"/>
                </a:solidFill>
              </a:rPr>
              <a:t>більшість</a:t>
            </a:r>
            <a:r>
              <a:rPr lang="ru-RU" sz="3600" dirty="0" smtClean="0">
                <a:solidFill>
                  <a:schemeClr val="bg1"/>
                </a:solidFill>
              </a:rPr>
              <a:t> </a:t>
            </a:r>
            <a:r>
              <a:rPr lang="ru-RU" sz="3600" dirty="0" err="1" smtClean="0">
                <a:solidFill>
                  <a:schemeClr val="bg1"/>
                </a:solidFill>
              </a:rPr>
              <a:t>основних</a:t>
            </a:r>
            <a:r>
              <a:rPr lang="ru-RU" sz="3600" dirty="0" smtClean="0">
                <a:solidFill>
                  <a:schemeClr val="bg1"/>
                </a:solidFill>
              </a:rPr>
              <a:t> </a:t>
            </a:r>
            <a:r>
              <a:rPr lang="ru-RU" sz="3600" dirty="0" err="1" smtClean="0">
                <a:solidFill>
                  <a:schemeClr val="bg1"/>
                </a:solidFill>
              </a:rPr>
              <a:t>інститутів</a:t>
            </a:r>
            <a:r>
              <a:rPr lang="ru-RU" sz="3600" dirty="0" smtClean="0">
                <a:solidFill>
                  <a:schemeClr val="bg1"/>
                </a:solidFill>
              </a:rPr>
              <a:t> ЄС </a:t>
            </a:r>
            <a:r>
              <a:rPr lang="ru-RU" sz="3600" dirty="0" err="1" smtClean="0">
                <a:solidFill>
                  <a:schemeClr val="bg1"/>
                </a:solidFill>
              </a:rPr>
              <a:t>розташовані</a:t>
            </a:r>
            <a:r>
              <a:rPr lang="ru-RU" sz="3600" dirty="0" smtClean="0">
                <a:solidFill>
                  <a:schemeClr val="bg1"/>
                </a:solidFill>
              </a:rPr>
              <a:t> в </a:t>
            </a:r>
            <a:r>
              <a:rPr lang="ru-RU" sz="3600" dirty="0" err="1" smtClean="0">
                <a:solidFill>
                  <a:schemeClr val="bg1"/>
                </a:solidFill>
              </a:rPr>
              <a:t>Брюсселі</a:t>
            </a:r>
            <a:r>
              <a:rPr lang="ru-RU" sz="3600" dirty="0" smtClean="0">
                <a:solidFill>
                  <a:schemeClr val="bg1"/>
                </a:solidFill>
              </a:rPr>
              <a:t> (</a:t>
            </a:r>
            <a:r>
              <a:rPr lang="ru-RU" sz="3600" dirty="0" err="1" smtClean="0">
                <a:solidFill>
                  <a:schemeClr val="bg1"/>
                </a:solidFill>
              </a:rPr>
              <a:t>Бельгія</a:t>
            </a:r>
            <a:r>
              <a:rPr lang="ru-RU" sz="3600" dirty="0" smtClean="0">
                <a:solidFill>
                  <a:schemeClr val="bg1"/>
                </a:solidFill>
              </a:rPr>
              <a:t>). 12 держав-</a:t>
            </a:r>
            <a:r>
              <a:rPr lang="ru-RU" sz="3600" dirty="0" err="1" smtClean="0">
                <a:solidFill>
                  <a:schemeClr val="bg1"/>
                </a:solidFill>
              </a:rPr>
              <a:t>членів</a:t>
            </a:r>
            <a:r>
              <a:rPr lang="ru-RU" sz="3600" dirty="0" smtClean="0">
                <a:solidFill>
                  <a:schemeClr val="bg1"/>
                </a:solidFill>
              </a:rPr>
              <a:t> ЄС (</a:t>
            </a:r>
            <a:r>
              <a:rPr lang="ru-RU" sz="3600" dirty="0" err="1" smtClean="0">
                <a:solidFill>
                  <a:schemeClr val="bg1"/>
                </a:solidFill>
              </a:rPr>
              <a:t>окрім</a:t>
            </a:r>
            <a:r>
              <a:rPr lang="ru-RU" sz="3600" dirty="0" smtClean="0">
                <a:solidFill>
                  <a:schemeClr val="bg1"/>
                </a:solidFill>
              </a:rPr>
              <a:t> </a:t>
            </a:r>
            <a:r>
              <a:rPr lang="ru-RU" sz="3600" dirty="0" err="1" smtClean="0">
                <a:solidFill>
                  <a:schemeClr val="bg1"/>
                </a:solidFill>
              </a:rPr>
              <a:t>Великобританії</a:t>
            </a:r>
            <a:r>
              <a:rPr lang="ru-RU" sz="3600" dirty="0" smtClean="0">
                <a:solidFill>
                  <a:schemeClr val="bg1"/>
                </a:solidFill>
              </a:rPr>
              <a:t>, </a:t>
            </a:r>
            <a:r>
              <a:rPr lang="ru-RU" sz="3600" dirty="0" err="1" smtClean="0">
                <a:solidFill>
                  <a:schemeClr val="bg1"/>
                </a:solidFill>
              </a:rPr>
              <a:t>Данії</a:t>
            </a:r>
            <a:r>
              <a:rPr lang="ru-RU" sz="3600" dirty="0" smtClean="0">
                <a:solidFill>
                  <a:schemeClr val="bg1"/>
                </a:solidFill>
              </a:rPr>
              <a:t> і </a:t>
            </a:r>
            <a:r>
              <a:rPr lang="ru-RU" sz="3600" dirty="0" err="1" smtClean="0">
                <a:solidFill>
                  <a:schemeClr val="bg1"/>
                </a:solidFill>
              </a:rPr>
              <a:t>Швеції</a:t>
            </a:r>
            <a:r>
              <a:rPr lang="ru-RU" sz="3600" dirty="0" smtClean="0">
                <a:solidFill>
                  <a:schemeClr val="bg1"/>
                </a:solidFill>
              </a:rPr>
              <a:t>), </a:t>
            </a:r>
            <a:r>
              <a:rPr lang="ru-RU" sz="3600" dirty="0" err="1" smtClean="0">
                <a:solidFill>
                  <a:schemeClr val="bg1"/>
                </a:solidFill>
              </a:rPr>
              <a:t>ті</a:t>
            </a:r>
            <a:r>
              <a:rPr lang="ru-RU" sz="3600" dirty="0" smtClean="0">
                <a:solidFill>
                  <a:schemeClr val="bg1"/>
                </a:solidFill>
              </a:rPr>
              <a:t>, </a:t>
            </a:r>
            <a:r>
              <a:rPr lang="ru-RU" sz="3600" dirty="0" err="1" smtClean="0">
                <a:solidFill>
                  <a:schemeClr val="bg1"/>
                </a:solidFill>
              </a:rPr>
              <a:t>що</a:t>
            </a:r>
            <a:r>
              <a:rPr lang="ru-RU" sz="3600" dirty="0" smtClean="0">
                <a:solidFill>
                  <a:schemeClr val="bg1"/>
                </a:solidFill>
              </a:rPr>
              <a:t> </a:t>
            </a:r>
            <a:r>
              <a:rPr lang="ru-RU" sz="3600" dirty="0" err="1" smtClean="0">
                <a:solidFill>
                  <a:schemeClr val="bg1"/>
                </a:solidFill>
              </a:rPr>
              <a:t>входять</a:t>
            </a:r>
            <a:r>
              <a:rPr lang="ru-RU" sz="3600" dirty="0" smtClean="0">
                <a:solidFill>
                  <a:schemeClr val="bg1"/>
                </a:solidFill>
              </a:rPr>
              <a:t> в </a:t>
            </a:r>
            <a:r>
              <a:rPr lang="ru-RU" sz="3600" dirty="0" err="1" smtClean="0">
                <a:solidFill>
                  <a:schemeClr val="bg1"/>
                </a:solidFill>
              </a:rPr>
              <a:t>Економічний</a:t>
            </a:r>
            <a:r>
              <a:rPr lang="ru-RU" sz="3600" dirty="0" smtClean="0">
                <a:solidFill>
                  <a:schemeClr val="bg1"/>
                </a:solidFill>
              </a:rPr>
              <a:t> і </a:t>
            </a:r>
            <a:r>
              <a:rPr lang="ru-RU" sz="3600" dirty="0" err="1" smtClean="0">
                <a:solidFill>
                  <a:schemeClr val="bg1"/>
                </a:solidFill>
              </a:rPr>
              <a:t>валютний</a:t>
            </a:r>
            <a:r>
              <a:rPr lang="ru-RU" sz="3600" dirty="0" smtClean="0">
                <a:solidFill>
                  <a:schemeClr val="bg1"/>
                </a:solidFill>
              </a:rPr>
              <a:t> союз (ЕВС), </a:t>
            </a:r>
            <a:r>
              <a:rPr lang="ru-RU" sz="3600" dirty="0" err="1" smtClean="0">
                <a:solidFill>
                  <a:schemeClr val="bg1"/>
                </a:solidFill>
              </a:rPr>
              <a:t>окрім</a:t>
            </a:r>
            <a:r>
              <a:rPr lang="ru-RU" sz="3600" dirty="0" smtClean="0">
                <a:solidFill>
                  <a:schemeClr val="bg1"/>
                </a:solidFill>
              </a:rPr>
              <a:t> </a:t>
            </a:r>
            <a:r>
              <a:rPr lang="ru-RU" sz="3600" dirty="0" err="1" smtClean="0">
                <a:solidFill>
                  <a:schemeClr val="bg1"/>
                </a:solidFill>
              </a:rPr>
              <a:t>спільних</a:t>
            </a:r>
            <a:r>
              <a:rPr lang="ru-RU" sz="3600" dirty="0" smtClean="0">
                <a:solidFill>
                  <a:schemeClr val="bg1"/>
                </a:solidFill>
              </a:rPr>
              <a:t> </a:t>
            </a:r>
            <a:r>
              <a:rPr lang="ru-RU" sz="3600" dirty="0" err="1" smtClean="0">
                <a:solidFill>
                  <a:schemeClr val="bg1"/>
                </a:solidFill>
              </a:rPr>
              <a:t>органів</a:t>
            </a:r>
            <a:r>
              <a:rPr lang="ru-RU" sz="3600" dirty="0" smtClean="0">
                <a:solidFill>
                  <a:schemeClr val="bg1"/>
                </a:solidFill>
              </a:rPr>
              <a:t> і </a:t>
            </a:r>
            <a:r>
              <a:rPr lang="ru-RU" sz="3600" dirty="0" err="1" smtClean="0">
                <a:solidFill>
                  <a:schemeClr val="bg1"/>
                </a:solidFill>
              </a:rPr>
              <a:t>законодавства</a:t>
            </a:r>
            <a:r>
              <a:rPr lang="ru-RU" sz="3600" dirty="0" smtClean="0">
                <a:solidFill>
                  <a:schemeClr val="bg1"/>
                </a:solidFill>
              </a:rPr>
              <a:t> </a:t>
            </a:r>
            <a:r>
              <a:rPr lang="ru-RU" sz="3600" dirty="0" err="1" smtClean="0">
                <a:solidFill>
                  <a:schemeClr val="bg1"/>
                </a:solidFill>
              </a:rPr>
              <a:t>Співтовариства</a:t>
            </a:r>
            <a:r>
              <a:rPr lang="ru-RU" sz="3600" dirty="0" smtClean="0">
                <a:solidFill>
                  <a:schemeClr val="bg1"/>
                </a:solidFill>
              </a:rPr>
              <a:t>, </a:t>
            </a:r>
            <a:r>
              <a:rPr lang="ru-RU" sz="3600" dirty="0" err="1" smtClean="0">
                <a:solidFill>
                  <a:schemeClr val="bg1"/>
                </a:solidFill>
              </a:rPr>
              <a:t>мають</a:t>
            </a:r>
            <a:r>
              <a:rPr lang="ru-RU" sz="3600" dirty="0" smtClean="0">
                <a:solidFill>
                  <a:schemeClr val="bg1"/>
                </a:solidFill>
              </a:rPr>
              <a:t> </a:t>
            </a:r>
            <a:r>
              <a:rPr lang="ru-RU" sz="3600" dirty="0" err="1" smtClean="0">
                <a:solidFill>
                  <a:schemeClr val="bg1"/>
                </a:solidFill>
              </a:rPr>
              <a:t>єдину</a:t>
            </a:r>
            <a:r>
              <a:rPr lang="ru-RU" sz="3600" dirty="0" smtClean="0">
                <a:solidFill>
                  <a:schemeClr val="bg1"/>
                </a:solidFill>
              </a:rPr>
              <a:t> валюту – </a:t>
            </a:r>
            <a:r>
              <a:rPr lang="ru-RU" sz="3600" dirty="0" err="1" smtClean="0">
                <a:solidFill>
                  <a:schemeClr val="bg1"/>
                </a:solidFill>
              </a:rPr>
              <a:t>євро</a:t>
            </a:r>
            <a:r>
              <a:rPr lang="ru-RU" sz="3600" dirty="0" smtClean="0">
                <a:solidFill>
                  <a:schemeClr val="bg1"/>
                </a:solidFill>
              </a:rPr>
              <a:t>.</a:t>
            </a:r>
            <a:endParaRPr lang="ru-RU" sz="3600" dirty="0">
              <a:solidFill>
                <a:schemeClr val="bg1"/>
              </a:solidFill>
            </a:endParaRPr>
          </a:p>
        </p:txBody>
      </p:sp>
    </p:spTree>
    <p:extLst>
      <p:ext uri="{BB962C8B-B14F-4D97-AF65-F5344CB8AC3E}">
        <p14:creationId xmlns:p14="http://schemas.microsoft.com/office/powerpoint/2010/main" val="2043928488"/>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 y="0"/>
            <a:ext cx="9144000" cy="6858000"/>
          </a:xfrm>
          <a:prstGeom prst="rect">
            <a:avLst/>
          </a:prstGeom>
        </p:spPr>
      </p:pic>
      <p:sp>
        <p:nvSpPr>
          <p:cNvPr id="2" name="Заголовок 1"/>
          <p:cNvSpPr>
            <a:spLocks noGrp="1"/>
          </p:cNvSpPr>
          <p:nvPr>
            <p:ph type="title"/>
          </p:nvPr>
        </p:nvSpPr>
        <p:spPr>
          <a:xfrm>
            <a:off x="539552" y="2636912"/>
            <a:ext cx="8229600" cy="1143000"/>
          </a:xfrm>
        </p:spPr>
        <p:txBody>
          <a:bodyPr>
            <a:noAutofit/>
          </a:bodyPr>
          <a:lstStyle/>
          <a:p>
            <a:r>
              <a:rPr lang="ru-RU" sz="2800" dirty="0" smtClean="0">
                <a:solidFill>
                  <a:schemeClr val="bg1"/>
                </a:solidFill>
              </a:rPr>
              <a:t>Батьки-</a:t>
            </a:r>
            <a:r>
              <a:rPr lang="ru-RU" sz="2800" dirty="0" err="1" smtClean="0">
                <a:solidFill>
                  <a:schemeClr val="bg1"/>
                </a:solidFill>
              </a:rPr>
              <a:t>засновники</a:t>
            </a:r>
            <a:r>
              <a:rPr lang="ru-RU" sz="2800" dirty="0" smtClean="0">
                <a:solidFill>
                  <a:schemeClr val="bg1"/>
                </a:solidFill>
              </a:rPr>
              <a:t> </a:t>
            </a:r>
            <a:r>
              <a:rPr lang="ru-RU" sz="2800" dirty="0" err="1" smtClean="0">
                <a:solidFill>
                  <a:schemeClr val="bg1"/>
                </a:solidFill>
              </a:rPr>
              <a:t>Європи</a:t>
            </a:r>
            <a:r>
              <a:rPr lang="ru-RU" sz="2800" dirty="0" smtClean="0">
                <a:solidFill>
                  <a:schemeClr val="bg1"/>
                </a:solidFill>
              </a:rPr>
              <a:t>: </a:t>
            </a:r>
            <a:br>
              <a:rPr lang="ru-RU" sz="2800" dirty="0" smtClean="0">
                <a:solidFill>
                  <a:schemeClr val="bg1"/>
                </a:solidFill>
              </a:rPr>
            </a:br>
            <a:r>
              <a:rPr lang="ru-RU" sz="2800" dirty="0" err="1" smtClean="0">
                <a:solidFill>
                  <a:schemeClr val="bg1"/>
                </a:solidFill>
              </a:rPr>
              <a:t>Після</a:t>
            </a:r>
            <a:r>
              <a:rPr lang="ru-RU" sz="2800" dirty="0" smtClean="0">
                <a:solidFill>
                  <a:schemeClr val="bg1"/>
                </a:solidFill>
              </a:rPr>
              <a:t> </a:t>
            </a:r>
            <a:r>
              <a:rPr lang="en-US" sz="2800" dirty="0" smtClean="0">
                <a:solidFill>
                  <a:schemeClr val="bg1"/>
                </a:solidFill>
              </a:rPr>
              <a:t>II </a:t>
            </a:r>
            <a:r>
              <a:rPr lang="ru-RU" sz="2800" dirty="0" err="1" smtClean="0">
                <a:solidFill>
                  <a:schemeClr val="bg1"/>
                </a:solidFill>
              </a:rPr>
              <a:t>Світової</a:t>
            </a:r>
            <a:r>
              <a:rPr lang="ru-RU" sz="2800" dirty="0" smtClean="0">
                <a:solidFill>
                  <a:schemeClr val="bg1"/>
                </a:solidFill>
              </a:rPr>
              <a:t> </a:t>
            </a:r>
            <a:r>
              <a:rPr lang="ru-RU" sz="2800" dirty="0" err="1" smtClean="0">
                <a:solidFill>
                  <a:schemeClr val="bg1"/>
                </a:solidFill>
              </a:rPr>
              <a:t>війни</a:t>
            </a:r>
            <a:r>
              <a:rPr lang="ru-RU" sz="2800" dirty="0" smtClean="0">
                <a:solidFill>
                  <a:schemeClr val="bg1"/>
                </a:solidFill>
              </a:rPr>
              <a:t> ряд </a:t>
            </a:r>
            <a:r>
              <a:rPr lang="ru-RU" sz="2800" dirty="0" err="1" smtClean="0">
                <a:solidFill>
                  <a:schemeClr val="bg1"/>
                </a:solidFill>
              </a:rPr>
              <a:t>видатних</a:t>
            </a:r>
            <a:r>
              <a:rPr lang="ru-RU" sz="2800" dirty="0" smtClean="0">
                <a:solidFill>
                  <a:schemeClr val="bg1"/>
                </a:solidFill>
              </a:rPr>
              <a:t> </a:t>
            </a:r>
            <a:r>
              <a:rPr lang="ru-RU" sz="2800" dirty="0" err="1" smtClean="0">
                <a:solidFill>
                  <a:schemeClr val="bg1"/>
                </a:solidFill>
              </a:rPr>
              <a:t>європейських</a:t>
            </a:r>
            <a:r>
              <a:rPr lang="ru-RU" sz="2800" dirty="0" smtClean="0">
                <a:solidFill>
                  <a:schemeClr val="bg1"/>
                </a:solidFill>
              </a:rPr>
              <a:t> </a:t>
            </a:r>
            <a:r>
              <a:rPr lang="ru-RU" sz="2800" dirty="0" err="1" smtClean="0">
                <a:solidFill>
                  <a:schemeClr val="bg1"/>
                </a:solidFill>
              </a:rPr>
              <a:t>політиків</a:t>
            </a:r>
            <a:r>
              <a:rPr lang="ru-RU" sz="2800" dirty="0" smtClean="0">
                <a:solidFill>
                  <a:schemeClr val="bg1"/>
                </a:solidFill>
              </a:rPr>
              <a:t> </a:t>
            </a:r>
            <a:r>
              <a:rPr lang="ru-RU" sz="2800" dirty="0" err="1" smtClean="0">
                <a:solidFill>
                  <a:schemeClr val="bg1"/>
                </a:solidFill>
              </a:rPr>
              <a:t>мріяли</a:t>
            </a:r>
            <a:r>
              <a:rPr lang="ru-RU" sz="2800" dirty="0" smtClean="0">
                <a:solidFill>
                  <a:schemeClr val="bg1"/>
                </a:solidFill>
              </a:rPr>
              <a:t> про </a:t>
            </a:r>
            <a:r>
              <a:rPr lang="ru-RU" sz="2800" dirty="0" err="1" smtClean="0">
                <a:solidFill>
                  <a:schemeClr val="bg1"/>
                </a:solidFill>
              </a:rPr>
              <a:t>об'єднання</a:t>
            </a:r>
            <a:r>
              <a:rPr lang="ru-RU" sz="2800" dirty="0" smtClean="0">
                <a:solidFill>
                  <a:schemeClr val="bg1"/>
                </a:solidFill>
              </a:rPr>
              <a:t> </a:t>
            </a:r>
            <a:r>
              <a:rPr lang="ru-RU" sz="2800" dirty="0" err="1" smtClean="0">
                <a:solidFill>
                  <a:schemeClr val="bg1"/>
                </a:solidFill>
              </a:rPr>
              <a:t>народів</a:t>
            </a:r>
            <a:r>
              <a:rPr lang="ru-RU" sz="2800" dirty="0" smtClean="0">
                <a:solidFill>
                  <a:schemeClr val="bg1"/>
                </a:solidFill>
              </a:rPr>
              <a:t> </a:t>
            </a:r>
            <a:r>
              <a:rPr lang="ru-RU" sz="2800" dirty="0" err="1" smtClean="0">
                <a:solidFill>
                  <a:schemeClr val="bg1"/>
                </a:solidFill>
              </a:rPr>
              <a:t>Європи</a:t>
            </a:r>
            <a:r>
              <a:rPr lang="ru-RU" sz="2800" dirty="0" smtClean="0">
                <a:solidFill>
                  <a:schemeClr val="bg1"/>
                </a:solidFill>
              </a:rPr>
              <a:t> </a:t>
            </a:r>
            <a:r>
              <a:rPr lang="ru-RU" sz="2800" dirty="0" err="1" smtClean="0">
                <a:solidFill>
                  <a:schemeClr val="bg1"/>
                </a:solidFill>
              </a:rPr>
              <a:t>задля</a:t>
            </a:r>
            <a:r>
              <a:rPr lang="ru-RU" sz="2800" dirty="0" smtClean="0">
                <a:solidFill>
                  <a:schemeClr val="bg1"/>
                </a:solidFill>
              </a:rPr>
              <a:t> </a:t>
            </a:r>
            <a:r>
              <a:rPr lang="ru-RU" sz="2800" dirty="0" err="1" smtClean="0">
                <a:solidFill>
                  <a:schemeClr val="bg1"/>
                </a:solidFill>
              </a:rPr>
              <a:t>постійного</a:t>
            </a:r>
            <a:r>
              <a:rPr lang="ru-RU" sz="2800" dirty="0" smtClean="0">
                <a:solidFill>
                  <a:schemeClr val="bg1"/>
                </a:solidFill>
              </a:rPr>
              <a:t> миру та </a:t>
            </a:r>
            <a:r>
              <a:rPr lang="ru-RU" sz="2800" dirty="0" err="1" smtClean="0">
                <a:solidFill>
                  <a:schemeClr val="bg1"/>
                </a:solidFill>
              </a:rPr>
              <a:t>приязні</a:t>
            </a:r>
            <a:r>
              <a:rPr lang="ru-RU" sz="2800" dirty="0" smtClean="0">
                <a:solidFill>
                  <a:schemeClr val="bg1"/>
                </a:solidFill>
              </a:rPr>
              <a:t>. </a:t>
            </a:r>
            <a:r>
              <a:rPr lang="ru-RU" sz="2800" dirty="0" err="1" smtClean="0">
                <a:solidFill>
                  <a:schemeClr val="bg1"/>
                </a:solidFill>
              </a:rPr>
              <a:t>Під</a:t>
            </a:r>
            <a:r>
              <a:rPr lang="ru-RU" sz="2800" dirty="0" smtClean="0">
                <a:solidFill>
                  <a:schemeClr val="bg1"/>
                </a:solidFill>
              </a:rPr>
              <a:t> час </a:t>
            </a:r>
            <a:r>
              <a:rPr lang="ru-RU" sz="2800" dirty="0" err="1" smtClean="0">
                <a:solidFill>
                  <a:schemeClr val="bg1"/>
                </a:solidFill>
              </a:rPr>
              <a:t>наступних</a:t>
            </a:r>
            <a:r>
              <a:rPr lang="ru-RU" sz="2800" dirty="0" smtClean="0">
                <a:solidFill>
                  <a:schemeClr val="bg1"/>
                </a:solidFill>
              </a:rPr>
              <a:t> 50 </a:t>
            </a:r>
            <a:r>
              <a:rPr lang="ru-RU" sz="2800" dirty="0" err="1" smtClean="0">
                <a:solidFill>
                  <a:schemeClr val="bg1"/>
                </a:solidFill>
              </a:rPr>
              <a:t>років</a:t>
            </a:r>
            <a:r>
              <a:rPr lang="ru-RU" sz="2800" dirty="0" smtClean="0">
                <a:solidFill>
                  <a:schemeClr val="bg1"/>
                </a:solidFill>
              </a:rPr>
              <a:t>, </a:t>
            </a:r>
            <a:r>
              <a:rPr lang="ru-RU" sz="2800" dirty="0" err="1" smtClean="0">
                <a:solidFill>
                  <a:schemeClr val="bg1"/>
                </a:solidFill>
              </a:rPr>
              <a:t>протягом</a:t>
            </a:r>
            <a:r>
              <a:rPr lang="ru-RU" sz="2800" dirty="0" smtClean="0">
                <a:solidFill>
                  <a:schemeClr val="bg1"/>
                </a:solidFill>
              </a:rPr>
              <a:t> </a:t>
            </a:r>
            <a:r>
              <a:rPr lang="ru-RU" sz="2800" dirty="0" err="1" smtClean="0">
                <a:solidFill>
                  <a:schemeClr val="bg1"/>
                </a:solidFill>
              </a:rPr>
              <a:t>яких</a:t>
            </a:r>
            <a:r>
              <a:rPr lang="ru-RU" sz="2800" dirty="0" smtClean="0">
                <a:solidFill>
                  <a:schemeClr val="bg1"/>
                </a:solidFill>
              </a:rPr>
              <a:t> </a:t>
            </a:r>
            <a:r>
              <a:rPr lang="ru-RU" sz="2800" dirty="0" err="1" smtClean="0">
                <a:solidFill>
                  <a:schemeClr val="bg1"/>
                </a:solidFill>
              </a:rPr>
              <a:t>будувався</a:t>
            </a:r>
            <a:r>
              <a:rPr lang="ru-RU" sz="2800" dirty="0" smtClean="0">
                <a:solidFill>
                  <a:schemeClr val="bg1"/>
                </a:solidFill>
              </a:rPr>
              <a:t> ЄС, </a:t>
            </a:r>
            <a:r>
              <a:rPr lang="ru-RU" sz="2800" dirty="0" err="1" smtClean="0">
                <a:solidFill>
                  <a:schemeClr val="bg1"/>
                </a:solidFill>
              </a:rPr>
              <a:t>їх</a:t>
            </a:r>
            <a:r>
              <a:rPr lang="ru-RU" sz="2800" dirty="0" smtClean="0">
                <a:solidFill>
                  <a:schemeClr val="bg1"/>
                </a:solidFill>
              </a:rPr>
              <a:t> </a:t>
            </a:r>
            <a:r>
              <a:rPr lang="ru-RU" sz="2800" dirty="0" err="1" smtClean="0">
                <a:solidFill>
                  <a:schemeClr val="bg1"/>
                </a:solidFill>
              </a:rPr>
              <a:t>мрії</a:t>
            </a:r>
            <a:r>
              <a:rPr lang="ru-RU" sz="2800" dirty="0" smtClean="0">
                <a:solidFill>
                  <a:schemeClr val="bg1"/>
                </a:solidFill>
              </a:rPr>
              <a:t> </a:t>
            </a:r>
            <a:r>
              <a:rPr lang="ru-RU" sz="2800" dirty="0" err="1" smtClean="0">
                <a:solidFill>
                  <a:schemeClr val="bg1"/>
                </a:solidFill>
              </a:rPr>
              <a:t>здійснилися</a:t>
            </a:r>
            <a:r>
              <a:rPr lang="ru-RU" sz="2800" dirty="0" smtClean="0">
                <a:solidFill>
                  <a:schemeClr val="bg1"/>
                </a:solidFill>
              </a:rPr>
              <a:t>. Тому </a:t>
            </a:r>
            <a:r>
              <a:rPr lang="ru-RU" sz="2800" dirty="0" err="1" smtClean="0">
                <a:solidFill>
                  <a:schemeClr val="bg1"/>
                </a:solidFill>
              </a:rPr>
              <a:t>їх</a:t>
            </a:r>
            <a:r>
              <a:rPr lang="ru-RU" sz="2800" dirty="0" smtClean="0">
                <a:solidFill>
                  <a:schemeClr val="bg1"/>
                </a:solidFill>
              </a:rPr>
              <a:t> </a:t>
            </a:r>
            <a:r>
              <a:rPr lang="ru-RU" sz="2800" dirty="0" err="1" smtClean="0">
                <a:solidFill>
                  <a:schemeClr val="bg1"/>
                </a:solidFill>
              </a:rPr>
              <a:t>називають</a:t>
            </a:r>
            <a:r>
              <a:rPr lang="ru-RU" sz="2800" dirty="0" smtClean="0">
                <a:solidFill>
                  <a:schemeClr val="bg1"/>
                </a:solidFill>
              </a:rPr>
              <a:t> "батьками-</a:t>
            </a:r>
            <a:r>
              <a:rPr lang="ru-RU" sz="2800" dirty="0" err="1" smtClean="0">
                <a:solidFill>
                  <a:schemeClr val="bg1"/>
                </a:solidFill>
              </a:rPr>
              <a:t>засновниками</a:t>
            </a:r>
            <a:r>
              <a:rPr lang="ru-RU" sz="2800" dirty="0" smtClean="0">
                <a:solidFill>
                  <a:schemeClr val="bg1"/>
                </a:solidFill>
              </a:rPr>
              <a:t>" ЄС.</a:t>
            </a:r>
            <a:br>
              <a:rPr lang="ru-RU" sz="2800" dirty="0" smtClean="0">
                <a:solidFill>
                  <a:schemeClr val="bg1"/>
                </a:solidFill>
              </a:rPr>
            </a:br>
            <a:r>
              <a:rPr lang="ru-RU" sz="2800" dirty="0" err="1" smtClean="0">
                <a:solidFill>
                  <a:schemeClr val="bg1"/>
                </a:solidFill>
              </a:rPr>
              <a:t>Вінстон</a:t>
            </a:r>
            <a:r>
              <a:rPr lang="ru-RU" sz="2800" dirty="0" smtClean="0">
                <a:solidFill>
                  <a:schemeClr val="bg1"/>
                </a:solidFill>
              </a:rPr>
              <a:t> </a:t>
            </a:r>
            <a:r>
              <a:rPr lang="ru-RU" sz="2800" dirty="0" err="1" smtClean="0">
                <a:solidFill>
                  <a:schemeClr val="bg1"/>
                </a:solidFill>
              </a:rPr>
              <a:t>Черчіль</a:t>
            </a:r>
            <a:r>
              <a:rPr lang="ru-RU" sz="2800" dirty="0" smtClean="0">
                <a:solidFill>
                  <a:schemeClr val="bg1"/>
                </a:solidFill>
              </a:rPr>
              <a:t/>
            </a:r>
            <a:br>
              <a:rPr lang="ru-RU" sz="2800" dirty="0" smtClean="0">
                <a:solidFill>
                  <a:schemeClr val="bg1"/>
                </a:solidFill>
              </a:rPr>
            </a:br>
            <a:r>
              <a:rPr lang="ru-RU" sz="2800" dirty="0" smtClean="0">
                <a:solidFill>
                  <a:schemeClr val="bg1"/>
                </a:solidFill>
              </a:rPr>
              <a:t>Роберт Шуман</a:t>
            </a:r>
            <a:br>
              <a:rPr lang="ru-RU" sz="2800" dirty="0" smtClean="0">
                <a:solidFill>
                  <a:schemeClr val="bg1"/>
                </a:solidFill>
              </a:rPr>
            </a:br>
            <a:r>
              <a:rPr lang="ru-RU" sz="2800" dirty="0" smtClean="0">
                <a:solidFill>
                  <a:schemeClr val="bg1"/>
                </a:solidFill>
              </a:rPr>
              <a:t>Пол </a:t>
            </a:r>
            <a:r>
              <a:rPr lang="ru-RU" sz="2800" dirty="0" err="1" smtClean="0">
                <a:solidFill>
                  <a:schemeClr val="bg1"/>
                </a:solidFill>
              </a:rPr>
              <a:t>Генрі</a:t>
            </a:r>
            <a:r>
              <a:rPr lang="ru-RU" sz="2800" dirty="0" smtClean="0">
                <a:solidFill>
                  <a:schemeClr val="bg1"/>
                </a:solidFill>
              </a:rPr>
              <a:t> </a:t>
            </a:r>
            <a:r>
              <a:rPr lang="ru-RU" sz="2800" dirty="0" err="1" smtClean="0">
                <a:solidFill>
                  <a:schemeClr val="bg1"/>
                </a:solidFill>
              </a:rPr>
              <a:t>Спаак</a:t>
            </a:r>
            <a:r>
              <a:rPr lang="ru-RU" sz="2800" dirty="0" smtClean="0">
                <a:solidFill>
                  <a:schemeClr val="bg1"/>
                </a:solidFill>
              </a:rPr>
              <a:t> </a:t>
            </a:r>
            <a:br>
              <a:rPr lang="ru-RU" sz="2800" dirty="0" smtClean="0">
                <a:solidFill>
                  <a:schemeClr val="bg1"/>
                </a:solidFill>
              </a:rPr>
            </a:br>
            <a:r>
              <a:rPr lang="ru-RU" sz="2800" dirty="0" smtClean="0">
                <a:solidFill>
                  <a:schemeClr val="bg1"/>
                </a:solidFill>
              </a:rPr>
              <a:t>Жан Моне</a:t>
            </a:r>
            <a:br>
              <a:rPr lang="ru-RU" sz="2800" dirty="0" smtClean="0">
                <a:solidFill>
                  <a:schemeClr val="bg1"/>
                </a:solidFill>
              </a:rPr>
            </a:br>
            <a:r>
              <a:rPr lang="ru-RU" sz="2800" dirty="0" err="1" smtClean="0">
                <a:solidFill>
                  <a:schemeClr val="bg1"/>
                </a:solidFill>
              </a:rPr>
              <a:t>Алкід</a:t>
            </a:r>
            <a:r>
              <a:rPr lang="ru-RU" sz="2800" dirty="0" smtClean="0">
                <a:solidFill>
                  <a:schemeClr val="bg1"/>
                </a:solidFill>
              </a:rPr>
              <a:t>  де </a:t>
            </a:r>
            <a:r>
              <a:rPr lang="ru-RU" sz="2800" dirty="0" err="1" smtClean="0">
                <a:solidFill>
                  <a:schemeClr val="bg1"/>
                </a:solidFill>
              </a:rPr>
              <a:t>Гаспер</a:t>
            </a:r>
            <a:r>
              <a:rPr lang="ru-RU" sz="2800" dirty="0" smtClean="0">
                <a:solidFill>
                  <a:schemeClr val="bg1"/>
                </a:solidFill>
              </a:rPr>
              <a:t/>
            </a:r>
            <a:br>
              <a:rPr lang="ru-RU" sz="2800" dirty="0" smtClean="0">
                <a:solidFill>
                  <a:schemeClr val="bg1"/>
                </a:solidFill>
              </a:rPr>
            </a:br>
            <a:r>
              <a:rPr lang="ru-RU" sz="2800" dirty="0" smtClean="0">
                <a:solidFill>
                  <a:schemeClr val="bg1"/>
                </a:solidFill>
              </a:rPr>
              <a:t>Конрад </a:t>
            </a:r>
            <a:r>
              <a:rPr lang="ru-RU" sz="2800" dirty="0" err="1" smtClean="0">
                <a:solidFill>
                  <a:schemeClr val="bg1"/>
                </a:solidFill>
              </a:rPr>
              <a:t>Аденауер</a:t>
            </a:r>
            <a:r>
              <a:rPr lang="ru-RU" sz="2800" dirty="0" smtClean="0">
                <a:solidFill>
                  <a:schemeClr val="bg1"/>
                </a:solidFill>
              </a:rPr>
              <a:t> </a:t>
            </a:r>
            <a:br>
              <a:rPr lang="ru-RU" sz="2800" dirty="0" smtClean="0">
                <a:solidFill>
                  <a:schemeClr val="bg1"/>
                </a:solidFill>
              </a:rPr>
            </a:br>
            <a:r>
              <a:rPr lang="ru-RU" sz="2800" dirty="0" err="1" smtClean="0">
                <a:solidFill>
                  <a:schemeClr val="bg1"/>
                </a:solidFill>
              </a:rPr>
              <a:t>Етьєн</a:t>
            </a:r>
            <a:r>
              <a:rPr lang="ru-RU" sz="2800" dirty="0" smtClean="0">
                <a:solidFill>
                  <a:schemeClr val="bg1"/>
                </a:solidFill>
              </a:rPr>
              <a:t> </a:t>
            </a:r>
            <a:r>
              <a:rPr lang="ru-RU" sz="2800" dirty="0" err="1" smtClean="0">
                <a:solidFill>
                  <a:schemeClr val="bg1"/>
                </a:solidFill>
              </a:rPr>
              <a:t>Давіньон</a:t>
            </a:r>
            <a:r>
              <a:rPr lang="ru-RU" sz="2800" dirty="0" smtClean="0">
                <a:solidFill>
                  <a:schemeClr val="bg1"/>
                </a:solidFill>
              </a:rPr>
              <a:t/>
            </a:r>
            <a:br>
              <a:rPr lang="ru-RU" sz="2800" dirty="0" smtClean="0">
                <a:solidFill>
                  <a:schemeClr val="bg1"/>
                </a:solidFill>
              </a:rPr>
            </a:br>
            <a:r>
              <a:rPr lang="ru-RU" sz="2800" dirty="0" smtClean="0">
                <a:solidFill>
                  <a:schemeClr val="bg1"/>
                </a:solidFill>
              </a:rPr>
              <a:t>Жак </a:t>
            </a:r>
            <a:r>
              <a:rPr lang="ru-RU" sz="2800" dirty="0" err="1" smtClean="0">
                <a:solidFill>
                  <a:schemeClr val="bg1"/>
                </a:solidFill>
              </a:rPr>
              <a:t>Люсьєн</a:t>
            </a:r>
            <a:r>
              <a:rPr lang="ru-RU" sz="2800" dirty="0" smtClean="0">
                <a:solidFill>
                  <a:schemeClr val="bg1"/>
                </a:solidFill>
              </a:rPr>
              <a:t> </a:t>
            </a:r>
            <a:r>
              <a:rPr lang="ru-RU" sz="2800" dirty="0" err="1" smtClean="0">
                <a:solidFill>
                  <a:schemeClr val="bg1"/>
                </a:solidFill>
              </a:rPr>
              <a:t>Делоп</a:t>
            </a:r>
            <a:endParaRPr lang="ru-RU" sz="2800" dirty="0">
              <a:solidFill>
                <a:schemeClr val="bg1"/>
              </a:solidFill>
            </a:endParaRPr>
          </a:p>
        </p:txBody>
      </p:sp>
    </p:spTree>
    <p:extLst>
      <p:ext uri="{BB962C8B-B14F-4D97-AF65-F5344CB8AC3E}">
        <p14:creationId xmlns:p14="http://schemas.microsoft.com/office/powerpoint/2010/main" val="2680591560"/>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 y="0"/>
            <a:ext cx="9139944" cy="6858000"/>
          </a:xfrm>
          <a:prstGeom prst="rect">
            <a:avLst/>
          </a:prstGeom>
        </p:spPr>
      </p:pic>
      <p:sp>
        <p:nvSpPr>
          <p:cNvPr id="2" name="Заголовок 1"/>
          <p:cNvSpPr>
            <a:spLocks noGrp="1"/>
          </p:cNvSpPr>
          <p:nvPr>
            <p:ph type="title"/>
          </p:nvPr>
        </p:nvSpPr>
        <p:spPr>
          <a:xfrm>
            <a:off x="4056" y="0"/>
            <a:ext cx="9129802" cy="1362075"/>
          </a:xfrm>
        </p:spPr>
        <p:txBody>
          <a:bodyPr>
            <a:normAutofit fontScale="90000"/>
          </a:bodyPr>
          <a:lstStyle/>
          <a:p>
            <a:pPr algn="just"/>
            <a:r>
              <a:rPr lang="ru-RU" sz="3600" b="1" dirty="0" err="1" smtClean="0">
                <a:solidFill>
                  <a:schemeClr val="bg1"/>
                </a:solidFill>
              </a:rPr>
              <a:t>Історія</a:t>
            </a:r>
            <a:r>
              <a:rPr lang="ru-RU" sz="3600" b="1" dirty="0" smtClean="0">
                <a:solidFill>
                  <a:schemeClr val="bg1"/>
                </a:solidFill>
              </a:rPr>
              <a:t> </a:t>
            </a:r>
            <a:r>
              <a:rPr lang="ru-RU" sz="3600" b="1" dirty="0" err="1" smtClean="0">
                <a:solidFill>
                  <a:schemeClr val="bg1"/>
                </a:solidFill>
              </a:rPr>
              <a:t>європейської</a:t>
            </a:r>
            <a:r>
              <a:rPr lang="ru-RU" sz="3600" b="1" dirty="0" smtClean="0">
                <a:solidFill>
                  <a:schemeClr val="bg1"/>
                </a:solidFill>
              </a:rPr>
              <a:t> </a:t>
            </a:r>
            <a:r>
              <a:rPr lang="ru-RU" sz="3600" b="1" dirty="0" err="1" smtClean="0">
                <a:solidFill>
                  <a:schemeClr val="bg1"/>
                </a:solidFill>
              </a:rPr>
              <a:t>інтеграції</a:t>
            </a:r>
            <a:r>
              <a:rPr lang="ru-RU" sz="3600" b="1" dirty="0" smtClean="0">
                <a:solidFill>
                  <a:schemeClr val="bg1"/>
                </a:solidFill>
              </a:rPr>
              <a:t> </a:t>
            </a:r>
            <a:r>
              <a:rPr lang="ru-RU" sz="3600" b="1" dirty="0" err="1" smtClean="0">
                <a:solidFill>
                  <a:schemeClr val="bg1"/>
                </a:solidFill>
              </a:rPr>
              <a:t>нерозривно</a:t>
            </a:r>
            <a:r>
              <a:rPr lang="ru-RU" sz="3600" b="1" dirty="0" smtClean="0">
                <a:solidFill>
                  <a:schemeClr val="bg1"/>
                </a:solidFill>
              </a:rPr>
              <a:t> </a:t>
            </a:r>
            <a:r>
              <a:rPr lang="ru-RU" sz="3600" b="1" dirty="0" err="1" smtClean="0">
                <a:solidFill>
                  <a:schemeClr val="bg1"/>
                </a:solidFill>
              </a:rPr>
              <a:t>пов'язана</a:t>
            </a:r>
            <a:r>
              <a:rPr lang="ru-RU" sz="3600" b="1" dirty="0" smtClean="0">
                <a:solidFill>
                  <a:schemeClr val="bg1"/>
                </a:solidFill>
              </a:rPr>
              <a:t> з </a:t>
            </a:r>
            <a:r>
              <a:rPr lang="ru-RU" sz="3600" b="1" dirty="0" err="1" smtClean="0">
                <a:solidFill>
                  <a:schemeClr val="bg1"/>
                </a:solidFill>
              </a:rPr>
              <a:t>процесом</a:t>
            </a:r>
            <a:r>
              <a:rPr lang="ru-RU" sz="3600" b="1" dirty="0" smtClean="0">
                <a:solidFill>
                  <a:schemeClr val="bg1"/>
                </a:solidFill>
              </a:rPr>
              <a:t> </a:t>
            </a:r>
            <a:r>
              <a:rPr lang="ru-RU" sz="3600" b="1" dirty="0" err="1" smtClean="0">
                <a:solidFill>
                  <a:schemeClr val="bg1"/>
                </a:solidFill>
              </a:rPr>
              <a:t>розширення</a:t>
            </a:r>
            <a:r>
              <a:rPr lang="ru-RU" sz="3600" b="1" dirty="0" smtClean="0">
                <a:solidFill>
                  <a:schemeClr val="bg1"/>
                </a:solidFill>
              </a:rPr>
              <a:t> </a:t>
            </a:r>
            <a:r>
              <a:rPr lang="ru-RU" sz="3600" b="1" dirty="0" err="1" smtClean="0">
                <a:solidFill>
                  <a:schemeClr val="bg1"/>
                </a:solidFill>
              </a:rPr>
              <a:t>Співтовариства</a:t>
            </a:r>
            <a:r>
              <a:rPr lang="ru-RU" sz="3600" b="1" dirty="0" smtClean="0">
                <a:solidFill>
                  <a:schemeClr val="bg1"/>
                </a:solidFill>
              </a:rPr>
              <a:t>.</a:t>
            </a:r>
            <a:r>
              <a:rPr lang="ru-RU" b="1" dirty="0" smtClean="0">
                <a:solidFill>
                  <a:schemeClr val="bg1"/>
                </a:solidFill>
              </a:rPr>
              <a:t/>
            </a:r>
            <a:br>
              <a:rPr lang="ru-RU" b="1" dirty="0" smtClean="0">
                <a:solidFill>
                  <a:schemeClr val="bg1"/>
                </a:solidFill>
              </a:rPr>
            </a:br>
            <a:r>
              <a:rPr lang="ru-RU" b="1" dirty="0" smtClean="0">
                <a:solidFill>
                  <a:schemeClr val="bg1"/>
                </a:solidFill>
              </a:rPr>
              <a:t> </a:t>
            </a:r>
            <a:endParaRPr lang="ru-RU" sz="3600" dirty="0">
              <a:solidFill>
                <a:schemeClr val="bg1"/>
              </a:solidFill>
            </a:endParaRPr>
          </a:p>
        </p:txBody>
      </p:sp>
      <p:sp>
        <p:nvSpPr>
          <p:cNvPr id="4" name="Текст 3"/>
          <p:cNvSpPr>
            <a:spLocks noGrp="1"/>
          </p:cNvSpPr>
          <p:nvPr>
            <p:ph type="body" idx="1"/>
          </p:nvPr>
        </p:nvSpPr>
        <p:spPr>
          <a:xfrm>
            <a:off x="0" y="3545632"/>
            <a:ext cx="9027302" cy="3312368"/>
          </a:xfrm>
        </p:spPr>
        <p:txBody>
          <a:bodyPr>
            <a:noAutofit/>
          </a:bodyPr>
          <a:lstStyle/>
          <a:p>
            <a:pPr marL="342900" indent="-342900">
              <a:buFont typeface="Arial" pitchFamily="34" charset="0"/>
              <a:buChar char="•"/>
            </a:pPr>
            <a:r>
              <a:rPr lang="ru-RU" sz="2800" dirty="0" smtClean="0">
                <a:solidFill>
                  <a:schemeClr val="bg1"/>
                </a:solidFill>
              </a:rPr>
              <a:t> 1973 р. до </a:t>
            </a:r>
            <a:r>
              <a:rPr lang="ru-RU" sz="2800" dirty="0" err="1" smtClean="0">
                <a:solidFill>
                  <a:schemeClr val="bg1"/>
                </a:solidFill>
              </a:rPr>
              <a:t>країн-засновників</a:t>
            </a:r>
            <a:r>
              <a:rPr lang="ru-RU" sz="2800" dirty="0" smtClean="0">
                <a:solidFill>
                  <a:schemeClr val="bg1"/>
                </a:solidFill>
              </a:rPr>
              <a:t> </a:t>
            </a:r>
            <a:r>
              <a:rPr lang="ru-RU" sz="2800" dirty="0" err="1" smtClean="0">
                <a:solidFill>
                  <a:schemeClr val="bg1"/>
                </a:solidFill>
              </a:rPr>
              <a:t>Європейських</a:t>
            </a:r>
            <a:r>
              <a:rPr lang="ru-RU" sz="2800" dirty="0" smtClean="0">
                <a:solidFill>
                  <a:schemeClr val="bg1"/>
                </a:solidFill>
              </a:rPr>
              <a:t> </a:t>
            </a:r>
            <a:r>
              <a:rPr lang="ru-RU" sz="2800" dirty="0" err="1" smtClean="0">
                <a:solidFill>
                  <a:schemeClr val="bg1"/>
                </a:solidFill>
              </a:rPr>
              <a:t>співтовариств</a:t>
            </a:r>
            <a:r>
              <a:rPr lang="ru-RU" sz="2800" dirty="0" smtClean="0">
                <a:solidFill>
                  <a:schemeClr val="bg1"/>
                </a:solidFill>
              </a:rPr>
              <a:t> </a:t>
            </a:r>
            <a:r>
              <a:rPr lang="ru-RU" sz="2800" dirty="0" err="1" smtClean="0">
                <a:solidFill>
                  <a:schemeClr val="bg1"/>
                </a:solidFill>
              </a:rPr>
              <a:t>приєдналися</a:t>
            </a:r>
            <a:r>
              <a:rPr lang="ru-RU" sz="2800" dirty="0" smtClean="0">
                <a:solidFill>
                  <a:schemeClr val="bg1"/>
                </a:solidFill>
              </a:rPr>
              <a:t> </a:t>
            </a:r>
            <a:r>
              <a:rPr lang="ru-RU" sz="2800" dirty="0" err="1" smtClean="0">
                <a:solidFill>
                  <a:schemeClr val="bg1"/>
                </a:solidFill>
              </a:rPr>
              <a:t>Данія</a:t>
            </a:r>
            <a:r>
              <a:rPr lang="ru-RU" sz="2800" dirty="0" smtClean="0">
                <a:solidFill>
                  <a:schemeClr val="bg1"/>
                </a:solidFill>
              </a:rPr>
              <a:t>, </a:t>
            </a:r>
            <a:r>
              <a:rPr lang="ru-RU" sz="2800" dirty="0" err="1" smtClean="0">
                <a:solidFill>
                  <a:schemeClr val="bg1"/>
                </a:solidFill>
              </a:rPr>
              <a:t>Ірландія</a:t>
            </a:r>
            <a:r>
              <a:rPr lang="ru-RU" sz="2800" dirty="0" smtClean="0">
                <a:solidFill>
                  <a:schemeClr val="bg1"/>
                </a:solidFill>
              </a:rPr>
              <a:t> і </a:t>
            </a:r>
            <a:r>
              <a:rPr lang="ru-RU" sz="2800" dirty="0" err="1" smtClean="0">
                <a:solidFill>
                  <a:schemeClr val="bg1"/>
                </a:solidFill>
              </a:rPr>
              <a:t>Великобританія</a:t>
            </a:r>
            <a:endParaRPr lang="ru-RU" sz="2800" dirty="0" smtClean="0">
              <a:solidFill>
                <a:schemeClr val="bg1"/>
              </a:solidFill>
            </a:endParaRPr>
          </a:p>
          <a:p>
            <a:pPr marL="342900" indent="-342900">
              <a:buFont typeface="Arial" pitchFamily="34" charset="0"/>
              <a:buChar char="•"/>
            </a:pPr>
            <a:r>
              <a:rPr lang="ru-RU" sz="2800" dirty="0" smtClean="0">
                <a:solidFill>
                  <a:schemeClr val="bg1"/>
                </a:solidFill>
              </a:rPr>
              <a:t> в 1981 – </a:t>
            </a:r>
            <a:r>
              <a:rPr lang="ru-RU" sz="2800" dirty="0" err="1" smtClean="0">
                <a:solidFill>
                  <a:schemeClr val="bg1"/>
                </a:solidFill>
              </a:rPr>
              <a:t>Греція</a:t>
            </a:r>
            <a:endParaRPr lang="ru-RU" sz="2800" dirty="0">
              <a:solidFill>
                <a:schemeClr val="bg1"/>
              </a:solidFill>
            </a:endParaRPr>
          </a:p>
          <a:p>
            <a:pPr marL="342900" indent="-342900">
              <a:buFont typeface="Arial" pitchFamily="34" charset="0"/>
              <a:buChar char="•"/>
            </a:pPr>
            <a:r>
              <a:rPr lang="ru-RU" sz="2800" dirty="0" smtClean="0">
                <a:solidFill>
                  <a:schemeClr val="bg1"/>
                </a:solidFill>
              </a:rPr>
              <a:t>в 1986 – </a:t>
            </a:r>
            <a:r>
              <a:rPr lang="ru-RU" sz="2800" dirty="0" err="1" smtClean="0">
                <a:solidFill>
                  <a:schemeClr val="bg1"/>
                </a:solidFill>
              </a:rPr>
              <a:t>Іспанія</a:t>
            </a:r>
            <a:r>
              <a:rPr lang="ru-RU" sz="2800" dirty="0" smtClean="0">
                <a:solidFill>
                  <a:schemeClr val="bg1"/>
                </a:solidFill>
              </a:rPr>
              <a:t> і </a:t>
            </a:r>
            <a:r>
              <a:rPr lang="ru-RU" sz="2800" dirty="0" err="1" smtClean="0">
                <a:solidFill>
                  <a:schemeClr val="bg1"/>
                </a:solidFill>
              </a:rPr>
              <a:t>Португалія</a:t>
            </a:r>
            <a:endParaRPr lang="ru-RU" sz="2800" dirty="0" smtClean="0">
              <a:solidFill>
                <a:schemeClr val="bg1"/>
              </a:solidFill>
            </a:endParaRPr>
          </a:p>
          <a:p>
            <a:pPr marL="342900" indent="-342900">
              <a:buFont typeface="Arial" pitchFamily="34" charset="0"/>
              <a:buChar char="•"/>
            </a:pPr>
            <a:r>
              <a:rPr lang="ru-RU" sz="2800" dirty="0" smtClean="0">
                <a:solidFill>
                  <a:schemeClr val="bg1"/>
                </a:solidFill>
              </a:rPr>
              <a:t>в 1995 – </a:t>
            </a:r>
            <a:r>
              <a:rPr lang="ru-RU" sz="2800" dirty="0" err="1" smtClean="0">
                <a:solidFill>
                  <a:schemeClr val="bg1"/>
                </a:solidFill>
              </a:rPr>
              <a:t>Австрія</a:t>
            </a:r>
            <a:r>
              <a:rPr lang="ru-RU" sz="2800" dirty="0" smtClean="0">
                <a:solidFill>
                  <a:schemeClr val="bg1"/>
                </a:solidFill>
              </a:rPr>
              <a:t>, </a:t>
            </a:r>
            <a:r>
              <a:rPr lang="ru-RU" sz="2800" dirty="0" err="1" smtClean="0">
                <a:solidFill>
                  <a:schemeClr val="bg1"/>
                </a:solidFill>
              </a:rPr>
              <a:t>Фінляндія</a:t>
            </a:r>
            <a:r>
              <a:rPr lang="ru-RU" sz="2800" dirty="0" smtClean="0">
                <a:solidFill>
                  <a:schemeClr val="bg1"/>
                </a:solidFill>
              </a:rPr>
              <a:t> і </a:t>
            </a:r>
            <a:r>
              <a:rPr lang="ru-RU" sz="2800" dirty="0" err="1" smtClean="0">
                <a:solidFill>
                  <a:schemeClr val="bg1"/>
                </a:solidFill>
              </a:rPr>
              <a:t>Швеція</a:t>
            </a:r>
            <a:r>
              <a:rPr lang="ru-RU" sz="2800" dirty="0" smtClean="0">
                <a:solidFill>
                  <a:schemeClr val="bg1"/>
                </a:solidFill>
              </a:rPr>
              <a:t>.</a:t>
            </a:r>
          </a:p>
          <a:p>
            <a:pPr marL="342900" indent="-342900">
              <a:buFont typeface="Arial" pitchFamily="34" charset="0"/>
              <a:buChar char="•"/>
            </a:pPr>
            <a:r>
              <a:rPr lang="ru-RU" sz="2800" dirty="0" smtClean="0">
                <a:solidFill>
                  <a:schemeClr val="bg1"/>
                </a:solidFill>
              </a:rPr>
              <a:t>в 1993 </a:t>
            </a:r>
            <a:r>
              <a:rPr lang="ru-RU" sz="2800" dirty="0" err="1" smtClean="0">
                <a:solidFill>
                  <a:schemeClr val="bg1"/>
                </a:solidFill>
              </a:rPr>
              <a:t>році</a:t>
            </a:r>
            <a:r>
              <a:rPr lang="ru-RU" sz="2800" dirty="0" smtClean="0">
                <a:solidFill>
                  <a:schemeClr val="bg1"/>
                </a:solidFill>
              </a:rPr>
              <a:t> –</a:t>
            </a:r>
            <a:r>
              <a:rPr lang="ru-RU" sz="2800" dirty="0" err="1" smtClean="0">
                <a:solidFill>
                  <a:schemeClr val="bg1"/>
                </a:solidFill>
              </a:rPr>
              <a:t>Чеська</a:t>
            </a:r>
            <a:r>
              <a:rPr lang="ru-RU" sz="2800" dirty="0" smtClean="0">
                <a:solidFill>
                  <a:schemeClr val="bg1"/>
                </a:solidFill>
              </a:rPr>
              <a:t> </a:t>
            </a:r>
            <a:r>
              <a:rPr lang="ru-RU" sz="2800" dirty="0" err="1" smtClean="0">
                <a:solidFill>
                  <a:schemeClr val="bg1"/>
                </a:solidFill>
              </a:rPr>
              <a:t>Республіка</a:t>
            </a:r>
            <a:r>
              <a:rPr lang="ru-RU" sz="2800" dirty="0" smtClean="0">
                <a:solidFill>
                  <a:schemeClr val="bg1"/>
                </a:solidFill>
              </a:rPr>
              <a:t> і </a:t>
            </a:r>
            <a:r>
              <a:rPr lang="ru-RU" sz="2800" dirty="0" err="1" smtClean="0">
                <a:solidFill>
                  <a:schemeClr val="bg1"/>
                </a:solidFill>
              </a:rPr>
              <a:t>Словаччина</a:t>
            </a:r>
            <a:endParaRPr lang="ru-RU" sz="2800" dirty="0" smtClean="0">
              <a:solidFill>
                <a:schemeClr val="bg1"/>
              </a:solidFill>
            </a:endParaRPr>
          </a:p>
          <a:p>
            <a:pPr marL="342900" indent="-342900">
              <a:buFont typeface="Arial" pitchFamily="34" charset="0"/>
              <a:buChar char="•"/>
            </a:pPr>
            <a:r>
              <a:rPr lang="ru-RU" sz="2800" dirty="0" smtClean="0">
                <a:solidFill>
                  <a:schemeClr val="bg1"/>
                </a:solidFill>
              </a:rPr>
              <a:t>в 1995 – </a:t>
            </a:r>
            <a:r>
              <a:rPr lang="ru-RU" sz="2800" dirty="0" err="1" smtClean="0">
                <a:solidFill>
                  <a:schemeClr val="bg1"/>
                </a:solidFill>
              </a:rPr>
              <a:t>Латвія</a:t>
            </a:r>
            <a:r>
              <a:rPr lang="ru-RU" sz="2800" dirty="0" smtClean="0">
                <a:solidFill>
                  <a:schemeClr val="bg1"/>
                </a:solidFill>
              </a:rPr>
              <a:t>, </a:t>
            </a:r>
            <a:r>
              <a:rPr lang="ru-RU" sz="2800" dirty="0" err="1" smtClean="0">
                <a:solidFill>
                  <a:schemeClr val="bg1"/>
                </a:solidFill>
              </a:rPr>
              <a:t>Литвов</a:t>
            </a:r>
            <a:r>
              <a:rPr lang="ru-RU" sz="2800" dirty="0" smtClean="0">
                <a:solidFill>
                  <a:schemeClr val="bg1"/>
                </a:solidFill>
              </a:rPr>
              <a:t> і </a:t>
            </a:r>
            <a:r>
              <a:rPr lang="ru-RU" sz="2800" dirty="0" err="1" smtClean="0">
                <a:solidFill>
                  <a:schemeClr val="bg1"/>
                </a:solidFill>
              </a:rPr>
              <a:t>Естонія</a:t>
            </a:r>
            <a:endParaRPr lang="ru-RU" sz="2800" dirty="0" smtClean="0">
              <a:solidFill>
                <a:schemeClr val="bg1"/>
              </a:solidFill>
            </a:endParaRPr>
          </a:p>
          <a:p>
            <a:pPr marL="342900" indent="-342900">
              <a:buFont typeface="Arial" pitchFamily="34" charset="0"/>
              <a:buChar char="•"/>
            </a:pPr>
            <a:r>
              <a:rPr lang="ru-RU" sz="2800" dirty="0" smtClean="0">
                <a:solidFill>
                  <a:schemeClr val="bg1"/>
                </a:solidFill>
              </a:rPr>
              <a:t>в 1996 – </a:t>
            </a:r>
            <a:r>
              <a:rPr lang="ru-RU" sz="2800" dirty="0" err="1" smtClean="0">
                <a:solidFill>
                  <a:schemeClr val="bg1"/>
                </a:solidFill>
              </a:rPr>
              <a:t>Словенія</a:t>
            </a:r>
            <a:endParaRPr lang="ru-RU" sz="2800" dirty="0" smtClean="0">
              <a:solidFill>
                <a:schemeClr val="bg1"/>
              </a:solidFill>
            </a:endParaRPr>
          </a:p>
          <a:p>
            <a:r>
              <a:rPr lang="ru-RU" sz="2800" dirty="0" smtClean="0">
                <a:solidFill>
                  <a:schemeClr val="bg1"/>
                </a:solidFill>
              </a:rPr>
              <a:t>Переговори за </a:t>
            </a:r>
            <a:r>
              <a:rPr lang="ru-RU" sz="2800" dirty="0" err="1" smtClean="0">
                <a:solidFill>
                  <a:schemeClr val="bg1"/>
                </a:solidFill>
              </a:rPr>
              <a:t>багатьма</a:t>
            </a:r>
            <a:r>
              <a:rPr lang="ru-RU" sz="2800" dirty="0" smtClean="0">
                <a:solidFill>
                  <a:schemeClr val="bg1"/>
                </a:solidFill>
              </a:rPr>
              <a:t> </a:t>
            </a:r>
            <a:r>
              <a:rPr lang="ru-RU" sz="2800" dirty="0" err="1" smtClean="0">
                <a:solidFill>
                  <a:schemeClr val="bg1"/>
                </a:solidFill>
              </a:rPr>
              <a:t>найбільш</a:t>
            </a:r>
            <a:r>
              <a:rPr lang="ru-RU" sz="2800" dirty="0" smtClean="0">
                <a:solidFill>
                  <a:schemeClr val="bg1"/>
                </a:solidFill>
              </a:rPr>
              <a:t> </a:t>
            </a:r>
            <a:r>
              <a:rPr lang="ru-RU" sz="2800" dirty="0" err="1" smtClean="0">
                <a:solidFill>
                  <a:schemeClr val="bg1"/>
                </a:solidFill>
              </a:rPr>
              <a:t>проблемними</a:t>
            </a:r>
            <a:r>
              <a:rPr lang="ru-RU" sz="2800" dirty="0" smtClean="0">
                <a:solidFill>
                  <a:schemeClr val="bg1"/>
                </a:solidFill>
              </a:rPr>
              <a:t> </a:t>
            </a:r>
            <a:r>
              <a:rPr lang="ru-RU" sz="2800" dirty="0" err="1" smtClean="0">
                <a:solidFill>
                  <a:schemeClr val="bg1"/>
                </a:solidFill>
              </a:rPr>
              <a:t>статтями</a:t>
            </a:r>
            <a:r>
              <a:rPr lang="ru-RU" sz="2800" dirty="0" smtClean="0">
                <a:solidFill>
                  <a:schemeClr val="bg1"/>
                </a:solidFill>
              </a:rPr>
              <a:t> права ЄС </a:t>
            </a:r>
            <a:r>
              <a:rPr lang="ru-RU" sz="2800" dirty="0" err="1" smtClean="0">
                <a:solidFill>
                  <a:schemeClr val="bg1"/>
                </a:solidFill>
              </a:rPr>
              <a:t>вже</a:t>
            </a:r>
            <a:r>
              <a:rPr lang="ru-RU" sz="2800" dirty="0" smtClean="0">
                <a:solidFill>
                  <a:schemeClr val="bg1"/>
                </a:solidFill>
              </a:rPr>
              <a:t> </a:t>
            </a:r>
            <a:r>
              <a:rPr lang="ru-RU" sz="2800" dirty="0" err="1" smtClean="0">
                <a:solidFill>
                  <a:schemeClr val="bg1"/>
                </a:solidFill>
              </a:rPr>
              <a:t>завершені</a:t>
            </a:r>
            <a:r>
              <a:rPr lang="ru-RU" sz="2800" dirty="0" smtClean="0">
                <a:solidFill>
                  <a:schemeClr val="bg1"/>
                </a:solidFill>
              </a:rPr>
              <a:t> за </a:t>
            </a:r>
            <a:r>
              <a:rPr lang="ru-RU" sz="2800" dirty="0" err="1" smtClean="0">
                <a:solidFill>
                  <a:schemeClr val="bg1"/>
                </a:solidFill>
              </a:rPr>
              <a:t>винятком</a:t>
            </a:r>
            <a:r>
              <a:rPr lang="ru-RU" sz="2800" dirty="0" smtClean="0">
                <a:solidFill>
                  <a:schemeClr val="bg1"/>
                </a:solidFill>
              </a:rPr>
              <a:t> </a:t>
            </a:r>
            <a:r>
              <a:rPr lang="ru-RU" sz="2800" dirty="0" err="1" smtClean="0">
                <a:solidFill>
                  <a:schemeClr val="bg1"/>
                </a:solidFill>
              </a:rPr>
              <a:t>Туреччини</a:t>
            </a:r>
            <a:r>
              <a:rPr lang="ru-RU"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3691196076"/>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 y="0"/>
            <a:ext cx="9144000" cy="6858000"/>
          </a:xfrm>
          <a:prstGeom prst="rect">
            <a:avLst/>
          </a:prstGeom>
        </p:spPr>
      </p:pic>
      <p:sp>
        <p:nvSpPr>
          <p:cNvPr id="2" name="Заголовок 1"/>
          <p:cNvSpPr>
            <a:spLocks noGrp="1"/>
          </p:cNvSpPr>
          <p:nvPr>
            <p:ph type="title"/>
          </p:nvPr>
        </p:nvSpPr>
        <p:spPr>
          <a:xfrm>
            <a:off x="0" y="2294519"/>
            <a:ext cx="9144000" cy="1143000"/>
          </a:xfrm>
        </p:spPr>
        <p:txBody>
          <a:bodyPr>
            <a:noAutofit/>
          </a:bodyPr>
          <a:lstStyle/>
          <a:p>
            <a:pPr algn="just"/>
            <a:r>
              <a:rPr lang="ru-RU" sz="2800" b="1" dirty="0" err="1" smtClean="0">
                <a:solidFill>
                  <a:schemeClr val="bg1"/>
                </a:solidFill>
              </a:rPr>
              <a:t>Головні</a:t>
            </a:r>
            <a:r>
              <a:rPr lang="ru-RU" sz="2800" b="1" dirty="0" smtClean="0">
                <a:solidFill>
                  <a:schemeClr val="bg1"/>
                </a:solidFill>
              </a:rPr>
              <a:t> </a:t>
            </a:r>
            <a:r>
              <a:rPr lang="ru-RU" sz="2800" b="1" dirty="0" err="1" smtClean="0">
                <a:solidFill>
                  <a:schemeClr val="bg1"/>
                </a:solidFill>
              </a:rPr>
              <a:t>органи</a:t>
            </a:r>
            <a:r>
              <a:rPr lang="ru-RU" sz="2800" b="1" dirty="0" smtClean="0">
                <a:solidFill>
                  <a:schemeClr val="bg1"/>
                </a:solidFill>
              </a:rPr>
              <a:t> ЄС: </a:t>
            </a:r>
            <a:br>
              <a:rPr lang="ru-RU" sz="2800" b="1" dirty="0" smtClean="0">
                <a:solidFill>
                  <a:schemeClr val="bg1"/>
                </a:solidFill>
              </a:rPr>
            </a:br>
            <a:r>
              <a:rPr lang="ru-RU" sz="2800" dirty="0" smtClean="0">
                <a:solidFill>
                  <a:schemeClr val="bg1"/>
                </a:solidFill>
              </a:rPr>
              <a:t>- Рада </a:t>
            </a:r>
            <a:r>
              <a:rPr lang="ru-RU" sz="2800" dirty="0" err="1" smtClean="0">
                <a:solidFill>
                  <a:schemeClr val="bg1"/>
                </a:solidFill>
              </a:rPr>
              <a:t>Європейського</a:t>
            </a:r>
            <a:r>
              <a:rPr lang="ru-RU" sz="2800" dirty="0" smtClean="0">
                <a:solidFill>
                  <a:schemeClr val="bg1"/>
                </a:solidFill>
              </a:rPr>
              <a:t> Союзу </a:t>
            </a:r>
            <a:r>
              <a:rPr lang="ru-RU" sz="2800" dirty="0" err="1" smtClean="0">
                <a:solidFill>
                  <a:schemeClr val="bg1"/>
                </a:solidFill>
              </a:rPr>
              <a:t>вирішує</a:t>
            </a:r>
            <a:r>
              <a:rPr lang="ru-RU" sz="2800" dirty="0" smtClean="0">
                <a:solidFill>
                  <a:schemeClr val="bg1"/>
                </a:solidFill>
              </a:rPr>
              <a:t> </a:t>
            </a:r>
            <a:r>
              <a:rPr lang="ru-RU" sz="2800" dirty="0" err="1" smtClean="0">
                <a:solidFill>
                  <a:schemeClr val="bg1"/>
                </a:solidFill>
              </a:rPr>
              <a:t>практичні</a:t>
            </a:r>
            <a:r>
              <a:rPr lang="ru-RU" sz="2800" dirty="0" smtClean="0">
                <a:solidFill>
                  <a:schemeClr val="bg1"/>
                </a:solidFill>
              </a:rPr>
              <a:t> </a:t>
            </a:r>
            <a:r>
              <a:rPr lang="ru-RU" sz="2800" dirty="0" err="1" smtClean="0">
                <a:solidFill>
                  <a:schemeClr val="bg1"/>
                </a:solidFill>
              </a:rPr>
              <a:t>аспекти</a:t>
            </a:r>
            <a:r>
              <a:rPr lang="ru-RU" sz="2800" dirty="0" smtClean="0">
                <a:solidFill>
                  <a:schemeClr val="bg1"/>
                </a:solidFill>
              </a:rPr>
              <a:t> </a:t>
            </a:r>
            <a:r>
              <a:rPr lang="ru-RU" sz="2800" dirty="0" err="1" smtClean="0">
                <a:solidFill>
                  <a:schemeClr val="bg1"/>
                </a:solidFill>
              </a:rPr>
              <a:t>діяльності</a:t>
            </a:r>
            <a:r>
              <a:rPr lang="ru-RU" sz="2800" dirty="0" smtClean="0">
                <a:solidFill>
                  <a:schemeClr val="bg1"/>
                </a:solidFill>
              </a:rPr>
              <a:t> </a:t>
            </a:r>
            <a:r>
              <a:rPr lang="ru-RU" sz="2800" dirty="0" err="1" smtClean="0">
                <a:solidFill>
                  <a:schemeClr val="bg1"/>
                </a:solidFill>
              </a:rPr>
              <a:t>Євросоюзу</a:t>
            </a:r>
            <a:r>
              <a:rPr lang="ru-RU" sz="2800" dirty="0" smtClean="0">
                <a:solidFill>
                  <a:schemeClr val="bg1"/>
                </a:solidFill>
              </a:rPr>
              <a:t>, </a:t>
            </a:r>
            <a:r>
              <a:rPr lang="ru-RU" sz="2800" dirty="0" err="1" smtClean="0">
                <a:solidFill>
                  <a:schemeClr val="bg1"/>
                </a:solidFill>
              </a:rPr>
              <a:t>засідає</a:t>
            </a:r>
            <a:r>
              <a:rPr lang="ru-RU" sz="2800" dirty="0" smtClean="0">
                <a:solidFill>
                  <a:schemeClr val="bg1"/>
                </a:solidFill>
              </a:rPr>
              <a:t> кожного </a:t>
            </a:r>
            <a:r>
              <a:rPr lang="ru-RU" sz="2800" dirty="0" err="1" smtClean="0">
                <a:solidFill>
                  <a:schemeClr val="bg1"/>
                </a:solidFill>
              </a:rPr>
              <a:t>місяця</a:t>
            </a:r>
            <a:r>
              <a:rPr lang="ru-RU" sz="2800" dirty="0" smtClean="0">
                <a:solidFill>
                  <a:schemeClr val="bg1"/>
                </a:solidFill>
              </a:rPr>
              <a:t>(штаб-квартира </a:t>
            </a:r>
            <a:r>
              <a:rPr lang="ru-RU" sz="2800" dirty="0" err="1" smtClean="0">
                <a:solidFill>
                  <a:schemeClr val="bg1"/>
                </a:solidFill>
              </a:rPr>
              <a:t>знаходиться</a:t>
            </a:r>
            <a:r>
              <a:rPr lang="ru-RU" sz="2800" dirty="0" smtClean="0">
                <a:solidFill>
                  <a:schemeClr val="bg1"/>
                </a:solidFill>
              </a:rPr>
              <a:t> у </a:t>
            </a:r>
            <a:r>
              <a:rPr lang="ru-RU" sz="2800" dirty="0" err="1" smtClean="0">
                <a:solidFill>
                  <a:schemeClr val="bg1"/>
                </a:solidFill>
              </a:rPr>
              <a:t>Брюсселі</a:t>
            </a:r>
            <a:r>
              <a:rPr lang="ru-RU" sz="2800" dirty="0" smtClean="0">
                <a:solidFill>
                  <a:schemeClr val="bg1"/>
                </a:solidFill>
              </a:rPr>
              <a:t>); </a:t>
            </a:r>
            <a:br>
              <a:rPr lang="ru-RU" sz="2800" dirty="0" smtClean="0">
                <a:solidFill>
                  <a:schemeClr val="bg1"/>
                </a:solidFill>
              </a:rPr>
            </a:br>
            <a:r>
              <a:rPr lang="ru-RU" sz="2800" dirty="0" smtClean="0">
                <a:solidFill>
                  <a:schemeClr val="bg1"/>
                </a:solidFill>
              </a:rPr>
              <a:t>- </a:t>
            </a:r>
            <a:r>
              <a:rPr lang="ru-RU" sz="2800" dirty="0" err="1" smtClean="0">
                <a:solidFill>
                  <a:schemeClr val="bg1"/>
                </a:solidFill>
              </a:rPr>
              <a:t>Європейський</a:t>
            </a:r>
            <a:r>
              <a:rPr lang="ru-RU" sz="2800" dirty="0" smtClean="0">
                <a:solidFill>
                  <a:schemeClr val="bg1"/>
                </a:solidFill>
              </a:rPr>
              <a:t> Парламент </a:t>
            </a:r>
            <a:r>
              <a:rPr lang="ru-RU" sz="2800" dirty="0" err="1" smtClean="0">
                <a:solidFill>
                  <a:schemeClr val="bg1"/>
                </a:solidFill>
              </a:rPr>
              <a:t>має</a:t>
            </a:r>
            <a:r>
              <a:rPr lang="ru-RU" sz="2800" dirty="0" smtClean="0">
                <a:solidFill>
                  <a:schemeClr val="bg1"/>
                </a:solidFill>
              </a:rPr>
              <a:t> </a:t>
            </a:r>
            <a:r>
              <a:rPr lang="ru-RU" sz="2800" dirty="0" err="1" smtClean="0">
                <a:solidFill>
                  <a:schemeClr val="bg1"/>
                </a:solidFill>
              </a:rPr>
              <a:t>секретаріат</a:t>
            </a:r>
            <a:r>
              <a:rPr lang="ru-RU" sz="2800" dirty="0" smtClean="0">
                <a:solidFill>
                  <a:schemeClr val="bg1"/>
                </a:solidFill>
              </a:rPr>
              <a:t> у </a:t>
            </a:r>
            <a:r>
              <a:rPr lang="ru-RU" sz="2800" dirty="0" err="1" smtClean="0">
                <a:solidFill>
                  <a:schemeClr val="bg1"/>
                </a:solidFill>
              </a:rPr>
              <a:t>Люксембурзі</a:t>
            </a:r>
            <a:r>
              <a:rPr lang="ru-RU" sz="2800" dirty="0" smtClean="0">
                <a:solidFill>
                  <a:schemeClr val="bg1"/>
                </a:solidFill>
              </a:rPr>
              <a:t>, </a:t>
            </a:r>
            <a:r>
              <a:rPr lang="ru-RU" sz="2800" dirty="0" err="1" smtClean="0">
                <a:solidFill>
                  <a:schemeClr val="bg1"/>
                </a:solidFill>
              </a:rPr>
              <a:t>виконує</a:t>
            </a:r>
            <a:r>
              <a:rPr lang="ru-RU" sz="2800" dirty="0" smtClean="0">
                <a:solidFill>
                  <a:schemeClr val="bg1"/>
                </a:solidFill>
              </a:rPr>
              <a:t> </a:t>
            </a:r>
            <a:r>
              <a:rPr lang="ru-RU" sz="2800" dirty="0" err="1" smtClean="0">
                <a:solidFill>
                  <a:schemeClr val="bg1"/>
                </a:solidFill>
              </a:rPr>
              <a:t>консультативні</a:t>
            </a:r>
            <a:r>
              <a:rPr lang="ru-RU" sz="2800" dirty="0" smtClean="0">
                <a:solidFill>
                  <a:schemeClr val="bg1"/>
                </a:solidFill>
              </a:rPr>
              <a:t> </a:t>
            </a:r>
            <a:r>
              <a:rPr lang="ru-RU" sz="2800" dirty="0" err="1" smtClean="0">
                <a:solidFill>
                  <a:schemeClr val="bg1"/>
                </a:solidFill>
              </a:rPr>
              <a:t>функції</a:t>
            </a:r>
            <a:r>
              <a:rPr lang="ru-RU" sz="2800" dirty="0" smtClean="0">
                <a:solidFill>
                  <a:schemeClr val="bg1"/>
                </a:solidFill>
              </a:rPr>
              <a:t> (штаб-квартира у </a:t>
            </a:r>
            <a:r>
              <a:rPr lang="ru-RU" sz="2800" dirty="0" err="1" smtClean="0">
                <a:solidFill>
                  <a:schemeClr val="bg1"/>
                </a:solidFill>
              </a:rPr>
              <a:t>Стратсбурзі</a:t>
            </a:r>
            <a:r>
              <a:rPr lang="ru-RU" sz="2800" dirty="0" smtClean="0">
                <a:solidFill>
                  <a:schemeClr val="bg1"/>
                </a:solidFill>
              </a:rPr>
              <a:t> ); </a:t>
            </a:r>
            <a:br>
              <a:rPr lang="ru-RU" sz="2800" dirty="0" smtClean="0">
                <a:solidFill>
                  <a:schemeClr val="bg1"/>
                </a:solidFill>
              </a:rPr>
            </a:br>
            <a:r>
              <a:rPr lang="ru-RU" sz="2800" dirty="0" smtClean="0">
                <a:solidFill>
                  <a:schemeClr val="bg1"/>
                </a:solidFill>
              </a:rPr>
              <a:t>- </a:t>
            </a:r>
            <a:r>
              <a:rPr lang="ru-RU" sz="2800" dirty="0" err="1" smtClean="0">
                <a:solidFill>
                  <a:schemeClr val="bg1"/>
                </a:solidFill>
              </a:rPr>
              <a:t>Комісія</a:t>
            </a:r>
            <a:r>
              <a:rPr lang="ru-RU" sz="2800" dirty="0" smtClean="0">
                <a:solidFill>
                  <a:schemeClr val="bg1"/>
                </a:solidFill>
              </a:rPr>
              <a:t> </a:t>
            </a:r>
            <a:r>
              <a:rPr lang="ru-RU" sz="2800" dirty="0" err="1" smtClean="0">
                <a:solidFill>
                  <a:schemeClr val="bg1"/>
                </a:solidFill>
              </a:rPr>
              <a:t>Європейських</a:t>
            </a:r>
            <a:r>
              <a:rPr lang="ru-RU" sz="2800" dirty="0" smtClean="0">
                <a:solidFill>
                  <a:schemeClr val="bg1"/>
                </a:solidFill>
              </a:rPr>
              <a:t> </a:t>
            </a:r>
            <a:r>
              <a:rPr lang="ru-RU" sz="2800" dirty="0" err="1" smtClean="0">
                <a:solidFill>
                  <a:schemeClr val="bg1"/>
                </a:solidFill>
              </a:rPr>
              <a:t>товариств</a:t>
            </a:r>
            <a:r>
              <a:rPr lang="ru-RU" sz="2800" dirty="0" smtClean="0">
                <a:solidFill>
                  <a:schemeClr val="bg1"/>
                </a:solidFill>
              </a:rPr>
              <a:t> (Брюссель) </a:t>
            </a:r>
            <a:r>
              <a:rPr lang="ru-RU" sz="2800" dirty="0" err="1" smtClean="0">
                <a:solidFill>
                  <a:schemeClr val="bg1"/>
                </a:solidFill>
              </a:rPr>
              <a:t>виконує</a:t>
            </a:r>
            <a:r>
              <a:rPr lang="ru-RU" sz="2800" dirty="0" smtClean="0">
                <a:solidFill>
                  <a:schemeClr val="bg1"/>
                </a:solidFill>
              </a:rPr>
              <a:t> роботу по </a:t>
            </a:r>
            <a:r>
              <a:rPr lang="ru-RU" sz="2800" dirty="0" err="1" smtClean="0">
                <a:solidFill>
                  <a:schemeClr val="bg1"/>
                </a:solidFill>
              </a:rPr>
              <a:t>здійсненню</a:t>
            </a:r>
            <a:r>
              <a:rPr lang="ru-RU" sz="2800" dirty="0" smtClean="0">
                <a:solidFill>
                  <a:schemeClr val="bg1"/>
                </a:solidFill>
              </a:rPr>
              <a:t> </a:t>
            </a:r>
            <a:r>
              <a:rPr lang="ru-RU" sz="2800" dirty="0" err="1" smtClean="0">
                <a:solidFill>
                  <a:schemeClr val="bg1"/>
                </a:solidFill>
              </a:rPr>
              <a:t>єдиної</a:t>
            </a:r>
            <a:r>
              <a:rPr lang="ru-RU" sz="2800" dirty="0" smtClean="0">
                <a:solidFill>
                  <a:schemeClr val="bg1"/>
                </a:solidFill>
              </a:rPr>
              <a:t> </a:t>
            </a:r>
            <a:r>
              <a:rPr lang="ru-RU" sz="2800" dirty="0" err="1" smtClean="0">
                <a:solidFill>
                  <a:schemeClr val="bg1"/>
                </a:solidFill>
              </a:rPr>
              <a:t>політики</a:t>
            </a:r>
            <a:r>
              <a:rPr lang="ru-RU" sz="2800" dirty="0" smtClean="0">
                <a:solidFill>
                  <a:schemeClr val="bg1"/>
                </a:solidFill>
              </a:rPr>
              <a:t> ЄС, </a:t>
            </a:r>
            <a:r>
              <a:rPr lang="ru-RU" sz="2800" dirty="0" err="1" smtClean="0">
                <a:solidFill>
                  <a:schemeClr val="bg1"/>
                </a:solidFill>
              </a:rPr>
              <a:t>слідкує</a:t>
            </a:r>
            <a:r>
              <a:rPr lang="ru-RU" sz="2800" dirty="0" smtClean="0">
                <a:solidFill>
                  <a:schemeClr val="bg1"/>
                </a:solidFill>
              </a:rPr>
              <a:t> за </a:t>
            </a:r>
            <a:r>
              <a:rPr lang="ru-RU" sz="2800" dirty="0" err="1" smtClean="0">
                <a:solidFill>
                  <a:schemeClr val="bg1"/>
                </a:solidFill>
              </a:rPr>
              <a:t>виконанням</a:t>
            </a:r>
            <a:r>
              <a:rPr lang="ru-RU" sz="2800" dirty="0" smtClean="0">
                <a:solidFill>
                  <a:schemeClr val="bg1"/>
                </a:solidFill>
              </a:rPr>
              <a:t> </a:t>
            </a:r>
            <a:r>
              <a:rPr lang="ru-RU" sz="2800" dirty="0" err="1" smtClean="0">
                <a:solidFill>
                  <a:schemeClr val="bg1"/>
                </a:solidFill>
              </a:rPr>
              <a:t>загальних</a:t>
            </a:r>
            <a:r>
              <a:rPr lang="ru-RU" sz="2800" dirty="0" smtClean="0">
                <a:solidFill>
                  <a:schemeClr val="bg1"/>
                </a:solidFill>
              </a:rPr>
              <a:t> правил і </a:t>
            </a:r>
            <a:r>
              <a:rPr lang="ru-RU" sz="2800" dirty="0" err="1" smtClean="0">
                <a:solidFill>
                  <a:schemeClr val="bg1"/>
                </a:solidFill>
              </a:rPr>
              <a:t>стандартів</a:t>
            </a:r>
            <a:r>
              <a:rPr lang="ru-RU" sz="2800" dirty="0" smtClean="0">
                <a:solidFill>
                  <a:schemeClr val="bg1"/>
                </a:solidFill>
              </a:rPr>
              <a:t>; </a:t>
            </a:r>
            <a:br>
              <a:rPr lang="ru-RU" sz="2800" dirty="0" smtClean="0">
                <a:solidFill>
                  <a:schemeClr val="bg1"/>
                </a:solidFill>
              </a:rPr>
            </a:br>
            <a:r>
              <a:rPr lang="ru-RU" sz="2800" dirty="0" smtClean="0">
                <a:solidFill>
                  <a:schemeClr val="bg1"/>
                </a:solidFill>
              </a:rPr>
              <a:t>- </a:t>
            </a:r>
            <a:r>
              <a:rPr lang="ru-RU" sz="2800" dirty="0" err="1" smtClean="0">
                <a:solidFill>
                  <a:schemeClr val="bg1"/>
                </a:solidFill>
              </a:rPr>
              <a:t>Європейська</a:t>
            </a:r>
            <a:r>
              <a:rPr lang="ru-RU" sz="2800" dirty="0" smtClean="0">
                <a:solidFill>
                  <a:schemeClr val="bg1"/>
                </a:solidFill>
              </a:rPr>
              <a:t> Рада (Брюссель) проводить </a:t>
            </a:r>
            <a:r>
              <a:rPr lang="ru-RU" sz="2800" dirty="0" err="1" smtClean="0">
                <a:solidFill>
                  <a:schemeClr val="bg1"/>
                </a:solidFill>
              </a:rPr>
              <a:t>засідання</a:t>
            </a:r>
            <a:r>
              <a:rPr lang="ru-RU" sz="2800" dirty="0" smtClean="0">
                <a:solidFill>
                  <a:schemeClr val="bg1"/>
                </a:solidFill>
              </a:rPr>
              <a:t> глав держав та </a:t>
            </a:r>
            <a:r>
              <a:rPr lang="ru-RU" sz="2800" dirty="0" err="1" smtClean="0">
                <a:solidFill>
                  <a:schemeClr val="bg1"/>
                </a:solidFill>
              </a:rPr>
              <a:t>керівництва</a:t>
            </a:r>
            <a:r>
              <a:rPr lang="ru-RU" sz="2800" dirty="0" smtClean="0">
                <a:solidFill>
                  <a:schemeClr val="bg1"/>
                </a:solidFill>
              </a:rPr>
              <a:t> два рази на </a:t>
            </a:r>
            <a:r>
              <a:rPr lang="ru-RU" sz="2800" dirty="0" err="1" smtClean="0">
                <a:solidFill>
                  <a:schemeClr val="bg1"/>
                </a:solidFill>
              </a:rPr>
              <a:t>рік</a:t>
            </a:r>
            <a:r>
              <a:rPr lang="ru-RU" sz="2800" dirty="0" smtClean="0">
                <a:solidFill>
                  <a:schemeClr val="bg1"/>
                </a:solidFill>
              </a:rPr>
              <a:t>; </a:t>
            </a:r>
            <a:br>
              <a:rPr lang="ru-RU" sz="2800" dirty="0" smtClean="0">
                <a:solidFill>
                  <a:schemeClr val="bg1"/>
                </a:solidFill>
              </a:rPr>
            </a:br>
            <a:r>
              <a:rPr lang="ru-RU" sz="2800" dirty="0" smtClean="0">
                <a:solidFill>
                  <a:schemeClr val="bg1"/>
                </a:solidFill>
              </a:rPr>
              <a:t>- </a:t>
            </a:r>
            <a:r>
              <a:rPr lang="ru-RU" sz="2800" dirty="0" err="1" smtClean="0">
                <a:solidFill>
                  <a:schemeClr val="bg1"/>
                </a:solidFill>
              </a:rPr>
              <a:t>Європейський</a:t>
            </a:r>
            <a:r>
              <a:rPr lang="ru-RU" sz="2800" dirty="0" smtClean="0">
                <a:solidFill>
                  <a:schemeClr val="bg1"/>
                </a:solidFill>
              </a:rPr>
              <a:t> Суд (Люксембург) </a:t>
            </a:r>
            <a:r>
              <a:rPr lang="ru-RU" sz="2800" dirty="0" err="1" smtClean="0">
                <a:solidFill>
                  <a:schemeClr val="bg1"/>
                </a:solidFill>
              </a:rPr>
              <a:t>складається</a:t>
            </a:r>
            <a:r>
              <a:rPr lang="ru-RU" sz="2800" dirty="0" smtClean="0">
                <a:solidFill>
                  <a:schemeClr val="bg1"/>
                </a:solidFill>
              </a:rPr>
              <a:t> з 15 </a:t>
            </a:r>
            <a:r>
              <a:rPr lang="ru-RU" sz="2800" dirty="0" err="1" smtClean="0">
                <a:solidFill>
                  <a:schemeClr val="bg1"/>
                </a:solidFill>
              </a:rPr>
              <a:t>суддів</a:t>
            </a:r>
            <a:r>
              <a:rPr lang="ru-RU"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6325896"/>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359</Words>
  <Application>Microsoft Office PowerPoint</Application>
  <PresentationFormat>Экран (4:3)</PresentationFormat>
  <Paragraphs>21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Європейський Союз</vt:lpstr>
      <vt:lpstr>ЄВРОПЕЙСЬКИЙ СОЮЗ, ЄС (European Union, EU) – об'єднання європейських держав, що беруть участь в процесі європейської інтеграції. Попередниками ЄС були:  1. 1951–1957 роки – Європейське співтовариство вугілля і сталі (ЕОУС);  2. 1957–1967 роки – Європейське економічне співтовариство (ЄЕС);  3. 1967–1992 роки – Європейські співтовариства (ЄЕС, Евратом, ЕОУС);  4. з листопада 1993 року – Європейський Союз. </vt:lpstr>
      <vt:lpstr>Включає 27 країн: Бельгію, Італію, Люксембург, Нідерланди, Німеччину, Францію, Данію, Ірландію, Великобританію, Грецію, Іспанію, Португалію, Австрію, Фінляндію, Швецію, Польщу, Чехію, Угорщину, Словаччину, Литву, Латвію, Естонію, Словенію, Кіпр (окрім північної частини острова), Мальту, Румунію, Болгарію.</vt:lpstr>
      <vt:lpstr>Основні проголошені цілі Союзу:  – введення європейського громадянства;  – забезпечення свободи, безпеки і законності;  – сприяння економічному і соціальному прогресу;  – зміцнення ролі Європи в світі.</vt:lpstr>
      <vt:lpstr>ЄС має власну офіційну символіку – прапор і гімн. Прапор затверджений в 1986 році і є синім полотнищем у формі прямокутника, в центрі якого розташовано по кругу 12 золотих зірок. Вперше цей прапор був піднятий перед будівлею Європейської комісії в Брюсселі 29 травня 1986 року. Гімн ЄС – Ода радості Людвіга ван Бетховена, фрагмент його Дев'ятої симфонії (яка також є і гімном іншої загальноєвропейської організації – Ради Європи).</vt:lpstr>
      <vt:lpstr>Хоча ЄС не має офіційної столиці (країни-члени є по черзі головами Співтовариства протягом півроку згідно латинському алфавіту), більшість основних інститутів ЄС розташовані в Брюсселі (Бельгія). 12 держав-членів ЄС (окрім Великобританії, Данії і Швеції), ті, що входять в Економічний і валютний союз (ЕВС), окрім спільних органів і законодавства Співтовариства, мають єдину валюту – євро.</vt:lpstr>
      <vt:lpstr>Батьки-засновники Європи:  Після II Світової війни ряд видатних європейських політиків мріяли про об'єднання народів Європи задля постійного миру та приязні. Під час наступних 50 років, протягом яких будувався ЄС, їх мрії здійснилися. Тому їх називають "батьками-засновниками" ЄС. Вінстон Черчіль Роберт Шуман Пол Генрі Спаак  Жан Моне Алкід  де Гаспер Конрад Аденауер  Етьєн Давіньон Жак Люсьєн Делоп</vt:lpstr>
      <vt:lpstr>Історія європейської інтеграції нерозривно пов'язана з процесом розширення Співтовариства.  </vt:lpstr>
      <vt:lpstr>Головні органи ЄС:  - Рада Європейського Союзу вирішує практичні аспекти діяльності Євросоюзу, засідає кожного місяця(штаб-квартира знаходиться у Брюсселі);  - Європейський Парламент має секретаріат у Люксембурзі, виконує консультативні функції (штаб-квартира у Стратсбурзі );  - Комісія Європейських товариств (Брюссель) виконує роботу по здійсненню єдиної політики ЄС, слідкує за виконанням загальних правил і стандартів;  - Європейська Рада (Брюссель) проводить засідання глав держав та керівництва два рази на рік;  - Європейський Суд (Люксембург) складається з 15 суддів.</vt:lpstr>
      <vt:lpstr>Здобуття статусу повноцінного члена Європейського союзу як стратегічна мета України була вперше продекларована Президентом України Віктором Ющенком відразу ж після його обрання на початку 2005 року. Хоча в дискусіях українськими аналітиками і політологами називалося декілька конкретних дат можливого приєднання України до ЄС, на даний момент офіційній Україні від ЄС було запропоновано прийняти лише Європейську політику сусідства.</vt:lpstr>
      <vt:lpstr>У березні 2007-го року Україні було запропоновано прийняти Договір про зону вільної торгівлі з ЄС. Проте ця пропозиція не містила конкретних планів приєднання України до ЄС найближчим часом.  Фактично всі політичні партії в Україні є прихильниками вступу України в ЄС і виступають за розвиток стосунків України із Західною Європою.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Європейський Союз</dc:title>
  <dc:creator>User</dc:creator>
  <cp:lastModifiedBy>User</cp:lastModifiedBy>
  <cp:revision>10</cp:revision>
  <dcterms:created xsi:type="dcterms:W3CDTF">2014-02-25T18:59:05Z</dcterms:created>
  <dcterms:modified xsi:type="dcterms:W3CDTF">2014-02-25T21:39:54Z</dcterms:modified>
</cp:coreProperties>
</file>