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5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8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2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3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3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59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1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8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8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4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DCAE-135A-4CA2-AD47-F4C1A10D1EA8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B7127-6FC9-4906-84B6-C587FDB20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32656"/>
            <a:ext cx="17281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Презентація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9070" y="1127954"/>
            <a:ext cx="25218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учениці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11-А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класу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Власової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Валерії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276872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на тему: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2184538"/>
            <a:ext cx="3283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Леонардо да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Вінчі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11143"/>
            <a:ext cx="34800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Останні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роки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життя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художника —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подорожування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між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Флоренцією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Римом,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Міланом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і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водночас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наукові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дослідження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творча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робота в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живопису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Немов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тягар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несе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він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свою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невлаштованість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відчуття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невизнаності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самотності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неспокою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В 1515 р. на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запрошення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французького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короля Франциска І Леонардо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залишає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Італію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і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назавжди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від'їжджає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до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Франції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в замок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Клу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поблизу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Амбуаза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Він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бере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із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собою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величезну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кількість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книг і три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картини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«Джоконду», «Св. Анну з Мадонною та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малюком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Христом» та свою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останню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роботу «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Іоанна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Хрестителя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». Помер Леонардо в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монастирі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Клу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2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травня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1519 р. У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період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релігійних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воєн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його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могилу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було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знищено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1764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650976" cy="45225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8480" y="207174"/>
            <a:ext cx="5767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Леонардо да </a:t>
            </a:r>
            <a:r>
              <a:rPr lang="ru-RU" sz="2000" i="1" dirty="0" err="1" smtClean="0">
                <a:solidFill>
                  <a:schemeClr val="bg2">
                    <a:lumMod val="10000"/>
                  </a:schemeClr>
                </a:solidFill>
              </a:rPr>
              <a:t>Вінчі</a:t>
            </a: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 (15 </a:t>
            </a:r>
            <a:r>
              <a:rPr lang="ru-RU" sz="2000" i="1" dirty="0" err="1" smtClean="0">
                <a:solidFill>
                  <a:schemeClr val="bg2">
                    <a:lumMod val="10000"/>
                  </a:schemeClr>
                </a:solidFill>
              </a:rPr>
              <a:t>квітня</a:t>
            </a: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 1452-</a:t>
            </a:r>
            <a:r>
              <a:rPr lang="uk-UA" sz="2000" i="1" dirty="0" smtClean="0">
                <a:solidFill>
                  <a:schemeClr val="bg2">
                    <a:lumMod val="10000"/>
                  </a:schemeClr>
                </a:solidFill>
              </a:rPr>
              <a:t> 2 травня 1519)</a:t>
            </a:r>
            <a:endParaRPr lang="ru-RU" sz="20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8480" y="6072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err="1" smtClean="0"/>
              <a:t>видатний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італійський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вчений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дослідник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винахідник</a:t>
            </a:r>
            <a:r>
              <a:rPr lang="ru-RU" sz="2000" i="1" dirty="0" smtClean="0"/>
              <a:t> і художник, </a:t>
            </a:r>
            <a:r>
              <a:rPr lang="ru-RU" sz="2000" i="1" dirty="0" err="1" smtClean="0"/>
              <a:t>архітектор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анатоміст</a:t>
            </a:r>
            <a:r>
              <a:rPr lang="ru-RU" sz="2000" i="1" dirty="0" smtClean="0"/>
              <a:t> і </a:t>
            </a:r>
            <a:r>
              <a:rPr lang="ru-RU" sz="2000" i="1" dirty="0" err="1" smtClean="0"/>
              <a:t>інженер</a:t>
            </a:r>
            <a:r>
              <a:rPr lang="ru-RU" sz="2000" i="1" dirty="0" smtClean="0"/>
              <a:t>, одна з </a:t>
            </a:r>
            <a:r>
              <a:rPr lang="ru-RU" sz="2000" i="1" dirty="0" err="1" smtClean="0"/>
              <a:t>найвизначніших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постатей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італійського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Відродження</a:t>
            </a:r>
            <a:r>
              <a:rPr lang="ru-RU" sz="2800" i="1" dirty="0" smtClean="0"/>
              <a:t>.</a:t>
            </a:r>
            <a:endParaRPr lang="ru-RU" sz="28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07283"/>
            <a:ext cx="1852836" cy="2587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32" y="3789040"/>
            <a:ext cx="4098895" cy="2945883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Прямоугольник 7"/>
          <p:cNvSpPr/>
          <p:nvPr/>
        </p:nvSpPr>
        <p:spPr>
          <a:xfrm>
            <a:off x="3514702" y="3459272"/>
            <a:ext cx="30595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/>
              <a:t>Сторінка</a:t>
            </a:r>
            <a:r>
              <a:rPr lang="ru-RU" sz="1600" dirty="0" smtClean="0"/>
              <a:t> </a:t>
            </a:r>
            <a:r>
              <a:rPr lang="ru-RU" sz="1600" dirty="0" err="1" smtClean="0"/>
              <a:t>зі</a:t>
            </a:r>
            <a:r>
              <a:rPr lang="ru-RU" sz="1600" dirty="0" smtClean="0"/>
              <a:t> </a:t>
            </a:r>
            <a:r>
              <a:rPr lang="ru-RU" sz="1600" dirty="0" err="1" smtClean="0"/>
              <a:t>щоденника</a:t>
            </a:r>
            <a:r>
              <a:rPr lang="ru-RU" sz="1600" dirty="0" smtClean="0"/>
              <a:t> Леонардо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40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092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Леонардо да 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Вінчі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i="1" dirty="0" err="1" smtClean="0"/>
              <a:t>уособлює</a:t>
            </a:r>
            <a:r>
              <a:rPr lang="ru-RU" i="1" dirty="0" smtClean="0"/>
              <a:t> </a:t>
            </a:r>
            <a:r>
              <a:rPr lang="ru-RU" i="1" dirty="0" err="1" smtClean="0"/>
              <a:t>ідеал</a:t>
            </a:r>
            <a:r>
              <a:rPr lang="ru-RU" i="1" dirty="0" smtClean="0"/>
              <a:t> </a:t>
            </a:r>
            <a:r>
              <a:rPr lang="ru-RU" i="1" dirty="0" err="1" smtClean="0"/>
              <a:t>універсальної</a:t>
            </a:r>
            <a:r>
              <a:rPr lang="ru-RU" i="1" dirty="0" smtClean="0"/>
              <a:t> </a:t>
            </a:r>
            <a:r>
              <a:rPr lang="ru-RU" i="1" dirty="0" err="1" smtClean="0"/>
              <a:t>людини</a:t>
            </a:r>
            <a:r>
              <a:rPr lang="ru-RU" i="1" dirty="0" smtClean="0"/>
              <a:t> </a:t>
            </a:r>
            <a:r>
              <a:rPr lang="ru-RU" i="1" dirty="0" err="1" smtClean="0"/>
              <a:t>епохи</a:t>
            </a:r>
            <a:r>
              <a:rPr lang="ru-RU" i="1" dirty="0" smtClean="0"/>
              <a:t> </a:t>
            </a:r>
            <a:r>
              <a:rPr lang="ru-RU" i="1" dirty="0" err="1" smtClean="0"/>
              <a:t>Відродження</a:t>
            </a:r>
            <a:r>
              <a:rPr lang="ru-RU" i="1" dirty="0" smtClean="0"/>
              <a:t>. </a:t>
            </a:r>
            <a:r>
              <a:rPr lang="ru-RU" i="1" dirty="0" err="1" smtClean="0"/>
              <a:t>Багатогранність</a:t>
            </a:r>
            <a:r>
              <a:rPr lang="ru-RU" i="1" dirty="0" smtClean="0"/>
              <a:t> </a:t>
            </a:r>
            <a:r>
              <a:rPr lang="ru-RU" i="1" dirty="0" err="1" smtClean="0"/>
              <a:t>його</a:t>
            </a:r>
            <a:r>
              <a:rPr lang="ru-RU" i="1" dirty="0" smtClean="0"/>
              <a:t> </a:t>
            </a:r>
            <a:r>
              <a:rPr lang="ru-RU" i="1" dirty="0" err="1" smtClean="0"/>
              <a:t>пізнання</a:t>
            </a:r>
            <a:r>
              <a:rPr lang="ru-RU" i="1" dirty="0" smtClean="0"/>
              <a:t> </a:t>
            </a:r>
            <a:r>
              <a:rPr lang="ru-RU" i="1" dirty="0" err="1" smtClean="0"/>
              <a:t>сягає</a:t>
            </a:r>
            <a:r>
              <a:rPr lang="ru-RU" i="1" dirty="0" smtClean="0"/>
              <a:t> за </a:t>
            </a:r>
            <a:r>
              <a:rPr lang="ru-RU" i="1" dirty="0" err="1" smtClean="0"/>
              <a:t>межі</a:t>
            </a:r>
            <a:r>
              <a:rPr lang="ru-RU" i="1" dirty="0" smtClean="0"/>
              <a:t> </a:t>
            </a:r>
            <a:r>
              <a:rPr lang="ru-RU" i="1" dirty="0" err="1" smtClean="0"/>
              <a:t>людських</a:t>
            </a:r>
            <a:r>
              <a:rPr lang="ru-RU" i="1" dirty="0" smtClean="0"/>
              <a:t> </a:t>
            </a:r>
            <a:r>
              <a:rPr lang="ru-RU" i="1" dirty="0" err="1" smtClean="0"/>
              <a:t>можливостей</a:t>
            </a:r>
            <a:r>
              <a:rPr lang="ru-RU" i="1" dirty="0" smtClean="0"/>
              <a:t>. </a:t>
            </a:r>
            <a:r>
              <a:rPr lang="ru-RU" i="1" dirty="0" err="1" smtClean="0"/>
              <a:t>Шедеври</a:t>
            </a:r>
            <a:r>
              <a:rPr lang="ru-RU" i="1" dirty="0" smtClean="0"/>
              <a:t> </a:t>
            </a:r>
            <a:r>
              <a:rPr lang="ru-RU" i="1" dirty="0" err="1" smtClean="0"/>
              <a:t>його</a:t>
            </a:r>
            <a:r>
              <a:rPr lang="ru-RU" i="1" dirty="0" smtClean="0"/>
              <a:t> </a:t>
            </a:r>
            <a:r>
              <a:rPr lang="ru-RU" i="1" dirty="0" err="1" smtClean="0"/>
              <a:t>живопису-філософії</a:t>
            </a:r>
            <a:r>
              <a:rPr lang="ru-RU" i="1" dirty="0" smtClean="0"/>
              <a:t> </a:t>
            </a:r>
            <a:r>
              <a:rPr lang="ru-RU" i="1" dirty="0" err="1" smtClean="0"/>
              <a:t>охоплюють</a:t>
            </a:r>
            <a:r>
              <a:rPr lang="ru-RU" i="1" dirty="0" smtClean="0"/>
              <a:t> і </a:t>
            </a:r>
            <a:r>
              <a:rPr lang="ru-RU" i="1" dirty="0" err="1" smtClean="0"/>
              <a:t>пояснюють</a:t>
            </a:r>
            <a:r>
              <a:rPr lang="ru-RU" i="1" dirty="0" smtClean="0"/>
              <a:t> </a:t>
            </a:r>
            <a:r>
              <a:rPr lang="ru-RU" i="1" dirty="0" err="1" smtClean="0"/>
              <a:t>зовнішню</a:t>
            </a:r>
            <a:r>
              <a:rPr lang="ru-RU" i="1" dirty="0" smtClean="0"/>
              <a:t> та </a:t>
            </a:r>
            <a:r>
              <a:rPr lang="ru-RU" i="1" dirty="0" err="1" smtClean="0"/>
              <a:t>внутрішню</a:t>
            </a:r>
            <a:r>
              <a:rPr lang="ru-RU" i="1" dirty="0" smtClean="0"/>
              <a:t> </a:t>
            </a:r>
            <a:r>
              <a:rPr lang="ru-RU" i="1" dirty="0" err="1" smtClean="0"/>
              <a:t>реальність</a:t>
            </a:r>
            <a:r>
              <a:rPr lang="ru-RU" i="1" dirty="0" smtClean="0"/>
              <a:t> </a:t>
            </a:r>
            <a:r>
              <a:rPr lang="ru-RU" i="1" dirty="0" err="1" smtClean="0"/>
              <a:t>земних</a:t>
            </a:r>
            <a:r>
              <a:rPr lang="ru-RU" i="1" dirty="0" smtClean="0"/>
              <a:t> </a:t>
            </a:r>
            <a:r>
              <a:rPr lang="ru-RU" i="1" dirty="0" err="1" smtClean="0"/>
              <a:t>явищ</a:t>
            </a:r>
            <a:r>
              <a:rPr lang="ru-RU" i="1" dirty="0" smtClean="0"/>
              <a:t>. </a:t>
            </a:r>
            <a:r>
              <a:rPr lang="ru-RU" i="1" dirty="0" err="1" smtClean="0"/>
              <a:t>Пристрасному</a:t>
            </a:r>
            <a:r>
              <a:rPr lang="ru-RU" i="1" dirty="0" smtClean="0"/>
              <a:t> </a:t>
            </a:r>
            <a:r>
              <a:rPr lang="ru-RU" i="1" dirty="0" err="1" smtClean="0"/>
              <a:t>вивченню</a:t>
            </a:r>
            <a:r>
              <a:rPr lang="ru-RU" i="1" dirty="0" smtClean="0"/>
              <a:t> </a:t>
            </a:r>
            <a:r>
              <a:rPr lang="ru-RU" i="1" dirty="0" err="1" smtClean="0"/>
              <a:t>їх</a:t>
            </a:r>
            <a:r>
              <a:rPr lang="ru-RU" i="1" dirty="0" smtClean="0"/>
              <a:t> </a:t>
            </a:r>
            <a:r>
              <a:rPr lang="ru-RU" i="1" dirty="0" err="1" smtClean="0"/>
              <a:t>він</a:t>
            </a:r>
            <a:r>
              <a:rPr lang="ru-RU" i="1" dirty="0" smtClean="0"/>
              <a:t> </a:t>
            </a:r>
            <a:r>
              <a:rPr lang="ru-RU" i="1" dirty="0" err="1" smtClean="0"/>
              <a:t>присвятив</a:t>
            </a:r>
            <a:r>
              <a:rPr lang="ru-RU" i="1" dirty="0" smtClean="0"/>
              <a:t> усе </a:t>
            </a:r>
            <a:r>
              <a:rPr lang="ru-RU" i="1" dirty="0" err="1" smtClean="0"/>
              <a:t>своє</a:t>
            </a:r>
            <a:r>
              <a:rPr lang="ru-RU" i="1" dirty="0" smtClean="0"/>
              <a:t> </a:t>
            </a:r>
            <a:r>
              <a:rPr lang="ru-RU" i="1" dirty="0" err="1" smtClean="0"/>
              <a:t>життя</a:t>
            </a:r>
            <a:r>
              <a:rPr lang="ru-RU" i="1" dirty="0" smtClean="0"/>
              <a:t>. </a:t>
            </a:r>
            <a:r>
              <a:rPr lang="ru-RU" i="1" dirty="0" err="1" smtClean="0"/>
              <a:t>Тисячі</a:t>
            </a:r>
            <a:r>
              <a:rPr lang="ru-RU" i="1" dirty="0" smtClean="0"/>
              <a:t> </a:t>
            </a:r>
            <a:r>
              <a:rPr lang="ru-RU" i="1" dirty="0" err="1" smtClean="0"/>
              <a:t>сторінок</a:t>
            </a:r>
            <a:r>
              <a:rPr lang="ru-RU" i="1" dirty="0" smtClean="0"/>
              <a:t> </a:t>
            </a:r>
            <a:r>
              <a:rPr lang="ru-RU" i="1" dirty="0" err="1" smtClean="0"/>
              <a:t>рукопису</a:t>
            </a:r>
            <a:r>
              <a:rPr lang="ru-RU" i="1" dirty="0" smtClean="0"/>
              <a:t>, </a:t>
            </a:r>
            <a:r>
              <a:rPr lang="ru-RU" i="1" dirty="0" err="1" smtClean="0"/>
              <a:t>залишені</a:t>
            </a:r>
            <a:r>
              <a:rPr lang="ru-RU" i="1" dirty="0" smtClean="0"/>
              <a:t> </a:t>
            </a:r>
            <a:r>
              <a:rPr lang="ru-RU" i="1" dirty="0" err="1" smtClean="0"/>
              <a:t>нащадкам</a:t>
            </a:r>
            <a:r>
              <a:rPr lang="ru-RU" i="1" dirty="0" smtClean="0"/>
              <a:t>, </a:t>
            </a:r>
            <a:r>
              <a:rPr lang="ru-RU" i="1" dirty="0" err="1" smtClean="0"/>
              <a:t>втілюють</a:t>
            </a:r>
            <a:r>
              <a:rPr lang="ru-RU" i="1" dirty="0" smtClean="0"/>
              <a:t> </a:t>
            </a:r>
            <a:r>
              <a:rPr lang="ru-RU" i="1" dirty="0" err="1" smtClean="0"/>
              <a:t>всеосяжну</a:t>
            </a:r>
            <a:r>
              <a:rPr lang="ru-RU" i="1" dirty="0" smtClean="0"/>
              <a:t> </a:t>
            </a:r>
            <a:r>
              <a:rPr lang="ru-RU" i="1" dirty="0" err="1" smtClean="0"/>
              <a:t>геніальну</a:t>
            </a:r>
            <a:r>
              <a:rPr lang="ru-RU" i="1" dirty="0" smtClean="0"/>
              <a:t> натуру </a:t>
            </a:r>
            <a:r>
              <a:rPr lang="ru-RU" i="1" dirty="0" err="1" smtClean="0"/>
              <a:t>митця</a:t>
            </a:r>
            <a:r>
              <a:rPr lang="ru-RU" i="1" dirty="0" smtClean="0"/>
              <a:t>. </a:t>
            </a:r>
          </a:p>
          <a:p>
            <a:r>
              <a:rPr lang="ru-RU" i="1" dirty="0" err="1" smtClean="0"/>
              <a:t>Майбутній</a:t>
            </a:r>
            <a:r>
              <a:rPr lang="ru-RU" i="1" dirty="0" smtClean="0"/>
              <a:t> </a:t>
            </a:r>
            <a:r>
              <a:rPr lang="ru-RU" i="1" dirty="0" err="1" smtClean="0"/>
              <a:t>геній</a:t>
            </a:r>
            <a:r>
              <a:rPr lang="ru-RU" i="1" dirty="0" smtClean="0"/>
              <a:t> </a:t>
            </a:r>
            <a:r>
              <a:rPr lang="ru-RU" i="1" dirty="0" err="1" smtClean="0"/>
              <a:t>народився</a:t>
            </a:r>
            <a:r>
              <a:rPr lang="ru-RU" i="1" dirty="0" smtClean="0"/>
              <a:t> у </a:t>
            </a:r>
            <a:r>
              <a:rPr lang="ru-RU" i="1" dirty="0" err="1" smtClean="0"/>
              <a:t>родині</a:t>
            </a:r>
            <a:r>
              <a:rPr lang="ru-RU" i="1" dirty="0" smtClean="0"/>
              <a:t> </a:t>
            </a:r>
            <a:r>
              <a:rPr lang="ru-RU" i="1" dirty="0" err="1" smtClean="0"/>
              <a:t>нотаріуса</a:t>
            </a:r>
            <a:r>
              <a:rPr lang="ru-RU" i="1" dirty="0" smtClean="0"/>
              <a:t>, </a:t>
            </a:r>
            <a:r>
              <a:rPr lang="ru-RU" i="1" dirty="0" err="1" smtClean="0"/>
              <a:t>який</a:t>
            </a:r>
            <a:r>
              <a:rPr lang="ru-RU" i="1" dirty="0" smtClean="0"/>
              <a:t> з 1469 р. </a:t>
            </a:r>
            <a:r>
              <a:rPr lang="ru-RU" i="1" dirty="0" err="1" smtClean="0"/>
              <a:t>оселився</a:t>
            </a:r>
            <a:r>
              <a:rPr lang="ru-RU" i="1" dirty="0" smtClean="0"/>
              <a:t> в </a:t>
            </a:r>
            <a:r>
              <a:rPr lang="ru-RU" i="1" dirty="0" err="1" smtClean="0"/>
              <a:t>чудовому</a:t>
            </a:r>
            <a:r>
              <a:rPr lang="ru-RU" i="1" dirty="0" smtClean="0"/>
              <a:t> </a:t>
            </a:r>
            <a:r>
              <a:rPr lang="ru-RU" i="1" dirty="0" err="1" smtClean="0"/>
              <a:t>італійському</a:t>
            </a:r>
            <a:r>
              <a:rPr lang="ru-RU" i="1" dirty="0" smtClean="0"/>
              <a:t> </a:t>
            </a:r>
            <a:r>
              <a:rPr lang="ru-RU" i="1" dirty="0" err="1" smtClean="0"/>
              <a:t>місті</a:t>
            </a:r>
            <a:r>
              <a:rPr lang="ru-RU" i="1" dirty="0" smtClean="0"/>
              <a:t>, </a:t>
            </a:r>
            <a:r>
              <a:rPr lang="ru-RU" i="1" dirty="0" err="1" smtClean="0"/>
              <a:t>осередку</a:t>
            </a:r>
            <a:r>
              <a:rPr lang="ru-RU" i="1" dirty="0" smtClean="0"/>
              <a:t> науки й </a:t>
            </a:r>
            <a:r>
              <a:rPr lang="ru-RU" i="1" dirty="0" err="1" smtClean="0"/>
              <a:t>мистецтв</a:t>
            </a:r>
            <a:r>
              <a:rPr lang="ru-RU" i="1" dirty="0" smtClean="0"/>
              <a:t>, </a:t>
            </a:r>
            <a:r>
              <a:rPr lang="ru-RU" i="1" dirty="0" err="1" smtClean="0"/>
              <a:t>Флоренції</a:t>
            </a:r>
            <a:r>
              <a:rPr lang="ru-RU" i="1" dirty="0" smtClean="0"/>
              <a:t>. </a:t>
            </a:r>
            <a:r>
              <a:rPr lang="ru-RU" i="1" dirty="0" err="1" smtClean="0"/>
              <a:t>Він</a:t>
            </a:r>
            <a:r>
              <a:rPr lang="ru-RU" i="1" dirty="0" smtClean="0"/>
              <a:t> </a:t>
            </a:r>
            <a:r>
              <a:rPr lang="ru-RU" i="1" dirty="0" err="1" smtClean="0"/>
              <a:t>був</a:t>
            </a:r>
            <a:r>
              <a:rPr lang="ru-RU" i="1" dirty="0" smtClean="0"/>
              <a:t> </a:t>
            </a:r>
            <a:r>
              <a:rPr lang="ru-RU" i="1" dirty="0" err="1" smtClean="0"/>
              <a:t>ще</a:t>
            </a:r>
            <a:r>
              <a:rPr lang="ru-RU" i="1" dirty="0" smtClean="0"/>
              <a:t> хлопчиком, коли </a:t>
            </a:r>
            <a:r>
              <a:rPr lang="ru-RU" i="1" dirty="0" err="1" smtClean="0"/>
              <a:t>батько</a:t>
            </a:r>
            <a:r>
              <a:rPr lang="ru-RU" i="1" dirty="0" smtClean="0"/>
              <a:t> </a:t>
            </a:r>
            <a:r>
              <a:rPr lang="ru-RU" i="1" dirty="0" err="1" smtClean="0"/>
              <a:t>звернув</a:t>
            </a:r>
            <a:r>
              <a:rPr lang="ru-RU" i="1" dirty="0" smtClean="0"/>
              <a:t> </a:t>
            </a:r>
            <a:r>
              <a:rPr lang="ru-RU" i="1" dirty="0" err="1" smtClean="0"/>
              <a:t>увагу</a:t>
            </a:r>
            <a:r>
              <a:rPr lang="ru-RU" i="1" dirty="0" smtClean="0"/>
              <a:t> на </a:t>
            </a:r>
            <a:r>
              <a:rPr lang="ru-RU" i="1" dirty="0" err="1" smtClean="0"/>
              <a:t>його</a:t>
            </a:r>
            <a:r>
              <a:rPr lang="ru-RU" i="1" dirty="0" smtClean="0"/>
              <a:t> </a:t>
            </a:r>
            <a:r>
              <a:rPr lang="ru-RU" i="1" dirty="0" err="1" smtClean="0"/>
              <a:t>малюнки</a:t>
            </a:r>
            <a:r>
              <a:rPr lang="ru-RU" i="1" dirty="0" smtClean="0"/>
              <a:t>, </a:t>
            </a:r>
            <a:r>
              <a:rPr lang="ru-RU" i="1" dirty="0" err="1" smtClean="0"/>
              <a:t>здавалося</a:t>
            </a:r>
            <a:r>
              <a:rPr lang="ru-RU" i="1" dirty="0" smtClean="0"/>
              <a:t>, </a:t>
            </a:r>
            <a:r>
              <a:rPr lang="ru-RU" i="1" dirty="0" err="1" smtClean="0"/>
              <a:t>виконані</a:t>
            </a:r>
            <a:r>
              <a:rPr lang="ru-RU" i="1" dirty="0" smtClean="0"/>
              <a:t> рукою </a:t>
            </a:r>
            <a:r>
              <a:rPr lang="ru-RU" i="1" dirty="0" err="1" smtClean="0"/>
              <a:t>майстра</a:t>
            </a:r>
            <a:r>
              <a:rPr lang="ru-RU" i="1" dirty="0" smtClean="0"/>
              <a:t>, і </a:t>
            </a:r>
            <a:r>
              <a:rPr lang="ru-RU" i="1" dirty="0" err="1" smtClean="0"/>
              <a:t>відніс</a:t>
            </a:r>
            <a:r>
              <a:rPr lang="ru-RU" i="1" dirty="0" smtClean="0"/>
              <a:t> </a:t>
            </a:r>
            <a:r>
              <a:rPr lang="ru-RU" i="1" dirty="0" err="1" smtClean="0"/>
              <a:t>їх</a:t>
            </a:r>
            <a:r>
              <a:rPr lang="ru-RU" i="1" dirty="0" smtClean="0"/>
              <a:t> до одного з </a:t>
            </a:r>
            <a:r>
              <a:rPr lang="ru-RU" i="1" dirty="0" err="1" smtClean="0"/>
              <a:t>видатних</a:t>
            </a:r>
            <a:r>
              <a:rPr lang="ru-RU" i="1" dirty="0" smtClean="0"/>
              <a:t> </a:t>
            </a:r>
            <a:r>
              <a:rPr lang="ru-RU" i="1" dirty="0" err="1" smtClean="0"/>
              <a:t>художників</a:t>
            </a:r>
            <a:r>
              <a:rPr lang="ru-RU" i="1" dirty="0" smtClean="0"/>
              <a:t> та </a:t>
            </a:r>
            <a:r>
              <a:rPr lang="ru-RU" i="1" dirty="0" err="1" smtClean="0"/>
              <a:t>вчителів</a:t>
            </a:r>
            <a:r>
              <a:rPr lang="ru-RU" i="1" dirty="0" smtClean="0"/>
              <a:t> того часу </a:t>
            </a:r>
            <a:r>
              <a:rPr lang="ru-RU" i="1" dirty="0" err="1" smtClean="0"/>
              <a:t>Верроккіо</a:t>
            </a:r>
            <a:r>
              <a:rPr lang="ru-RU" i="1" dirty="0" smtClean="0"/>
              <a:t>. У </a:t>
            </a:r>
            <a:r>
              <a:rPr lang="ru-RU" i="1" dirty="0" err="1" smtClean="0"/>
              <a:t>його</a:t>
            </a:r>
            <a:r>
              <a:rPr lang="ru-RU" i="1" dirty="0" smtClean="0"/>
              <a:t> </a:t>
            </a:r>
            <a:r>
              <a:rPr lang="ru-RU" i="1" dirty="0" err="1" smtClean="0"/>
              <a:t>майстерні</a:t>
            </a:r>
            <a:r>
              <a:rPr lang="ru-RU" i="1" dirty="0" smtClean="0"/>
              <a:t> </a:t>
            </a:r>
            <a:r>
              <a:rPr lang="ru-RU" i="1" dirty="0" err="1" smtClean="0"/>
              <a:t>пройшли</a:t>
            </a:r>
            <a:r>
              <a:rPr lang="ru-RU" i="1" dirty="0" smtClean="0"/>
              <a:t> роки </a:t>
            </a:r>
            <a:r>
              <a:rPr lang="ru-RU" i="1" dirty="0" err="1" smtClean="0"/>
              <a:t>навчання</a:t>
            </a:r>
            <a:r>
              <a:rPr lang="ru-RU" i="1" dirty="0" smtClean="0"/>
              <a:t> Леонардо. </a:t>
            </a:r>
            <a:r>
              <a:rPr lang="ru-RU" i="1" dirty="0" err="1" smtClean="0"/>
              <a:t>Талановитий</a:t>
            </a:r>
            <a:r>
              <a:rPr lang="ru-RU" i="1" dirty="0" smtClean="0"/>
              <a:t> хлопчик став </a:t>
            </a:r>
            <a:r>
              <a:rPr lang="ru-RU" i="1" dirty="0" err="1" smtClean="0"/>
              <a:t>улюбленим</a:t>
            </a:r>
            <a:r>
              <a:rPr lang="ru-RU" i="1" dirty="0" smtClean="0"/>
              <a:t> </a:t>
            </a:r>
            <a:r>
              <a:rPr lang="ru-RU" i="1" dirty="0" err="1" smtClean="0"/>
              <a:t>учнем</a:t>
            </a:r>
            <a:r>
              <a:rPr lang="ru-RU" i="1" dirty="0" smtClean="0"/>
              <a:t> </a:t>
            </a:r>
            <a:r>
              <a:rPr lang="ru-RU" i="1" dirty="0" err="1" smtClean="0"/>
              <a:t>Верроккіо</a:t>
            </a:r>
            <a:r>
              <a:rPr lang="ru-RU" i="1" dirty="0" smtClean="0"/>
              <a:t>, </a:t>
            </a:r>
            <a:r>
              <a:rPr lang="ru-RU" i="1" dirty="0" err="1" smtClean="0"/>
              <a:t>однак</a:t>
            </a:r>
            <a:r>
              <a:rPr lang="ru-RU" i="1" dirty="0" smtClean="0"/>
              <a:t> минув час і </a:t>
            </a:r>
            <a:r>
              <a:rPr lang="ru-RU" i="1" dirty="0" err="1" smtClean="0"/>
              <a:t>учень</a:t>
            </a:r>
            <a:r>
              <a:rPr lang="ru-RU" i="1" dirty="0" smtClean="0"/>
              <a:t> </a:t>
            </a:r>
            <a:r>
              <a:rPr lang="ru-RU" i="1" dirty="0" err="1" smtClean="0"/>
              <a:t>випередив</a:t>
            </a:r>
            <a:r>
              <a:rPr lang="ru-RU" i="1" dirty="0" smtClean="0"/>
              <a:t> учителя. </a:t>
            </a:r>
            <a:r>
              <a:rPr lang="ru-RU" i="1" dirty="0" err="1" smtClean="0"/>
              <a:t>Однією</a:t>
            </a:r>
            <a:r>
              <a:rPr lang="ru-RU" i="1" dirty="0" smtClean="0"/>
              <a:t> з перших </a:t>
            </a:r>
            <a:r>
              <a:rPr lang="ru-RU" i="1" dirty="0" err="1" smtClean="0"/>
              <a:t>живописних</a:t>
            </a:r>
            <a:r>
              <a:rPr lang="ru-RU" i="1" dirty="0" smtClean="0"/>
              <a:t> </a:t>
            </a:r>
            <a:r>
              <a:rPr lang="ru-RU" i="1" dirty="0" err="1" smtClean="0"/>
              <a:t>робіт</a:t>
            </a:r>
            <a:r>
              <a:rPr lang="ru-RU" i="1" dirty="0" smtClean="0"/>
              <a:t> Леонардо став образ </a:t>
            </a:r>
            <a:r>
              <a:rPr lang="ru-RU" i="1" dirty="0" err="1" smtClean="0"/>
              <a:t>Янгола</a:t>
            </a:r>
            <a:r>
              <a:rPr lang="ru-RU" i="1" dirty="0" smtClean="0"/>
              <a:t> </a:t>
            </a:r>
            <a:r>
              <a:rPr lang="ru-RU" i="1" dirty="0" err="1" smtClean="0"/>
              <a:t>саме</a:t>
            </a:r>
            <a:r>
              <a:rPr lang="ru-RU" i="1" dirty="0" smtClean="0"/>
              <a:t> в </a:t>
            </a:r>
            <a:r>
              <a:rPr lang="ru-RU" i="1" dirty="0" err="1" smtClean="0"/>
              <a:t>роботі</a:t>
            </a:r>
            <a:r>
              <a:rPr lang="ru-RU" i="1" dirty="0" smtClean="0"/>
              <a:t> </a:t>
            </a:r>
            <a:r>
              <a:rPr lang="ru-RU" i="1" dirty="0" err="1" smtClean="0"/>
              <a:t>Верроккіо</a:t>
            </a:r>
            <a:r>
              <a:rPr lang="ru-RU" i="1" dirty="0" smtClean="0"/>
              <a:t> «</a:t>
            </a:r>
            <a:r>
              <a:rPr lang="ru-RU" i="1" dirty="0" err="1" smtClean="0"/>
              <a:t>Хрещення</a:t>
            </a:r>
            <a:r>
              <a:rPr lang="ru-RU" i="1" dirty="0" smtClean="0"/>
              <a:t> Христа». </a:t>
            </a:r>
            <a:r>
              <a:rPr lang="ru-RU" i="1" dirty="0" err="1" smtClean="0"/>
              <a:t>Янгол</a:t>
            </a:r>
            <a:r>
              <a:rPr lang="ru-RU" i="1" dirty="0" smtClean="0"/>
              <a:t> Леонардо </a:t>
            </a:r>
            <a:r>
              <a:rPr lang="ru-RU" i="1" dirty="0" err="1" smtClean="0"/>
              <a:t>настільки</a:t>
            </a:r>
            <a:r>
              <a:rPr lang="ru-RU" i="1" dirty="0" smtClean="0"/>
              <a:t> </a:t>
            </a:r>
            <a:r>
              <a:rPr lang="ru-RU" i="1" dirty="0" err="1" smtClean="0"/>
              <a:t>відрізнявся</a:t>
            </a:r>
            <a:r>
              <a:rPr lang="ru-RU" i="1" dirty="0" smtClean="0"/>
              <a:t> </a:t>
            </a:r>
            <a:r>
              <a:rPr lang="ru-RU" i="1" dirty="0" err="1" smtClean="0"/>
              <a:t>своєю</a:t>
            </a:r>
            <a:r>
              <a:rPr lang="ru-RU" i="1" dirty="0" smtClean="0"/>
              <a:t> </a:t>
            </a:r>
            <a:r>
              <a:rPr lang="ru-RU" i="1" dirty="0" err="1" smtClean="0"/>
              <a:t>одухотвореністю</a:t>
            </a:r>
            <a:r>
              <a:rPr lang="ru-RU" i="1" dirty="0" smtClean="0"/>
              <a:t>, </a:t>
            </a:r>
            <a:r>
              <a:rPr lang="ru-RU" i="1" dirty="0" err="1" smtClean="0"/>
              <a:t>майстерністю</a:t>
            </a:r>
            <a:r>
              <a:rPr lang="ru-RU" i="1" dirty="0" smtClean="0"/>
              <a:t> </a:t>
            </a:r>
            <a:r>
              <a:rPr lang="ru-RU" i="1" dirty="0" err="1" smtClean="0"/>
              <a:t>виконання</a:t>
            </a:r>
            <a:r>
              <a:rPr lang="ru-RU" i="1" dirty="0" smtClean="0"/>
              <a:t>, </a:t>
            </a:r>
            <a:r>
              <a:rPr lang="ru-RU" i="1" dirty="0" err="1" smtClean="0"/>
              <a:t>глибиною</a:t>
            </a:r>
            <a:r>
              <a:rPr lang="ru-RU" i="1" dirty="0" smtClean="0"/>
              <a:t> думки </a:t>
            </a:r>
            <a:r>
              <a:rPr lang="ru-RU" i="1" dirty="0" err="1" smtClean="0"/>
              <a:t>від</a:t>
            </a:r>
            <a:r>
              <a:rPr lang="ru-RU" i="1" dirty="0" smtClean="0"/>
              <a:t> </a:t>
            </a:r>
            <a:r>
              <a:rPr lang="ru-RU" i="1" dirty="0" err="1" smtClean="0"/>
              <a:t>образів</a:t>
            </a:r>
            <a:r>
              <a:rPr lang="ru-RU" i="1" dirty="0" smtClean="0"/>
              <a:t>, </a:t>
            </a:r>
            <a:r>
              <a:rPr lang="ru-RU" i="1" dirty="0" err="1" smtClean="0"/>
              <a:t>створених</a:t>
            </a:r>
            <a:r>
              <a:rPr lang="ru-RU" i="1" dirty="0" smtClean="0"/>
              <a:t> учителем, </a:t>
            </a:r>
            <a:r>
              <a:rPr lang="ru-RU" i="1" dirty="0" err="1" smtClean="0"/>
              <a:t>що</a:t>
            </a:r>
            <a:r>
              <a:rPr lang="ru-RU" i="1" dirty="0" smtClean="0"/>
              <a:t> на </a:t>
            </a:r>
            <a:r>
              <a:rPr lang="ru-RU" i="1" dirty="0" err="1" smtClean="0"/>
              <a:t>це</a:t>
            </a:r>
            <a:r>
              <a:rPr lang="ru-RU" i="1" dirty="0" smtClean="0"/>
              <a:t> </a:t>
            </a:r>
            <a:r>
              <a:rPr lang="ru-RU" i="1" dirty="0" err="1" smtClean="0"/>
              <a:t>неможливо</a:t>
            </a:r>
            <a:r>
              <a:rPr lang="ru-RU" i="1" dirty="0" smtClean="0"/>
              <a:t> </a:t>
            </a:r>
            <a:r>
              <a:rPr lang="ru-RU" i="1" dirty="0" err="1" smtClean="0"/>
              <a:t>було</a:t>
            </a:r>
            <a:r>
              <a:rPr lang="ru-RU" i="1" dirty="0" smtClean="0"/>
              <a:t> не </a:t>
            </a:r>
            <a:r>
              <a:rPr lang="ru-RU" i="1" dirty="0" err="1" smtClean="0"/>
              <a:t>звернути</a:t>
            </a:r>
            <a:r>
              <a:rPr lang="ru-RU" i="1" dirty="0" smtClean="0"/>
              <a:t> </a:t>
            </a:r>
            <a:r>
              <a:rPr lang="ru-RU" i="1" dirty="0" err="1" smtClean="0"/>
              <a:t>увагу</a:t>
            </a:r>
            <a:r>
              <a:rPr lang="ru-RU" i="1" dirty="0" smtClean="0"/>
              <a:t>. І </a:t>
            </a:r>
            <a:r>
              <a:rPr lang="ru-RU" i="1" dirty="0" err="1" smtClean="0"/>
              <a:t>Верроккіо</a:t>
            </a:r>
            <a:r>
              <a:rPr lang="ru-RU" i="1" dirty="0" smtClean="0"/>
              <a:t> </a:t>
            </a:r>
            <a:r>
              <a:rPr lang="ru-RU" i="1" dirty="0" err="1" smtClean="0"/>
              <a:t>це</a:t>
            </a:r>
            <a:r>
              <a:rPr lang="ru-RU" i="1" dirty="0" smtClean="0"/>
              <a:t> </a:t>
            </a:r>
            <a:r>
              <a:rPr lang="ru-RU" i="1" dirty="0" err="1" smtClean="0"/>
              <a:t>помітив</a:t>
            </a:r>
            <a:r>
              <a:rPr lang="ru-RU" i="1" dirty="0" smtClean="0"/>
              <a:t>, </a:t>
            </a:r>
            <a:r>
              <a:rPr lang="ru-RU" i="1" dirty="0" err="1" smtClean="0"/>
              <a:t>відтоді</a:t>
            </a:r>
            <a:r>
              <a:rPr lang="ru-RU" i="1" dirty="0" smtClean="0"/>
              <a:t> </a:t>
            </a:r>
            <a:r>
              <a:rPr lang="ru-RU" i="1" dirty="0" err="1" smtClean="0"/>
              <a:t>він</a:t>
            </a:r>
            <a:r>
              <a:rPr lang="ru-RU" i="1" dirty="0" smtClean="0"/>
              <a:t> </a:t>
            </a:r>
            <a:r>
              <a:rPr lang="ru-RU" i="1" dirty="0" err="1" smtClean="0"/>
              <a:t>більше</a:t>
            </a:r>
            <a:r>
              <a:rPr lang="ru-RU" i="1" dirty="0" smtClean="0"/>
              <a:t> </a:t>
            </a:r>
            <a:r>
              <a:rPr lang="ru-RU" i="1" dirty="0" err="1" smtClean="0"/>
              <a:t>жодного</a:t>
            </a:r>
            <a:r>
              <a:rPr lang="ru-RU" i="1" dirty="0" smtClean="0"/>
              <a:t> разу не взяв до рук </a:t>
            </a:r>
            <a:r>
              <a:rPr lang="ru-RU" i="1" dirty="0" err="1" smtClean="0"/>
              <a:t>пензля</a:t>
            </a:r>
            <a:r>
              <a:rPr lang="ru-RU" i="1" dirty="0" smtClean="0"/>
              <a:t>. </a:t>
            </a:r>
            <a:r>
              <a:rPr lang="ru-RU" i="1" dirty="0" err="1" smtClean="0"/>
              <a:t>Задумливий</a:t>
            </a:r>
            <a:r>
              <a:rPr lang="ru-RU" i="1" dirty="0" smtClean="0"/>
              <a:t> </a:t>
            </a:r>
            <a:r>
              <a:rPr lang="ru-RU" i="1" dirty="0" err="1" smtClean="0"/>
              <a:t>погляд</a:t>
            </a:r>
            <a:r>
              <a:rPr lang="ru-RU" i="1" dirty="0" smtClean="0"/>
              <a:t> </a:t>
            </a:r>
            <a:r>
              <a:rPr lang="ru-RU" i="1" dirty="0" err="1" smtClean="0"/>
              <a:t>Янгола</a:t>
            </a:r>
            <a:r>
              <a:rPr lang="ru-RU" i="1" dirty="0" smtClean="0"/>
              <a:t> </a:t>
            </a:r>
            <a:r>
              <a:rPr lang="ru-RU" i="1" dirty="0" err="1" smtClean="0"/>
              <a:t>ніби</a:t>
            </a:r>
            <a:r>
              <a:rPr lang="ru-RU" i="1" dirty="0" smtClean="0"/>
              <a:t> </a:t>
            </a:r>
            <a:r>
              <a:rPr lang="ru-RU" i="1" dirty="0" err="1" smtClean="0"/>
              <a:t>запитує</a:t>
            </a:r>
            <a:r>
              <a:rPr lang="ru-RU" i="1" dirty="0" smtClean="0"/>
              <a:t>: </a:t>
            </a:r>
            <a:r>
              <a:rPr lang="ru-RU" i="1" dirty="0" err="1" smtClean="0"/>
              <a:t>чого</a:t>
            </a:r>
            <a:r>
              <a:rPr lang="ru-RU" i="1" dirty="0" smtClean="0"/>
              <a:t> </a:t>
            </a:r>
            <a:r>
              <a:rPr lang="ru-RU" i="1" dirty="0" err="1" smtClean="0"/>
              <a:t>шукаю</a:t>
            </a:r>
            <a:r>
              <a:rPr lang="ru-RU" i="1" dirty="0" smtClean="0"/>
              <a:t> я тут, на </a:t>
            </a:r>
            <a:r>
              <a:rPr lang="ru-RU" i="1" dirty="0" err="1" smtClean="0"/>
              <a:t>цій</a:t>
            </a:r>
            <a:r>
              <a:rPr lang="ru-RU" i="1" dirty="0" smtClean="0"/>
              <a:t> </a:t>
            </a:r>
            <a:r>
              <a:rPr lang="ru-RU" i="1" dirty="0" err="1" smtClean="0"/>
              <a:t>землі</a:t>
            </a:r>
            <a:r>
              <a:rPr lang="ru-RU" i="1" dirty="0" smtClean="0"/>
              <a:t>, а </a:t>
            </a:r>
            <a:r>
              <a:rPr lang="ru-RU" i="1" dirty="0" err="1" smtClean="0"/>
              <a:t>якщо</a:t>
            </a:r>
            <a:r>
              <a:rPr lang="ru-RU" i="1" dirty="0" smtClean="0"/>
              <a:t> я </a:t>
            </a:r>
            <a:r>
              <a:rPr lang="ru-RU" i="1" dirty="0" err="1" smtClean="0"/>
              <a:t>вже</a:t>
            </a:r>
            <a:r>
              <a:rPr lang="ru-RU" i="1" dirty="0" smtClean="0"/>
              <a:t> тут, </a:t>
            </a:r>
            <a:r>
              <a:rPr lang="ru-RU" i="1" dirty="0" err="1" smtClean="0"/>
              <a:t>чому</a:t>
            </a:r>
            <a:r>
              <a:rPr lang="ru-RU" i="1" dirty="0" smtClean="0"/>
              <a:t> не </a:t>
            </a:r>
            <a:r>
              <a:rPr lang="ru-RU" i="1" dirty="0" err="1" smtClean="0"/>
              <a:t>можу</a:t>
            </a:r>
            <a:r>
              <a:rPr lang="ru-RU" i="1" dirty="0" smtClean="0"/>
              <a:t> </a:t>
            </a:r>
            <a:r>
              <a:rPr lang="ru-RU" i="1" dirty="0" err="1" smtClean="0"/>
              <a:t>залишитися</a:t>
            </a:r>
            <a:r>
              <a:rPr lang="ru-RU" i="1" dirty="0" smtClean="0"/>
              <a:t> тут </a:t>
            </a:r>
            <a:r>
              <a:rPr lang="ru-RU" i="1" dirty="0" err="1" smtClean="0"/>
              <a:t>назавжди</a:t>
            </a:r>
            <a:r>
              <a:rPr lang="ru-RU" i="1" dirty="0" smtClean="0"/>
              <a:t>, стати </a:t>
            </a:r>
            <a:r>
              <a:rPr lang="ru-RU" i="1" dirty="0" err="1" smtClean="0"/>
              <a:t>безсмертним</a:t>
            </a:r>
            <a:r>
              <a:rPr lang="ru-RU" i="1" dirty="0" smtClean="0"/>
              <a:t>? </a:t>
            </a:r>
            <a:r>
              <a:rPr lang="ru-RU" i="1" dirty="0" err="1" smtClean="0"/>
              <a:t>Це</a:t>
            </a:r>
            <a:r>
              <a:rPr lang="ru-RU" i="1" dirty="0" smtClean="0"/>
              <a:t> </a:t>
            </a:r>
            <a:r>
              <a:rPr lang="ru-RU" i="1" dirty="0" err="1" smtClean="0"/>
              <a:t>обличчя</a:t>
            </a:r>
            <a:r>
              <a:rPr lang="ru-RU" i="1" dirty="0" smtClean="0"/>
              <a:t>, в </a:t>
            </a:r>
            <a:r>
              <a:rPr lang="ru-RU" i="1" dirty="0" err="1" smtClean="0"/>
              <a:t>якому</a:t>
            </a:r>
            <a:r>
              <a:rPr lang="ru-RU" i="1" dirty="0" smtClean="0"/>
              <a:t> </a:t>
            </a:r>
            <a:r>
              <a:rPr lang="ru-RU" i="1" dirty="0" err="1" smtClean="0"/>
              <a:t>переплітаються</a:t>
            </a:r>
            <a:r>
              <a:rPr lang="ru-RU" i="1" dirty="0" smtClean="0"/>
              <a:t> </a:t>
            </a:r>
            <a:r>
              <a:rPr lang="ru-RU" i="1" dirty="0" err="1" smtClean="0"/>
              <a:t>посмішка</a:t>
            </a:r>
            <a:r>
              <a:rPr lang="ru-RU" i="1" dirty="0" smtClean="0"/>
              <a:t> і </a:t>
            </a:r>
            <a:r>
              <a:rPr lang="ru-RU" i="1" dirty="0" err="1" smtClean="0"/>
              <a:t>біль</a:t>
            </a:r>
            <a:r>
              <a:rPr lang="ru-RU" i="1" dirty="0" smtClean="0"/>
              <a:t>, </a:t>
            </a:r>
            <a:r>
              <a:rPr lang="ru-RU" i="1" dirty="0" err="1" smtClean="0"/>
              <a:t>радість</a:t>
            </a:r>
            <a:r>
              <a:rPr lang="ru-RU" i="1" dirty="0" smtClean="0"/>
              <a:t> і </a:t>
            </a:r>
            <a:r>
              <a:rPr lang="ru-RU" i="1" dirty="0" err="1" smtClean="0"/>
              <a:t>сум</a:t>
            </a:r>
            <a:r>
              <a:rPr lang="ru-RU" i="1" dirty="0" smtClean="0"/>
              <a:t>, </a:t>
            </a:r>
            <a:r>
              <a:rPr lang="ru-RU" i="1" dirty="0" err="1" smtClean="0"/>
              <a:t>жага</a:t>
            </a:r>
            <a:r>
              <a:rPr lang="ru-RU" i="1" dirty="0" smtClean="0"/>
              <a:t> </a:t>
            </a:r>
            <a:r>
              <a:rPr lang="ru-RU" i="1" dirty="0" err="1" smtClean="0"/>
              <a:t>життя</a:t>
            </a:r>
            <a:r>
              <a:rPr lang="ru-RU" i="1" dirty="0" smtClean="0"/>
              <a:t> та </a:t>
            </a:r>
            <a:r>
              <a:rPr lang="ru-RU" i="1" dirty="0" err="1" smtClean="0"/>
              <a:t>прощання</a:t>
            </a:r>
            <a:r>
              <a:rPr lang="ru-RU" i="1" dirty="0" smtClean="0"/>
              <a:t> з ним, </a:t>
            </a:r>
            <a:r>
              <a:rPr lang="ru-RU" i="1" dirty="0" err="1" smtClean="0"/>
              <a:t>згодом</a:t>
            </a:r>
            <a:r>
              <a:rPr lang="ru-RU" i="1" dirty="0" smtClean="0"/>
              <a:t> буде </a:t>
            </a:r>
            <a:r>
              <a:rPr lang="ru-RU" i="1" dirty="0" err="1" smtClean="0"/>
              <a:t>відтворено</a:t>
            </a:r>
            <a:r>
              <a:rPr lang="ru-RU" i="1" dirty="0" smtClean="0"/>
              <a:t> в </a:t>
            </a:r>
            <a:r>
              <a:rPr lang="ru-RU" i="1" dirty="0" err="1" smtClean="0"/>
              <a:t>більшості</a:t>
            </a:r>
            <a:r>
              <a:rPr lang="ru-RU" i="1" dirty="0" smtClean="0"/>
              <a:t> </a:t>
            </a:r>
            <a:r>
              <a:rPr lang="ru-RU" i="1" dirty="0" err="1" smtClean="0"/>
              <a:t>жіночих</a:t>
            </a:r>
            <a:r>
              <a:rPr lang="ru-RU" i="1" dirty="0" smtClean="0"/>
              <a:t> </a:t>
            </a:r>
            <a:r>
              <a:rPr lang="ru-RU" i="1" dirty="0" err="1" smtClean="0"/>
              <a:t>образів</a:t>
            </a:r>
            <a:r>
              <a:rPr lang="ru-RU" i="1" dirty="0" smtClean="0"/>
              <a:t> </a:t>
            </a:r>
            <a:r>
              <a:rPr lang="ru-RU" i="1" dirty="0" err="1" smtClean="0"/>
              <a:t>майстра</a:t>
            </a:r>
            <a:r>
              <a:rPr lang="ru-RU" i="1" dirty="0" smtClean="0"/>
              <a:t>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53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2" y="673819"/>
            <a:ext cx="65162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За </a:t>
            </a:r>
            <a:r>
              <a:rPr lang="ru-RU" i="1" dirty="0" err="1" smtClean="0"/>
              <a:t>перші</a:t>
            </a:r>
            <a:r>
              <a:rPr lang="ru-RU" i="1" dirty="0" smtClean="0"/>
              <a:t> </a:t>
            </a:r>
            <a:r>
              <a:rPr lang="ru-RU" i="1" dirty="0" err="1" smtClean="0"/>
              <a:t>двадцять</a:t>
            </a:r>
            <a:r>
              <a:rPr lang="ru-RU" i="1" dirty="0" smtClean="0"/>
              <a:t> </a:t>
            </a:r>
            <a:r>
              <a:rPr lang="ru-RU" i="1" dirty="0" err="1" smtClean="0"/>
              <a:t>років</a:t>
            </a:r>
            <a:r>
              <a:rPr lang="ru-RU" i="1" dirty="0" smtClean="0"/>
              <a:t> </a:t>
            </a:r>
            <a:r>
              <a:rPr lang="ru-RU" i="1" dirty="0" err="1" smtClean="0"/>
              <a:t>своєї</a:t>
            </a:r>
            <a:r>
              <a:rPr lang="ru-RU" i="1" dirty="0" smtClean="0"/>
              <a:t> </a:t>
            </a:r>
            <a:r>
              <a:rPr lang="ru-RU" i="1" dirty="0" err="1" smtClean="0"/>
              <a:t>діяльності</a:t>
            </a:r>
            <a:r>
              <a:rPr lang="ru-RU" i="1" dirty="0" smtClean="0"/>
              <a:t> у </a:t>
            </a:r>
            <a:r>
              <a:rPr lang="ru-RU" i="1" dirty="0" err="1" smtClean="0"/>
              <a:t>Флоренції</a:t>
            </a:r>
            <a:r>
              <a:rPr lang="ru-RU" i="1" dirty="0" smtClean="0"/>
              <a:t> Леонардо </a:t>
            </a:r>
            <a:r>
              <a:rPr lang="ru-RU" i="1" dirty="0" err="1" smtClean="0"/>
              <a:t>виконав</a:t>
            </a:r>
            <a:r>
              <a:rPr lang="ru-RU" i="1" dirty="0" smtClean="0"/>
              <a:t> </a:t>
            </a:r>
            <a:r>
              <a:rPr lang="ru-RU" i="1" dirty="0" err="1" smtClean="0"/>
              <a:t>кілька</a:t>
            </a:r>
            <a:r>
              <a:rPr lang="ru-RU" i="1" dirty="0" smtClean="0"/>
              <a:t> </a:t>
            </a:r>
            <a:r>
              <a:rPr lang="ru-RU" i="1" dirty="0" err="1" smtClean="0"/>
              <a:t>малюнків</a:t>
            </a:r>
            <a:r>
              <a:rPr lang="ru-RU" i="1" dirty="0" smtClean="0"/>
              <a:t>, почав </a:t>
            </a:r>
            <a:r>
              <a:rPr lang="ru-RU" i="1" dirty="0" err="1" smtClean="0"/>
              <a:t>кілька</a:t>
            </a:r>
            <a:r>
              <a:rPr lang="ru-RU" i="1" dirty="0" smtClean="0"/>
              <a:t> </a:t>
            </a:r>
            <a:r>
              <a:rPr lang="ru-RU" i="1" dirty="0" err="1" smtClean="0"/>
              <a:t>живописних</a:t>
            </a:r>
            <a:r>
              <a:rPr lang="ru-RU" i="1" dirty="0" smtClean="0"/>
              <a:t> </a:t>
            </a:r>
            <a:r>
              <a:rPr lang="ru-RU" i="1" dirty="0" err="1" smtClean="0"/>
              <a:t>робіт</a:t>
            </a:r>
            <a:r>
              <a:rPr lang="ru-RU" i="1" dirty="0" smtClean="0"/>
              <a:t>. До часу, коли </a:t>
            </a:r>
            <a:r>
              <a:rPr lang="ru-RU" i="1" dirty="0" err="1" smtClean="0"/>
              <a:t>він</a:t>
            </a:r>
            <a:r>
              <a:rPr lang="ru-RU" i="1" dirty="0" smtClean="0"/>
              <a:t> </a:t>
            </a:r>
            <a:r>
              <a:rPr lang="ru-RU" i="1" dirty="0" err="1" smtClean="0"/>
              <a:t>залишив</a:t>
            </a:r>
            <a:r>
              <a:rPr lang="ru-RU" i="1" dirty="0" smtClean="0"/>
              <a:t> </a:t>
            </a:r>
            <a:r>
              <a:rPr lang="ru-RU" i="1" dirty="0" err="1" smtClean="0"/>
              <a:t>майстерню</a:t>
            </a:r>
            <a:r>
              <a:rPr lang="ru-RU" i="1" dirty="0" smtClean="0"/>
              <a:t> </a:t>
            </a:r>
            <a:r>
              <a:rPr lang="ru-RU" i="1" dirty="0" err="1" smtClean="0"/>
              <a:t>Верроккіо</a:t>
            </a:r>
            <a:r>
              <a:rPr lang="ru-RU" i="1" dirty="0" smtClean="0"/>
              <a:t>, </a:t>
            </a:r>
            <a:r>
              <a:rPr lang="ru-RU" i="1" dirty="0" err="1" smtClean="0"/>
              <a:t>відносять</a:t>
            </a:r>
            <a:r>
              <a:rPr lang="ru-RU" i="1" dirty="0" smtClean="0"/>
              <a:t> </a:t>
            </a:r>
            <a:r>
              <a:rPr lang="ru-RU" i="1" dirty="0" err="1" smtClean="0"/>
              <a:t>невелику</a:t>
            </a:r>
            <a:r>
              <a:rPr lang="ru-RU" i="1" dirty="0" smtClean="0"/>
              <a:t> за </a:t>
            </a:r>
            <a:r>
              <a:rPr lang="ru-RU" i="1" dirty="0" err="1" smtClean="0"/>
              <a:t>розміром</a:t>
            </a:r>
            <a:r>
              <a:rPr lang="ru-RU" i="1" dirty="0" smtClean="0"/>
              <a:t> </a:t>
            </a:r>
            <a:r>
              <a:rPr lang="ru-RU" i="1" dirty="0" err="1" smtClean="0"/>
              <a:t>ніжну</a:t>
            </a:r>
            <a:r>
              <a:rPr lang="ru-RU" i="1" dirty="0" smtClean="0"/>
              <a:t> і </a:t>
            </a:r>
            <a:r>
              <a:rPr lang="ru-RU" i="1" dirty="0" err="1" smtClean="0"/>
              <a:t>зворушливу</a:t>
            </a:r>
            <a:r>
              <a:rPr lang="ru-RU" i="1" dirty="0" smtClean="0"/>
              <a:t> «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Мадонну з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квіткою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» («Мадонна Бенуа»), </a:t>
            </a:r>
            <a:r>
              <a:rPr lang="ru-RU" i="1" dirty="0" smtClean="0"/>
              <a:t>яку </a:t>
            </a:r>
            <a:r>
              <a:rPr lang="ru-RU" i="1" dirty="0" err="1" smtClean="0"/>
              <a:t>він</a:t>
            </a:r>
            <a:r>
              <a:rPr lang="ru-RU" i="1" dirty="0" smtClean="0"/>
              <a:t> писав з </a:t>
            </a:r>
            <a:r>
              <a:rPr lang="ru-RU" i="1" dirty="0" err="1" smtClean="0"/>
              <a:t>реальної</a:t>
            </a:r>
            <a:r>
              <a:rPr lang="ru-RU" i="1" dirty="0" smtClean="0"/>
              <a:t> </a:t>
            </a:r>
            <a:r>
              <a:rPr lang="ru-RU" i="1" dirty="0" err="1" smtClean="0"/>
              <a:t>молодої</a:t>
            </a:r>
            <a:r>
              <a:rPr lang="ru-RU" i="1" dirty="0" smtClean="0"/>
              <a:t> </a:t>
            </a:r>
            <a:r>
              <a:rPr lang="ru-RU" i="1" dirty="0" err="1" smtClean="0"/>
              <a:t>флорентійки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її</a:t>
            </a:r>
            <a:r>
              <a:rPr lang="ru-RU" i="1" dirty="0" smtClean="0"/>
              <a:t> </a:t>
            </a:r>
            <a:r>
              <a:rPr lang="ru-RU" i="1" dirty="0" err="1" smtClean="0"/>
              <a:t>зустрів</a:t>
            </a:r>
            <a:r>
              <a:rPr lang="ru-RU" i="1" dirty="0" smtClean="0"/>
              <a:t> на </a:t>
            </a:r>
            <a:r>
              <a:rPr lang="ru-RU" i="1" dirty="0" err="1" smtClean="0"/>
              <a:t>вулиці</a:t>
            </a:r>
            <a:r>
              <a:rPr lang="ru-RU" i="1" dirty="0" smtClean="0"/>
              <a:t>, коли вона </a:t>
            </a:r>
            <a:r>
              <a:rPr lang="ru-RU" i="1" dirty="0" err="1" smtClean="0"/>
              <a:t>бавилася</a:t>
            </a:r>
            <a:r>
              <a:rPr lang="ru-RU" i="1" dirty="0" smtClean="0"/>
              <a:t> </a:t>
            </a:r>
            <a:r>
              <a:rPr lang="ru-RU" i="1" dirty="0" err="1" smtClean="0"/>
              <a:t>зі</a:t>
            </a:r>
            <a:r>
              <a:rPr lang="ru-RU" i="1" dirty="0" smtClean="0"/>
              <a:t> </a:t>
            </a:r>
            <a:r>
              <a:rPr lang="ru-RU" i="1" dirty="0" err="1" smtClean="0"/>
              <a:t>своїм</a:t>
            </a:r>
            <a:r>
              <a:rPr lang="ru-RU" i="1" dirty="0" smtClean="0"/>
              <a:t> </a:t>
            </a:r>
            <a:r>
              <a:rPr lang="ru-RU" i="1" dirty="0" err="1" smtClean="0"/>
              <a:t>малюком</a:t>
            </a:r>
            <a:r>
              <a:rPr lang="ru-RU" i="1" dirty="0" smtClean="0"/>
              <a:t>. Так великий </a:t>
            </a:r>
            <a:r>
              <a:rPr lang="ru-RU" i="1" dirty="0" err="1" smtClean="0"/>
              <a:t>майстер</a:t>
            </a:r>
            <a:r>
              <a:rPr lang="ru-RU" i="1" dirty="0" smtClean="0"/>
              <a:t> </a:t>
            </a:r>
            <a:r>
              <a:rPr lang="ru-RU" i="1" dirty="0" err="1" smtClean="0"/>
              <a:t>побачив</a:t>
            </a:r>
            <a:r>
              <a:rPr lang="ru-RU" i="1" dirty="0" smtClean="0"/>
              <a:t> у </a:t>
            </a:r>
            <a:r>
              <a:rPr lang="ru-RU" i="1" dirty="0" err="1" smtClean="0"/>
              <a:t>простій</a:t>
            </a:r>
            <a:r>
              <a:rPr lang="ru-RU" i="1" dirty="0" smtClean="0"/>
              <a:t> </a:t>
            </a:r>
            <a:r>
              <a:rPr lang="ru-RU" i="1" dirty="0" err="1" smtClean="0"/>
              <a:t>дівчині</a:t>
            </a:r>
            <a:r>
              <a:rPr lang="ru-RU" i="1" dirty="0" smtClean="0"/>
              <a:t> </a:t>
            </a:r>
            <a:r>
              <a:rPr lang="ru-RU" i="1" dirty="0" err="1" smtClean="0"/>
              <a:t>величний</a:t>
            </a:r>
            <a:r>
              <a:rPr lang="ru-RU" i="1" dirty="0" smtClean="0"/>
              <a:t> образ </a:t>
            </a:r>
            <a:r>
              <a:rPr lang="ru-RU" i="1" dirty="0" err="1" smtClean="0"/>
              <a:t>Матері</a:t>
            </a:r>
            <a:r>
              <a:rPr lang="ru-RU" i="1" dirty="0" smtClean="0"/>
              <a:t> </a:t>
            </a:r>
            <a:r>
              <a:rPr lang="ru-RU" i="1" dirty="0" err="1" smtClean="0"/>
              <a:t>Божої</a:t>
            </a:r>
            <a:r>
              <a:rPr lang="ru-RU" i="1" dirty="0" smtClean="0"/>
              <a:t>, опустивши на </a:t>
            </a:r>
            <a:r>
              <a:rPr lang="ru-RU" i="1" dirty="0" err="1" smtClean="0"/>
              <a:t>грішну</a:t>
            </a:r>
            <a:r>
              <a:rPr lang="ru-RU" i="1" dirty="0" smtClean="0"/>
              <a:t> землю </a:t>
            </a:r>
            <a:r>
              <a:rPr lang="ru-RU" i="1" dirty="0" err="1" smtClean="0"/>
              <a:t>Богоматір</a:t>
            </a:r>
            <a:r>
              <a:rPr lang="ru-RU" i="1" dirty="0" smtClean="0"/>
              <a:t>, </a:t>
            </a:r>
            <a:r>
              <a:rPr lang="ru-RU" i="1" dirty="0" err="1" smtClean="0"/>
              <a:t>відтворивши</a:t>
            </a:r>
            <a:r>
              <a:rPr lang="ru-RU" i="1" dirty="0" smtClean="0"/>
              <a:t> </a:t>
            </a:r>
            <a:r>
              <a:rPr lang="ru-RU" i="1" dirty="0" err="1" smtClean="0"/>
              <a:t>її</a:t>
            </a:r>
            <a:r>
              <a:rPr lang="ru-RU" i="1" dirty="0" smtClean="0"/>
              <a:t> в </a:t>
            </a:r>
            <a:r>
              <a:rPr lang="ru-RU" i="1" dirty="0" err="1" smtClean="0"/>
              <a:t>образі</a:t>
            </a:r>
            <a:r>
              <a:rPr lang="ru-RU" i="1" dirty="0" smtClean="0"/>
              <a:t> </a:t>
            </a:r>
            <a:r>
              <a:rPr lang="ru-RU" i="1" dirty="0" err="1" smtClean="0"/>
              <a:t>молодої</a:t>
            </a:r>
            <a:r>
              <a:rPr lang="ru-RU" i="1" dirty="0" smtClean="0"/>
              <a:t> </a:t>
            </a:r>
            <a:r>
              <a:rPr lang="ru-RU" i="1" dirty="0" err="1" smtClean="0"/>
              <a:t>жінки</a:t>
            </a:r>
            <a:r>
              <a:rPr lang="ru-RU" i="1" dirty="0" smtClean="0"/>
              <a:t>. </a:t>
            </a:r>
            <a:r>
              <a:rPr lang="ru-RU" i="1" dirty="0" err="1" smtClean="0"/>
              <a:t>Приблизно</a:t>
            </a:r>
            <a:r>
              <a:rPr lang="ru-RU" i="1" dirty="0" smtClean="0"/>
              <a:t> в </a:t>
            </a:r>
            <a:r>
              <a:rPr lang="ru-RU" i="1" dirty="0" err="1" smtClean="0"/>
              <a:t>середині</a:t>
            </a:r>
            <a:r>
              <a:rPr lang="ru-RU" i="1" dirty="0" smtClean="0"/>
              <a:t> 80-х </a:t>
            </a:r>
            <a:r>
              <a:rPr lang="ru-RU" i="1" dirty="0" err="1" smtClean="0"/>
              <a:t>років</a:t>
            </a:r>
            <a:r>
              <a:rPr lang="ru-RU" i="1" dirty="0" smtClean="0"/>
              <a:t> </a:t>
            </a:r>
            <a:r>
              <a:rPr lang="ru-RU" i="1" dirty="0" err="1" smtClean="0"/>
              <a:t>була</a:t>
            </a:r>
            <a:r>
              <a:rPr lang="ru-RU" i="1" dirty="0" smtClean="0"/>
              <a:t> </a:t>
            </a:r>
            <a:r>
              <a:rPr lang="ru-RU" i="1" dirty="0" err="1" smtClean="0"/>
              <a:t>виконана</a:t>
            </a:r>
            <a:r>
              <a:rPr lang="ru-RU" i="1" dirty="0" smtClean="0"/>
              <a:t> і «Мадонна </a:t>
            </a:r>
            <a:r>
              <a:rPr lang="ru-RU" i="1" dirty="0" err="1" smtClean="0"/>
              <a:t>Літта</a:t>
            </a:r>
            <a:r>
              <a:rPr lang="ru-RU" i="1" dirty="0" smtClean="0"/>
              <a:t>», </a:t>
            </a:r>
            <a:r>
              <a:rPr lang="ru-RU" i="1" dirty="0" err="1" smtClean="0"/>
              <a:t>чарівний</a:t>
            </a:r>
            <a:r>
              <a:rPr lang="ru-RU" i="1" dirty="0" smtClean="0"/>
              <a:t> образ </a:t>
            </a:r>
            <a:r>
              <a:rPr lang="ru-RU" i="1" dirty="0" err="1" smtClean="0"/>
              <a:t>зрілої</a:t>
            </a:r>
            <a:r>
              <a:rPr lang="ru-RU" i="1" dirty="0" smtClean="0"/>
              <a:t> </a:t>
            </a:r>
            <a:r>
              <a:rPr lang="ru-RU" i="1" dirty="0" err="1" smtClean="0"/>
              <a:t>жінки-матері</a:t>
            </a:r>
            <a:r>
              <a:rPr lang="ru-RU" i="1" dirty="0" smtClean="0"/>
              <a:t>, яка </a:t>
            </a:r>
            <a:r>
              <a:rPr lang="ru-RU" i="1" dirty="0" err="1" smtClean="0"/>
              <a:t>уособлює</a:t>
            </a:r>
            <a:r>
              <a:rPr lang="ru-RU" i="1" dirty="0" smtClean="0"/>
              <a:t> </a:t>
            </a:r>
            <a:r>
              <a:rPr lang="ru-RU" i="1" dirty="0" err="1" smtClean="0"/>
              <a:t>характерний</a:t>
            </a:r>
            <a:r>
              <a:rPr lang="ru-RU" i="1" dirty="0" smtClean="0"/>
              <a:t> </a:t>
            </a:r>
            <a:r>
              <a:rPr lang="ru-RU" i="1" dirty="0" err="1" smtClean="0"/>
              <a:t>леонардівський</a:t>
            </a:r>
            <a:r>
              <a:rPr lang="ru-RU" i="1" dirty="0" smtClean="0"/>
              <a:t> тип </a:t>
            </a:r>
            <a:r>
              <a:rPr lang="ru-RU" i="1" dirty="0" err="1" smtClean="0"/>
              <a:t>жіночої</a:t>
            </a:r>
            <a:r>
              <a:rPr lang="ru-RU" i="1" dirty="0" smtClean="0"/>
              <a:t> </a:t>
            </a:r>
            <a:r>
              <a:rPr lang="ru-RU" i="1" dirty="0" err="1" smtClean="0"/>
              <a:t>краси</a:t>
            </a:r>
            <a:r>
              <a:rPr lang="ru-RU" i="1" dirty="0" smtClean="0"/>
              <a:t>: </a:t>
            </a:r>
            <a:r>
              <a:rPr lang="ru-RU" i="1" dirty="0" err="1" smtClean="0"/>
              <a:t>важкі</a:t>
            </a:r>
            <a:r>
              <a:rPr lang="ru-RU" i="1" dirty="0" smtClean="0"/>
              <a:t> </a:t>
            </a:r>
            <a:r>
              <a:rPr lang="ru-RU" i="1" dirty="0" err="1" smtClean="0"/>
              <a:t>напівопущені</a:t>
            </a:r>
            <a:r>
              <a:rPr lang="ru-RU" i="1" dirty="0" smtClean="0"/>
              <a:t> </a:t>
            </a:r>
            <a:r>
              <a:rPr lang="ru-RU" i="1" dirty="0" err="1" smtClean="0"/>
              <a:t>вії</a:t>
            </a:r>
            <a:r>
              <a:rPr lang="ru-RU" i="1" dirty="0" smtClean="0"/>
              <a:t> і </a:t>
            </a:r>
            <a:r>
              <a:rPr lang="ru-RU" i="1" dirty="0" err="1" smtClean="0"/>
              <a:t>ледь</a:t>
            </a:r>
            <a:r>
              <a:rPr lang="ru-RU" i="1" dirty="0" smtClean="0"/>
              <a:t> </a:t>
            </a:r>
            <a:r>
              <a:rPr lang="ru-RU" i="1" dirty="0" err="1" smtClean="0"/>
              <a:t>помітна</a:t>
            </a:r>
            <a:r>
              <a:rPr lang="ru-RU" i="1" dirty="0" smtClean="0"/>
              <a:t> </a:t>
            </a:r>
            <a:r>
              <a:rPr lang="ru-RU" i="1" dirty="0" err="1" smtClean="0"/>
              <a:t>посмішка</a:t>
            </a:r>
            <a:r>
              <a:rPr lang="ru-RU" i="1" dirty="0" smtClean="0"/>
              <a:t> — </a:t>
            </a:r>
            <a:r>
              <a:rPr lang="ru-RU" i="1" dirty="0" err="1" smtClean="0"/>
              <a:t>трохи</a:t>
            </a:r>
            <a:r>
              <a:rPr lang="ru-RU" i="1" dirty="0" smtClean="0"/>
              <a:t> </a:t>
            </a:r>
            <a:r>
              <a:rPr lang="ru-RU" i="1" dirty="0" err="1" smtClean="0"/>
              <a:t>радісна</a:t>
            </a:r>
            <a:r>
              <a:rPr lang="ru-RU" i="1" dirty="0" smtClean="0"/>
              <a:t> і </a:t>
            </a:r>
            <a:r>
              <a:rPr lang="ru-RU" i="1" dirty="0" err="1" smtClean="0"/>
              <a:t>водночас</a:t>
            </a:r>
            <a:r>
              <a:rPr lang="ru-RU" i="1" dirty="0" smtClean="0"/>
              <a:t> </a:t>
            </a:r>
            <a:r>
              <a:rPr lang="ru-RU" i="1" dirty="0" err="1" smtClean="0"/>
              <a:t>сумна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надає</a:t>
            </a:r>
            <a:r>
              <a:rPr lang="ru-RU" i="1" dirty="0" smtClean="0"/>
              <a:t> </a:t>
            </a:r>
            <a:r>
              <a:rPr lang="ru-RU" i="1" dirty="0" err="1" smtClean="0"/>
              <a:t>обличчю</a:t>
            </a:r>
            <a:r>
              <a:rPr lang="ru-RU" i="1" dirty="0" smtClean="0"/>
              <a:t> </a:t>
            </a:r>
            <a:r>
              <a:rPr lang="ru-RU" i="1" dirty="0" err="1" smtClean="0"/>
              <a:t>особливої</a:t>
            </a:r>
            <a:r>
              <a:rPr lang="ru-RU" i="1" dirty="0" smtClean="0"/>
              <a:t> </a:t>
            </a:r>
            <a:r>
              <a:rPr lang="ru-RU" i="1" dirty="0" err="1" smtClean="0"/>
              <a:t>величності</a:t>
            </a:r>
            <a:r>
              <a:rPr lang="ru-RU" i="1" dirty="0" smtClean="0"/>
              <a:t> та </a:t>
            </a:r>
            <a:r>
              <a:rPr lang="ru-RU" i="1" dirty="0" err="1" smtClean="0"/>
              <a:t>одухотвореності</a:t>
            </a:r>
            <a:r>
              <a:rPr lang="ru-RU" i="1" dirty="0" smtClean="0"/>
              <a:t>. </a:t>
            </a:r>
          </a:p>
          <a:p>
            <a:r>
              <a:rPr lang="ru-RU" i="1" dirty="0" err="1" smtClean="0"/>
              <a:t>Майстрові</a:t>
            </a:r>
            <a:r>
              <a:rPr lang="ru-RU" i="1" dirty="0" smtClean="0"/>
              <a:t> </a:t>
            </a:r>
            <a:r>
              <a:rPr lang="ru-RU" i="1" dirty="0" err="1" smtClean="0"/>
              <a:t>виповнилося</a:t>
            </a:r>
            <a:r>
              <a:rPr lang="ru-RU" i="1" dirty="0" smtClean="0"/>
              <a:t> </a:t>
            </a:r>
            <a:r>
              <a:rPr lang="ru-RU" i="1" dirty="0" err="1" smtClean="0"/>
              <a:t>вже</a:t>
            </a:r>
            <a:r>
              <a:rPr lang="ru-RU" i="1" dirty="0" smtClean="0"/>
              <a:t> сорок </a:t>
            </a:r>
            <a:r>
              <a:rPr lang="ru-RU" i="1" dirty="0" err="1" smtClean="0"/>
              <a:t>років</a:t>
            </a:r>
            <a:r>
              <a:rPr lang="ru-RU" i="1" dirty="0" smtClean="0"/>
              <a:t>, коли </a:t>
            </a:r>
            <a:r>
              <a:rPr lang="ru-RU" i="1" dirty="0" err="1" smtClean="0"/>
              <a:t>його</a:t>
            </a:r>
            <a:r>
              <a:rPr lang="ru-RU" i="1" dirty="0" smtClean="0"/>
              <a:t> </a:t>
            </a:r>
            <a:r>
              <a:rPr lang="ru-RU" i="1" dirty="0" err="1" smtClean="0"/>
              <a:t>неспокійний</a:t>
            </a:r>
            <a:r>
              <a:rPr lang="ru-RU" i="1" dirty="0" smtClean="0"/>
              <a:t>, </a:t>
            </a:r>
            <a:r>
              <a:rPr lang="ru-RU" i="1" dirty="0" err="1" smtClean="0"/>
              <a:t>пошуковий</a:t>
            </a:r>
            <a:r>
              <a:rPr lang="ru-RU" i="1" dirty="0" smtClean="0"/>
              <a:t> характер </a:t>
            </a:r>
            <a:r>
              <a:rPr lang="ru-RU" i="1" dirty="0" err="1" smtClean="0"/>
              <a:t>змусив</a:t>
            </a:r>
            <a:r>
              <a:rPr lang="ru-RU" i="1" dirty="0" smtClean="0"/>
              <a:t> </a:t>
            </a:r>
            <a:r>
              <a:rPr lang="ru-RU" i="1" dirty="0" err="1" smtClean="0"/>
              <a:t>його</a:t>
            </a:r>
            <a:r>
              <a:rPr lang="ru-RU" i="1" dirty="0" smtClean="0"/>
              <a:t> </a:t>
            </a:r>
            <a:r>
              <a:rPr lang="ru-RU" i="1" dirty="0" err="1" smtClean="0"/>
              <a:t>залишити</a:t>
            </a:r>
            <a:r>
              <a:rPr lang="ru-RU" i="1" dirty="0" smtClean="0"/>
              <a:t> </a:t>
            </a:r>
            <a:r>
              <a:rPr lang="ru-RU" i="1" dirty="0" err="1" smtClean="0"/>
              <a:t>рідне</a:t>
            </a:r>
            <a:r>
              <a:rPr lang="ru-RU" i="1" dirty="0" smtClean="0"/>
              <a:t> </a:t>
            </a:r>
            <a:r>
              <a:rPr lang="ru-RU" i="1" dirty="0" err="1" smtClean="0"/>
              <a:t>місто</a:t>
            </a:r>
            <a:r>
              <a:rPr lang="ru-RU" i="1" dirty="0" smtClean="0"/>
              <a:t> і </a:t>
            </a:r>
            <a:r>
              <a:rPr lang="ru-RU" i="1" dirty="0" err="1" smtClean="0"/>
              <a:t>запропонувати</a:t>
            </a:r>
            <a:r>
              <a:rPr lang="ru-RU" i="1" dirty="0" smtClean="0"/>
              <a:t> </a:t>
            </a:r>
            <a:r>
              <a:rPr lang="ru-RU" i="1" dirty="0" err="1" smtClean="0"/>
              <a:t>свої</a:t>
            </a:r>
            <a:r>
              <a:rPr lang="ru-RU" i="1" dirty="0" smtClean="0"/>
              <a:t> </a:t>
            </a:r>
            <a:r>
              <a:rPr lang="ru-RU" i="1" dirty="0" err="1" smtClean="0"/>
              <a:t>послуги</a:t>
            </a:r>
            <a:r>
              <a:rPr lang="ru-RU" i="1" dirty="0" smtClean="0"/>
              <a:t> </a:t>
            </a:r>
            <a:r>
              <a:rPr lang="ru-RU" i="1" dirty="0" err="1" smtClean="0"/>
              <a:t>міланському</a:t>
            </a:r>
            <a:r>
              <a:rPr lang="ru-RU" i="1" dirty="0" smtClean="0"/>
              <a:t> герцогу </a:t>
            </a:r>
            <a:r>
              <a:rPr lang="ru-RU" i="1" dirty="0" err="1" smtClean="0"/>
              <a:t>Лодовіко</a:t>
            </a:r>
            <a:r>
              <a:rPr lang="ru-RU" i="1" dirty="0" smtClean="0"/>
              <a:t> Моро. 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78" y="188640"/>
            <a:ext cx="2295374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94" y="3573016"/>
            <a:ext cx="230720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78802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Цікаво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що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листі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до герцога Леонардо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характеризує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себе як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військового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інженера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конструктора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мостів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облогових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машин, веж,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снарядів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кораблів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меліоратора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архітектора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і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лише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потім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як скульптора й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живописця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При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міланському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дворі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Леонардо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працював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як художник, скульптор, учений,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технік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винахідник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математик і анатом.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Саме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тоді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він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стає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провідним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митцем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Італії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архітектурі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проектує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ідеальне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місто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;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скульптурі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створює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найграндіозніший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монумент —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кінну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статую Франческо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Сфорца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(батька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Лодовіко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Моро, не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збереглася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);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живописі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пише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великий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вівтарний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образ «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Мадонни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скелях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».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Кожна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з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цих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робіт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була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певним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відкриттям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галузі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мистецтва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Він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винаходить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своєрідний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літальний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апарат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підводний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човен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водолазне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знаряддя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експериментує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з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діючою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силою пари (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майбутній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двигун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внутрішнього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згоряння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),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замислюється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над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можливістю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використання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пороху для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руху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робочого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поршня.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3810000" cy="381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5008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У </a:t>
            </a:r>
            <a:r>
              <a:rPr lang="ru-RU" sz="1600" i="1" dirty="0" err="1" smtClean="0"/>
              <a:t>деяких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випадках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він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випередив</a:t>
            </a:r>
            <a:r>
              <a:rPr lang="ru-RU" sz="1600" i="1" dirty="0" smtClean="0"/>
              <a:t> час </a:t>
            </a:r>
            <a:r>
              <a:rPr lang="ru-RU" sz="1600" i="1" dirty="0" err="1" smtClean="0"/>
              <a:t>більше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ніж</a:t>
            </a:r>
            <a:r>
              <a:rPr lang="ru-RU" sz="1600" i="1" dirty="0" smtClean="0"/>
              <a:t> на </a:t>
            </a:r>
            <a:r>
              <a:rPr lang="ru-RU" sz="1600" i="1" dirty="0" err="1" smtClean="0"/>
              <a:t>чотири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століття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Проте</a:t>
            </a:r>
            <a:r>
              <a:rPr lang="ru-RU" sz="1600" i="1" dirty="0" smtClean="0"/>
              <a:t> все, </a:t>
            </a:r>
            <a:r>
              <a:rPr lang="ru-RU" sz="1600" i="1" dirty="0" err="1" smtClean="0"/>
              <a:t>що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він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винайшов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згодом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довелося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винаходити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іншим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адже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всі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його</a:t>
            </a:r>
            <a:r>
              <a:rPr lang="ru-RU" sz="1600" i="1" dirty="0" smtClean="0"/>
              <a:t> записи </a:t>
            </a:r>
            <a:r>
              <a:rPr lang="ru-RU" sz="1600" i="1" dirty="0" err="1" smtClean="0"/>
              <a:t>було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закодовано</a:t>
            </a:r>
            <a:r>
              <a:rPr lang="ru-RU" sz="1600" i="1" dirty="0" smtClean="0"/>
              <a:t> (</a:t>
            </a:r>
            <a:r>
              <a:rPr lang="ru-RU" sz="1600" i="1" dirty="0" err="1" smtClean="0"/>
              <a:t>він</a:t>
            </a:r>
            <a:r>
              <a:rPr lang="ru-RU" sz="1600" i="1" dirty="0" smtClean="0"/>
              <a:t> писав </a:t>
            </a:r>
            <a:r>
              <a:rPr lang="ru-RU" sz="1600" i="1" dirty="0" err="1" smtClean="0"/>
              <a:t>їх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лівою</a:t>
            </a:r>
            <a:r>
              <a:rPr lang="ru-RU" sz="1600" i="1" dirty="0" smtClean="0"/>
              <a:t> рукою, справа </a:t>
            </a:r>
            <a:r>
              <a:rPr lang="ru-RU" sz="1600" i="1" dirty="0" err="1" smtClean="0"/>
              <a:t>наліво</a:t>
            </a:r>
            <a:r>
              <a:rPr lang="ru-RU" sz="1600" i="1" dirty="0" smtClean="0"/>
              <a:t>, та </a:t>
            </a:r>
            <a:r>
              <a:rPr lang="ru-RU" sz="1600" i="1" dirty="0" err="1" smtClean="0"/>
              <a:t>ще</a:t>
            </a:r>
            <a:r>
              <a:rPr lang="ru-RU" sz="1600" i="1" dirty="0" smtClean="0"/>
              <a:t> й у </a:t>
            </a:r>
            <a:r>
              <a:rPr lang="ru-RU" sz="1600" i="1" dirty="0" err="1" smtClean="0"/>
              <a:t>дзеркальному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відображенні</a:t>
            </a:r>
            <a:r>
              <a:rPr lang="ru-RU" sz="1600" i="1" dirty="0" smtClean="0"/>
              <a:t>). </a:t>
            </a:r>
          </a:p>
          <a:p>
            <a:r>
              <a:rPr lang="ru-RU" sz="1600" i="1" dirty="0" err="1" smtClean="0"/>
              <a:t>Найвизначнішою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роботою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майстра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Мілані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вищим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досягненням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його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мистецтва</a:t>
            </a:r>
            <a:r>
              <a:rPr lang="ru-RU" sz="1600" i="1" dirty="0" smtClean="0"/>
              <a:t> став </a:t>
            </a:r>
            <a:r>
              <a:rPr lang="ru-RU" sz="1600" i="1" dirty="0" err="1" smtClean="0"/>
              <a:t>настінний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розпис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трапезної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монастиря</a:t>
            </a:r>
            <a:r>
              <a:rPr lang="ru-RU" sz="1600" i="1" dirty="0" smtClean="0"/>
              <a:t> Санта-</a:t>
            </a:r>
            <a:r>
              <a:rPr lang="ru-RU" sz="1600" i="1" dirty="0" err="1" smtClean="0"/>
              <a:t>Марія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делле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Граціє</a:t>
            </a:r>
            <a:r>
              <a:rPr lang="ru-RU" sz="1600" i="1" dirty="0" smtClean="0"/>
              <a:t> на сюжет «</a:t>
            </a:r>
            <a:r>
              <a:rPr lang="ru-RU" sz="1600" i="1" dirty="0" err="1" smtClean="0"/>
              <a:t>Таємної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вечері</a:t>
            </a:r>
            <a:r>
              <a:rPr lang="ru-RU" sz="1600" i="1" dirty="0" smtClean="0"/>
              <a:t>» (1495 — 1498). Христос </a:t>
            </a:r>
            <a:r>
              <a:rPr lang="ru-RU" sz="1600" i="1" dirty="0" err="1" smtClean="0"/>
              <a:t>востаннє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зустрічається</a:t>
            </a:r>
            <a:r>
              <a:rPr lang="ru-RU" sz="1600" i="1" dirty="0" smtClean="0"/>
              <a:t> за вечерею </a:t>
            </a:r>
            <a:r>
              <a:rPr lang="ru-RU" sz="1600" i="1" dirty="0" err="1" smtClean="0"/>
              <a:t>зі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своїми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учнями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щоб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відкрити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їм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зраду</a:t>
            </a:r>
            <a:r>
              <a:rPr lang="ru-RU" sz="1600" i="1" dirty="0" smtClean="0"/>
              <a:t> одного з них: «</a:t>
            </a:r>
            <a:r>
              <a:rPr lang="ru-RU" sz="1600" i="1" dirty="0" err="1" smtClean="0"/>
              <a:t>Істинно</a:t>
            </a:r>
            <a:r>
              <a:rPr lang="ru-RU" sz="1600" i="1" dirty="0" smtClean="0"/>
              <a:t> говорю вам, один з вас </a:t>
            </a:r>
            <a:r>
              <a:rPr lang="ru-RU" sz="1600" i="1" dirty="0" err="1" smtClean="0"/>
              <a:t>зрадить</a:t>
            </a:r>
            <a:r>
              <a:rPr lang="ru-RU" sz="1600" i="1" dirty="0" smtClean="0"/>
              <a:t> мене». Леонардо </a:t>
            </a:r>
            <a:r>
              <a:rPr lang="ru-RU" sz="1600" i="1" dirty="0" err="1" smtClean="0"/>
              <a:t>відтворює</a:t>
            </a:r>
            <a:r>
              <a:rPr lang="ru-RU" sz="1600" i="1" dirty="0" smtClean="0"/>
              <a:t> момент </a:t>
            </a:r>
            <a:r>
              <a:rPr lang="ru-RU" sz="1600" i="1" dirty="0" err="1" smtClean="0"/>
              <a:t>реакції</a:t>
            </a:r>
            <a:r>
              <a:rPr lang="ru-RU" sz="1600" i="1" dirty="0" smtClean="0"/>
              <a:t> на </a:t>
            </a:r>
            <a:r>
              <a:rPr lang="ru-RU" sz="1600" i="1" dirty="0" err="1" smtClean="0"/>
              <a:t>ці</a:t>
            </a:r>
            <a:r>
              <a:rPr lang="ru-RU" sz="1600" i="1" dirty="0" smtClean="0"/>
              <a:t> слова кожного з </a:t>
            </a:r>
            <a:r>
              <a:rPr lang="ru-RU" sz="1600" i="1" dirty="0" err="1" smtClean="0"/>
              <a:t>дванадцяти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апостолів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Ключовою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роботі</a:t>
            </a:r>
            <a:r>
              <a:rPr lang="ru-RU" sz="1600" i="1" dirty="0" smtClean="0"/>
              <a:t> є </a:t>
            </a:r>
            <a:r>
              <a:rPr lang="ru-RU" sz="1600" i="1" dirty="0" err="1" smtClean="0"/>
              <a:t>фігура</a:t>
            </a:r>
            <a:r>
              <a:rPr lang="ru-RU" sz="1600" i="1" dirty="0" smtClean="0"/>
              <a:t> Христа, </a:t>
            </a:r>
            <a:r>
              <a:rPr lang="ru-RU" sz="1600" i="1" dirty="0" err="1" smtClean="0"/>
              <a:t>розташована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центрі</a:t>
            </a:r>
            <a:r>
              <a:rPr lang="ru-RU" sz="1600" i="1" dirty="0" smtClean="0"/>
              <a:t>, на </a:t>
            </a:r>
            <a:r>
              <a:rPr lang="ru-RU" sz="1600" i="1" dirty="0" err="1" smtClean="0"/>
              <a:t>тлі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відчинених</a:t>
            </a:r>
            <a:r>
              <a:rPr lang="ru-RU" sz="1600" i="1" dirty="0" smtClean="0"/>
              <a:t> дверей, за </a:t>
            </a:r>
            <a:r>
              <a:rPr lang="ru-RU" sz="1600" i="1" dirty="0" err="1" smtClean="0"/>
              <a:t>якими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відкривається</a:t>
            </a:r>
            <a:r>
              <a:rPr lang="ru-RU" sz="1600" i="1" dirty="0" smtClean="0"/>
              <a:t> пейзаж. </a:t>
            </a:r>
            <a:r>
              <a:rPr lang="ru-RU" sz="1600" i="1" dirty="0" err="1" smtClean="0"/>
              <a:t>Очі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його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опущені</a:t>
            </a:r>
            <a:r>
              <a:rPr lang="ru-RU" sz="1600" i="1" dirty="0" smtClean="0"/>
              <a:t>, на </a:t>
            </a:r>
            <a:r>
              <a:rPr lang="ru-RU" sz="1600" i="1" dirty="0" err="1" smtClean="0"/>
              <a:t>обличчі</a:t>
            </a:r>
            <a:r>
              <a:rPr lang="ru-RU" sz="1600" i="1" dirty="0" smtClean="0"/>
              <a:t> — </a:t>
            </a:r>
            <a:r>
              <a:rPr lang="ru-RU" sz="1600" i="1" dirty="0" err="1" smtClean="0"/>
              <a:t>покора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вищій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волі</a:t>
            </a:r>
            <a:r>
              <a:rPr lang="ru-RU" sz="1600" i="1" dirty="0" smtClean="0"/>
              <a:t>, туга, </a:t>
            </a:r>
            <a:r>
              <a:rPr lang="ru-RU" sz="1600" i="1" dirty="0" err="1" smtClean="0"/>
              <a:t>знання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майбутньої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долі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Апостоли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розбиті</a:t>
            </a:r>
            <a:r>
              <a:rPr lang="ru-RU" sz="1600" i="1" dirty="0" smtClean="0"/>
              <a:t> на </a:t>
            </a:r>
            <a:r>
              <a:rPr lang="ru-RU" sz="1600" i="1" dirty="0" err="1" smtClean="0"/>
              <a:t>чотири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групи</a:t>
            </a:r>
            <a:r>
              <a:rPr lang="ru-RU" sz="1600" i="1" dirty="0" smtClean="0"/>
              <a:t>, по </a:t>
            </a:r>
            <a:r>
              <a:rPr lang="ru-RU" sz="1600" i="1" dirty="0" err="1" smtClean="0"/>
              <a:t>троє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кожній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Усі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обличчя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освітлені</a:t>
            </a:r>
            <a:r>
              <a:rPr lang="ru-RU" sz="1600" i="1" dirty="0" smtClean="0"/>
              <a:t>, за </a:t>
            </a:r>
            <a:r>
              <a:rPr lang="ru-RU" sz="1600" i="1" dirty="0" err="1" smtClean="0"/>
              <a:t>винятком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обличчя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Іуди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змальованого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профіль</a:t>
            </a:r>
            <a:r>
              <a:rPr lang="ru-RU" sz="1600" i="1" dirty="0" smtClean="0"/>
              <a:t> до </a:t>
            </a:r>
            <a:r>
              <a:rPr lang="ru-RU" sz="1600" i="1" dirty="0" err="1" smtClean="0"/>
              <a:t>глядача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що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відповідало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задумові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митця</a:t>
            </a:r>
            <a:r>
              <a:rPr lang="ru-RU" sz="1600" i="1" dirty="0" smtClean="0"/>
              <a:t>: </a:t>
            </a:r>
            <a:r>
              <a:rPr lang="ru-RU" sz="1600" i="1" dirty="0" err="1" smtClean="0"/>
              <a:t>виділити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його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серед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інших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учнів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зробити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фізично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відчутною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його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чорну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зрадницьку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сутність</a:t>
            </a:r>
            <a:r>
              <a:rPr lang="ru-RU" sz="1600" i="1" dirty="0" smtClean="0"/>
              <a:t>. </a:t>
            </a:r>
          </a:p>
          <a:p>
            <a:r>
              <a:rPr lang="ru-RU" sz="1600" i="1" dirty="0" smtClean="0"/>
              <a:t>Головне в «</a:t>
            </a:r>
            <a:r>
              <a:rPr lang="ru-RU" sz="1600" i="1" dirty="0" err="1" smtClean="0"/>
              <a:t>Таємній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вечері</a:t>
            </a:r>
            <a:r>
              <a:rPr lang="ru-RU" sz="1600" i="1" dirty="0" smtClean="0"/>
              <a:t>» для Леонардо — </a:t>
            </a:r>
            <a:r>
              <a:rPr lang="ru-RU" sz="1600" i="1" dirty="0" err="1" smtClean="0"/>
              <a:t>це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реакція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різних</a:t>
            </a:r>
            <a:r>
              <a:rPr lang="ru-RU" sz="1600" i="1" dirty="0" smtClean="0"/>
              <a:t> людей, </a:t>
            </a:r>
            <a:r>
              <a:rPr lang="ru-RU" sz="1600" i="1" dirty="0" err="1" smtClean="0"/>
              <a:t>характерів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темпераментів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індивідуальностей</a:t>
            </a:r>
            <a:r>
              <a:rPr lang="ru-RU" sz="1600" i="1" dirty="0" smtClean="0"/>
              <a:t> у </a:t>
            </a:r>
            <a:r>
              <a:rPr lang="ru-RU" sz="1600" i="1" dirty="0" err="1" smtClean="0"/>
              <a:t>розкритті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найважливіших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питань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людства</a:t>
            </a:r>
            <a:r>
              <a:rPr lang="ru-RU" sz="1600" i="1" dirty="0" smtClean="0"/>
              <a:t>: </a:t>
            </a:r>
            <a:r>
              <a:rPr lang="ru-RU" sz="1600" i="1" dirty="0" err="1" smtClean="0"/>
              <a:t>любові</a:t>
            </a:r>
            <a:r>
              <a:rPr lang="ru-RU" sz="1600" i="1" dirty="0" smtClean="0"/>
              <a:t> та </a:t>
            </a:r>
            <a:r>
              <a:rPr lang="ru-RU" sz="1600" i="1" dirty="0" err="1" smtClean="0"/>
              <a:t>ненависті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відданості</a:t>
            </a:r>
            <a:r>
              <a:rPr lang="ru-RU" sz="1600" i="1" dirty="0" smtClean="0"/>
              <a:t> та </a:t>
            </a:r>
            <a:r>
              <a:rPr lang="ru-RU" sz="1600" i="1" dirty="0" err="1" smtClean="0"/>
              <a:t>зради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шляхетності</a:t>
            </a:r>
            <a:r>
              <a:rPr lang="ru-RU" sz="1600" i="1" dirty="0" smtClean="0"/>
              <a:t> и </a:t>
            </a:r>
            <a:r>
              <a:rPr lang="ru-RU" sz="1600" i="1" dirty="0" err="1" smtClean="0"/>
              <a:t>підступності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користолюбства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Це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робить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твір</a:t>
            </a:r>
            <a:r>
              <a:rPr lang="ru-RU" sz="1600" i="1" dirty="0" smtClean="0"/>
              <a:t> Леонардо </a:t>
            </a:r>
            <a:r>
              <a:rPr lang="ru-RU" sz="1600" i="1" dirty="0" err="1" smtClean="0"/>
              <a:t>сучасним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хвилюючим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змушує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глядача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замислитися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По-різному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виявляють</a:t>
            </a:r>
            <a:r>
              <a:rPr lang="ru-RU" sz="1600" i="1" dirty="0" smtClean="0"/>
              <a:t> себе люди в момент душевного </a:t>
            </a:r>
            <a:r>
              <a:rPr lang="ru-RU" sz="1600" i="1" dirty="0" err="1" smtClean="0"/>
              <a:t>потрясіння</a:t>
            </a:r>
            <a:r>
              <a:rPr lang="ru-RU" sz="1600" i="1" dirty="0" smtClean="0"/>
              <a:t>: </a:t>
            </a:r>
            <a:r>
              <a:rPr lang="ru-RU" sz="1600" i="1" dirty="0" err="1" smtClean="0"/>
              <a:t>занепав</a:t>
            </a:r>
            <a:r>
              <a:rPr lang="ru-RU" sz="1600" i="1" dirty="0" smtClean="0"/>
              <a:t> духом, опустивши </a:t>
            </a:r>
            <a:r>
              <a:rPr lang="ru-RU" sz="1600" i="1" dirty="0" err="1" smtClean="0"/>
              <a:t>очі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улюблений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учень</a:t>
            </a:r>
            <a:r>
              <a:rPr lang="ru-RU" sz="1600" i="1" dirty="0" smtClean="0"/>
              <a:t> Христа </a:t>
            </a:r>
            <a:r>
              <a:rPr lang="ru-RU" sz="1600" i="1" dirty="0" err="1" smtClean="0"/>
              <a:t>Іоанн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схопився</a:t>
            </a:r>
            <a:r>
              <a:rPr lang="ru-RU" sz="1600" i="1" dirty="0" smtClean="0"/>
              <a:t> за </a:t>
            </a:r>
            <a:r>
              <a:rPr lang="ru-RU" sz="1600" i="1" dirty="0" err="1" smtClean="0"/>
              <a:t>ніж</a:t>
            </a:r>
            <a:r>
              <a:rPr lang="ru-RU" sz="1600" i="1" dirty="0" smtClean="0"/>
              <a:t> апостол Петро, </a:t>
            </a:r>
            <a:r>
              <a:rPr lang="ru-RU" sz="1600" i="1" dirty="0" err="1" smtClean="0"/>
              <a:t>розвів</a:t>
            </a:r>
            <a:r>
              <a:rPr lang="ru-RU" sz="1600" i="1" dirty="0" smtClean="0"/>
              <a:t> руки </a:t>
            </a:r>
            <a:r>
              <a:rPr lang="ru-RU" sz="1600" i="1" dirty="0" err="1" smtClean="0"/>
              <a:t>від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нерозуміння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сказаного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Іаков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збентежено</a:t>
            </a:r>
            <a:r>
              <a:rPr lang="ru-RU" sz="1600" i="1" dirty="0" smtClean="0"/>
              <a:t> скинув руки </a:t>
            </a:r>
            <a:r>
              <a:rPr lang="ru-RU" sz="1600" i="1" dirty="0" err="1" smtClean="0"/>
              <a:t>Андрій</a:t>
            </a:r>
            <a:r>
              <a:rPr lang="ru-RU" sz="1600" i="1" dirty="0" smtClean="0"/>
              <a:t>... </a:t>
            </a:r>
            <a:r>
              <a:rPr lang="ru-RU" sz="1600" i="1" dirty="0" err="1" smtClean="0"/>
              <a:t>Спокійний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лише</a:t>
            </a:r>
            <a:r>
              <a:rPr lang="ru-RU" sz="1600" i="1" dirty="0" smtClean="0"/>
              <a:t> Христос, </a:t>
            </a:r>
            <a:r>
              <a:rPr lang="ru-RU" sz="1600" i="1" dirty="0" err="1" smtClean="0"/>
              <a:t>фігура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якого</a:t>
            </a:r>
            <a:r>
              <a:rPr lang="ru-RU" sz="1600" i="1" dirty="0" smtClean="0"/>
              <a:t> — </a:t>
            </a:r>
            <a:r>
              <a:rPr lang="ru-RU" sz="1600" i="1" dirty="0" err="1" smtClean="0"/>
              <a:t>змістовий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просторовий</a:t>
            </a:r>
            <a:r>
              <a:rPr lang="ru-RU" sz="1600" i="1" dirty="0" smtClean="0"/>
              <a:t> та </a:t>
            </a:r>
            <a:r>
              <a:rPr lang="ru-RU" sz="1600" i="1" dirty="0" err="1" smtClean="0"/>
              <a:t>колористичний</a:t>
            </a:r>
            <a:r>
              <a:rPr lang="ru-RU" sz="1600" i="1" dirty="0" smtClean="0"/>
              <a:t> центр </a:t>
            </a:r>
            <a:r>
              <a:rPr lang="ru-RU" sz="1600" i="1" dirty="0" err="1" smtClean="0"/>
              <a:t>розпису</a:t>
            </a:r>
            <a:r>
              <a:rPr lang="ru-RU" sz="1600" i="1" dirty="0" smtClean="0"/>
              <a:t>. </a:t>
            </a:r>
          </a:p>
          <a:p>
            <a:r>
              <a:rPr lang="ru-RU" sz="1600" i="1" dirty="0" smtClean="0"/>
              <a:t>Доля </a:t>
            </a:r>
            <a:r>
              <a:rPr lang="ru-RU" sz="1600" i="1" dirty="0" err="1" smtClean="0"/>
              <a:t>творіння</a:t>
            </a:r>
            <a:r>
              <a:rPr lang="ru-RU" sz="1600" i="1" dirty="0" smtClean="0"/>
              <a:t> Леонардо </a:t>
            </a:r>
            <a:r>
              <a:rPr lang="ru-RU" sz="1600" i="1" dirty="0" err="1" smtClean="0"/>
              <a:t>трагічна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Експериментуючи</a:t>
            </a:r>
            <a:r>
              <a:rPr lang="ru-RU" sz="1600" i="1" dirty="0" smtClean="0"/>
              <a:t> з </a:t>
            </a:r>
            <a:r>
              <a:rPr lang="ru-RU" sz="1600" i="1" dirty="0" err="1" smtClean="0"/>
              <a:t>фресковим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живописом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він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змішував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дві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фарби</a:t>
            </a:r>
            <a:r>
              <a:rPr lang="ru-RU" sz="1600" i="1" dirty="0" smtClean="0"/>
              <a:t>: темперу та </a:t>
            </a:r>
            <a:r>
              <a:rPr lang="ru-RU" sz="1600" i="1" dirty="0" err="1" smtClean="0"/>
              <a:t>олію</a:t>
            </a:r>
            <a:r>
              <a:rPr lang="ru-RU" sz="1600" i="1" dirty="0" smtClean="0"/>
              <a:t>. Для </a:t>
            </a:r>
            <a:r>
              <a:rPr lang="ru-RU" sz="1600" i="1" dirty="0" err="1" smtClean="0"/>
              <a:t>найшвидшого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просихання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роботи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розкладав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під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стіною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вогнища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Ці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експерименти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призвели</a:t>
            </a:r>
            <a:r>
              <a:rPr lang="ru-RU" sz="1600" i="1" dirty="0" smtClean="0"/>
              <a:t> до </a:t>
            </a:r>
            <a:r>
              <a:rPr lang="ru-RU" sz="1600" i="1" dirty="0" err="1" smtClean="0"/>
              <a:t>руйнації</a:t>
            </a:r>
            <a:r>
              <a:rPr lang="ru-RU" sz="1600" i="1" dirty="0" smtClean="0"/>
              <a:t> фрески. </a:t>
            </a:r>
            <a:r>
              <a:rPr lang="ru-RU" sz="1600" i="1" dirty="0" err="1" smtClean="0"/>
              <a:t>Пізніше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стіні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було</a:t>
            </a:r>
            <a:r>
              <a:rPr lang="ru-RU" sz="1600" i="1" dirty="0" smtClean="0"/>
              <a:t> пробито </a:t>
            </a:r>
            <a:r>
              <a:rPr lang="ru-RU" sz="1600" i="1" dirty="0" err="1" smtClean="0"/>
              <a:t>двері</a:t>
            </a:r>
            <a:r>
              <a:rPr lang="ru-RU" sz="1600" i="1" dirty="0" smtClean="0"/>
              <a:t> і в </a:t>
            </a:r>
            <a:r>
              <a:rPr lang="ru-RU" sz="1600" i="1" dirty="0" err="1" smtClean="0"/>
              <a:t>трапезну</a:t>
            </a:r>
            <a:r>
              <a:rPr lang="ru-RU" sz="1600" i="1" dirty="0" smtClean="0"/>
              <a:t> з </a:t>
            </a:r>
            <a:r>
              <a:rPr lang="ru-RU" sz="1600" i="1" dirty="0" err="1" smtClean="0"/>
              <a:t>кухні</a:t>
            </a:r>
            <a:r>
              <a:rPr lang="ru-RU" sz="1600" i="1" dirty="0" smtClean="0"/>
              <a:t> почала </a:t>
            </a:r>
            <a:r>
              <a:rPr lang="ru-RU" sz="1600" i="1" dirty="0" err="1" smtClean="0"/>
              <a:t>проникати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волога</a:t>
            </a:r>
            <a:r>
              <a:rPr lang="ru-RU" sz="1600" i="1" dirty="0" smtClean="0"/>
              <a:t>, яка </a:t>
            </a:r>
            <a:r>
              <a:rPr lang="ru-RU" sz="1600" i="1" dirty="0" err="1" smtClean="0"/>
              <a:t>руйнувала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розпис</a:t>
            </a:r>
            <a:r>
              <a:rPr lang="ru-RU" sz="1600" i="1" dirty="0" smtClean="0"/>
              <a:t> У </a:t>
            </a:r>
            <a:r>
              <a:rPr lang="en-US" sz="1600" i="1" dirty="0" smtClean="0"/>
              <a:t>XVIII </a:t>
            </a:r>
            <a:r>
              <a:rPr lang="ru-RU" sz="1600" i="1" dirty="0" smtClean="0"/>
              <a:t>ст. </a:t>
            </a:r>
            <a:r>
              <a:rPr lang="ru-RU" sz="1600" i="1" dirty="0" err="1" smtClean="0"/>
              <a:t>солдати</a:t>
            </a:r>
            <a:r>
              <a:rPr lang="ru-RU" sz="1600" i="1" dirty="0" smtClean="0"/>
              <a:t> Бонапарта </a:t>
            </a:r>
            <a:r>
              <a:rPr lang="ru-RU" sz="1600" i="1" dirty="0" err="1" smtClean="0"/>
              <a:t>використовували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трапезну</a:t>
            </a:r>
            <a:r>
              <a:rPr lang="ru-RU" sz="1600" i="1" dirty="0" smtClean="0"/>
              <a:t> як </a:t>
            </a:r>
            <a:r>
              <a:rPr lang="ru-RU" sz="1600" i="1" dirty="0" err="1" smtClean="0"/>
              <a:t>стайню</a:t>
            </a:r>
            <a:r>
              <a:rPr lang="ru-RU" sz="1600" i="1" dirty="0" smtClean="0"/>
              <a:t>, склад і </a:t>
            </a:r>
            <a:r>
              <a:rPr lang="ru-RU" sz="1600" i="1" dirty="0" err="1" smtClean="0"/>
              <a:t>навіть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в'язницю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Під</a:t>
            </a:r>
            <a:r>
              <a:rPr lang="ru-RU" sz="1600" i="1" dirty="0" smtClean="0"/>
              <a:t> час </a:t>
            </a:r>
            <a:r>
              <a:rPr lang="ru-RU" sz="1600" i="1" dirty="0" err="1" smtClean="0"/>
              <a:t>другої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світової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війни</a:t>
            </a:r>
            <a:r>
              <a:rPr lang="ru-RU" sz="1600" i="1" dirty="0" smtClean="0"/>
              <a:t> в </a:t>
            </a:r>
            <a:r>
              <a:rPr lang="ru-RU" sz="1600" i="1" dirty="0" err="1" smtClean="0"/>
              <a:t>трапезну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влучила</a:t>
            </a:r>
            <a:r>
              <a:rPr lang="ru-RU" sz="1600" i="1" dirty="0" smtClean="0"/>
              <a:t> бомба. </a:t>
            </a:r>
            <a:r>
              <a:rPr lang="ru-RU" sz="1600" i="1" dirty="0" err="1" smtClean="0"/>
              <a:t>Бічні</a:t>
            </a:r>
            <a:r>
              <a:rPr lang="ru-RU" sz="1600" i="1" dirty="0" smtClean="0"/>
              <a:t> та </a:t>
            </a:r>
            <a:r>
              <a:rPr lang="ru-RU" sz="1600" i="1" dirty="0" err="1" smtClean="0"/>
              <a:t>протилежна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стіни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були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зруйновані</a:t>
            </a:r>
            <a:r>
              <a:rPr lang="ru-RU" sz="1600" i="1" dirty="0" smtClean="0"/>
              <a:t>, а от </a:t>
            </a:r>
            <a:r>
              <a:rPr lang="ru-RU" sz="1600" i="1" dirty="0" err="1" smtClean="0"/>
              <a:t>стіна</a:t>
            </a:r>
            <a:r>
              <a:rPr lang="ru-RU" sz="1600" i="1" dirty="0" smtClean="0"/>
              <a:t> з </a:t>
            </a:r>
            <a:r>
              <a:rPr lang="ru-RU" sz="1600" i="1" dirty="0" err="1" smtClean="0"/>
              <a:t>розписом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лишилася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неушкодженою</a:t>
            </a:r>
            <a:r>
              <a:rPr lang="ru-RU" sz="1600" i="1" dirty="0" smtClean="0"/>
              <a:t>. В 50-ті </a:t>
            </a:r>
            <a:r>
              <a:rPr lang="ru-RU" sz="1600" i="1" dirty="0" err="1" smtClean="0"/>
              <a:t>рр</a:t>
            </a:r>
            <a:r>
              <a:rPr lang="ru-RU" sz="1600" i="1" dirty="0" smtClean="0"/>
              <a:t>. </a:t>
            </a:r>
            <a:r>
              <a:rPr lang="en-US" sz="1600" i="1" dirty="0" smtClean="0"/>
              <a:t>XX </a:t>
            </a:r>
            <a:r>
              <a:rPr lang="ru-RU" sz="1600" i="1" dirty="0" smtClean="0"/>
              <a:t>ст. для </a:t>
            </a:r>
            <a:r>
              <a:rPr lang="ru-RU" sz="1600" i="1" dirty="0" err="1" smtClean="0"/>
              <a:t>збереження</a:t>
            </a:r>
            <a:r>
              <a:rPr lang="ru-RU" sz="1600" i="1" dirty="0" smtClean="0"/>
              <a:t> шедевру Леонардо </a:t>
            </a:r>
            <a:r>
              <a:rPr lang="ru-RU" sz="1600" i="1" dirty="0" err="1" smtClean="0"/>
              <a:t>було</a:t>
            </a:r>
            <a:r>
              <a:rPr lang="ru-RU" sz="1600" i="1" dirty="0" smtClean="0"/>
              <a:t> проведено </a:t>
            </a:r>
            <a:r>
              <a:rPr lang="ru-RU" sz="1600" i="1" dirty="0" err="1" smtClean="0"/>
              <a:t>фундаментальні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реставраційні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роботи</a:t>
            </a:r>
            <a:r>
              <a:rPr lang="ru-RU" sz="1600" i="1" dirty="0" smtClean="0"/>
              <a:t>. 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9459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4584"/>
            <a:ext cx="7537398" cy="41044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0109" y="5159040"/>
            <a:ext cx="2568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Таємна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вечеря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2728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Із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1499 р.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починаються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поневіряння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митця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Мантуя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Венеція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і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врешті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знову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Флоренція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Саме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тут Леонардо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пише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одну з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найвідоміших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всьому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світі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робіт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— портрет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жінки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купця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дель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Джокондо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Мони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Лізи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Величність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Мони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Лізи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полягає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зіставленні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її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дуже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наближеної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до краю полотна,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підкреслено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об'ємної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фігури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з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немовби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побаченим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здалеку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ландшафтом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скелями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струмками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мінливими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невловимими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ніби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реальними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втім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безумовно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фантастичними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Ця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ж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невловимість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і в самому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обличчі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Джоконди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ньому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відчувається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і воля, і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напруженість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Її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погляд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розумний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і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проникливий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неначе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невпинно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стежить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за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глядачем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заворожує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ледь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помітною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посмішкою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її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обличчя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неможливо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відвести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очей.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Кожен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хто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дивиться на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бачить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щось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своє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співзвучне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власному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стану, настрою,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відчуттю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У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портреті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Джоконди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Леонардо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досяг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вищого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ступеня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узагальнення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яке,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зберігаючи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неповторність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зображеної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індивідуальності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дає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змогу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розглядати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цей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образ як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типовий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для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епохи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Ренесансу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Це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узагальнення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головна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ідея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якого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—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відтворити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відчуття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власної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гідності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високе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право на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самостійне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духовне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життя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досягнуте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і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плавним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контуром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фігури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і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м'яким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моделюванням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обличчя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та рук,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огорнутих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легким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серпанком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леонардівське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«сфумато»), і таким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відтворенням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живого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людського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тіла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що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сучасники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казали,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ніби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можна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побачити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, як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б'ється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її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пульс. 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184746" cy="65527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76" y="5229200"/>
            <a:ext cx="3226804" cy="1440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60" y="3534472"/>
            <a:ext cx="3208920" cy="1550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76" y="150615"/>
            <a:ext cx="4427984" cy="32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1370</Words>
  <Application>Microsoft Office PowerPoint</Application>
  <PresentationFormat>Экран (4:3)</PresentationFormat>
  <Paragraphs>19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2013-11-12T15:07:08Z</dcterms:created>
  <dcterms:modified xsi:type="dcterms:W3CDTF">2013-11-27T06:11:43Z</dcterms:modified>
</cp:coreProperties>
</file>