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58200" cy="129614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err="1" smtClean="0"/>
              <a:t>Великобритания</a:t>
            </a:r>
            <a:r>
              <a:rPr lang="uk-UA" b="1" i="1" dirty="0" smtClean="0"/>
              <a:t> </a:t>
            </a:r>
            <a:r>
              <a:rPr lang="uk-UA" b="1" i="1" dirty="0" err="1" smtClean="0"/>
              <a:t>после</a:t>
            </a:r>
            <a:r>
              <a:rPr lang="uk-UA" b="1" i="1" dirty="0" smtClean="0"/>
              <a:t> </a:t>
            </a:r>
            <a:r>
              <a:rPr lang="uk-UA" b="1" i="1" dirty="0" err="1" smtClean="0"/>
              <a:t>второй</a:t>
            </a:r>
            <a:r>
              <a:rPr lang="uk-UA" b="1" i="1" dirty="0" smtClean="0"/>
              <a:t> </a:t>
            </a:r>
            <a:r>
              <a:rPr lang="uk-UA" b="1" i="1" dirty="0" err="1" smtClean="0"/>
              <a:t>мировой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войны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413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08456"/>
            <a:ext cx="8571719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5" y="476672"/>
            <a:ext cx="2511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HP\Desktop\Tony_Bl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1" y="1196752"/>
            <a:ext cx="2567490" cy="34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13533"/>
            <a:ext cx="2511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27" y="1253871"/>
            <a:ext cx="2794795" cy="33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3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74174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HP\Desktop\90fb0bbcba487ce3fb58bdf20f19a2a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" y="6021288"/>
            <a:ext cx="2517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HP\Desktop\di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6921"/>
            <a:ext cx="2880320" cy="37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59" y="6014361"/>
            <a:ext cx="2511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8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05264"/>
            <a:ext cx="2511770" cy="5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HP\Desktop\hbz-Lady-Diana-Prince-Charles-wedding-9-Portrait-group-0411-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5167"/>
            <a:ext cx="3767125" cy="48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18715"/>
            <a:ext cx="3151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15" y="805167"/>
            <a:ext cx="38227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6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8535140" cy="15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31031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35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9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8559526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49897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07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306942" cy="5443019"/>
          </a:xfrm>
        </p:spPr>
      </p:pic>
    </p:spTree>
    <p:extLst>
      <p:ext uri="{BB962C8B-B14F-4D97-AF65-F5344CB8AC3E}">
        <p14:creationId xmlns:p14="http://schemas.microsoft.com/office/powerpoint/2010/main" val="407438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8704164" cy="213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P\Desktop\aff182c4e0c8c6664f5565d7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1" y="1117639"/>
            <a:ext cx="2587004" cy="34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5" y="326231"/>
            <a:ext cx="27257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HP\Desktop\GeorgeVHann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5148"/>
            <a:ext cx="2808312" cy="34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29" y="326231"/>
            <a:ext cx="2202829" cy="6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6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uk-UA" dirty="0" err="1" smtClean="0"/>
              <a:t>Великобритания</a:t>
            </a:r>
            <a:r>
              <a:rPr lang="uk-UA" dirty="0" smtClean="0"/>
              <a:t> до 1945 </a:t>
            </a:r>
            <a:r>
              <a:rPr lang="uk-UA" dirty="0" err="1" smtClean="0"/>
              <a:t>года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" y="1196752"/>
            <a:ext cx="9126520" cy="4563260"/>
          </a:xfrm>
        </p:spPr>
      </p:pic>
    </p:spTree>
    <p:extLst>
      <p:ext uri="{BB962C8B-B14F-4D97-AF65-F5344CB8AC3E}">
        <p14:creationId xmlns:p14="http://schemas.microsoft.com/office/powerpoint/2010/main" val="1261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804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1556792"/>
            <a:ext cx="491315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0843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HP\Desktop\[IS9NI_4-3]_[PF_03-r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2" y="1700808"/>
            <a:ext cx="2543362" cy="34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260648"/>
            <a:ext cx="8443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326670"/>
            <a:ext cx="8686800" cy="8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340768"/>
            <a:ext cx="258445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86" y="5532150"/>
            <a:ext cx="38719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HP\Desktop\0_32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57" y="1612985"/>
            <a:ext cx="5120770" cy="34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9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8443692" cy="15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HP\Desktop\s9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8" y="404664"/>
            <a:ext cx="2664296" cy="40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esktop\bukinggem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507979" cy="30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68" y="620688"/>
            <a:ext cx="3871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8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8443692" cy="15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HP\Desktop\Margaret_That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68352" cy="44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4" y="177205"/>
            <a:ext cx="3584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HP\Desktop\pic_1358293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17397" cy="27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49" y="980728"/>
            <a:ext cx="38719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6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3319"/>
            <a:ext cx="486217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88707"/>
            <a:ext cx="2290068" cy="38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111814"/>
            <a:ext cx="8486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19" y="4943681"/>
            <a:ext cx="2511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HP\Desktop\images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95" y="1844824"/>
            <a:ext cx="3058875" cy="28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7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17363</TotalTime>
  <Words>9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Великобритания после второй мировой войны</vt:lpstr>
      <vt:lpstr>Презентация PowerPoint</vt:lpstr>
      <vt:lpstr>Презентация PowerPoint</vt:lpstr>
      <vt:lpstr>Великобритания до 1945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 после второй мировой войны</dc:title>
  <dc:creator>HP</dc:creator>
  <cp:lastModifiedBy>HP</cp:lastModifiedBy>
  <cp:revision>8</cp:revision>
  <dcterms:created xsi:type="dcterms:W3CDTF">2013-04-16T18:25:32Z</dcterms:created>
  <dcterms:modified xsi:type="dcterms:W3CDTF">2013-04-29T18:06:01Z</dcterms:modified>
</cp:coreProperties>
</file>