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0" autoAdjust="0"/>
    <p:restoredTop sz="94660"/>
  </p:normalViewPr>
  <p:slideViewPr>
    <p:cSldViewPr>
      <p:cViewPr varScale="1">
        <p:scale>
          <a:sx n="69" d="100"/>
          <a:sy n="69" d="100"/>
        </p:scale>
        <p:origin x="-139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t>06.02.2015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7991475" y="6429375"/>
            <a:ext cx="876300" cy="292100"/>
          </a:xfrm>
        </p:spPr>
        <p:txBody>
          <a:bodyPr/>
          <a:lstStyle/>
          <a:p>
            <a:fld id="{B19B0651-EE4F-4900-A07F-96A6BFA9D0F0}" type="slidenum">
              <a:rPr lang="ru-RU" smtClean="0"/>
              <a:t>‹#›</a:t>
            </a:fld>
            <a:endParaRPr lang="ru-RU"/>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ru-RU" smtClean="0"/>
              <a:t>Образец заголовка</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p:sndAc>
          <p:stSnd>
            <p:snd r:embed="rId1" name="explode.wav"/>
          </p:stSnd>
        </p:sndAc>
      </p:transition>
    </mc:Choice>
    <mc:Fallback xmlns="">
      <p:transition>
        <p:sndAc>
          <p:stSnd>
            <p:snd r:embed="rId3" name="explod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p:sndAc>
          <p:stSnd>
            <p:snd r:embed="rId1" name="explode.wav"/>
          </p:stSnd>
        </p:sndAc>
      </p:transition>
    </mc:Choice>
    <mc:Fallback xmlns="">
      <p:transition>
        <p:sndAc>
          <p:stSnd>
            <p:snd r:embed="rId3" name="explod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p:sndAc>
          <p:stSnd>
            <p:snd r:embed="rId1" name="explode.wav"/>
          </p:stSnd>
        </p:sndAc>
      </p:transition>
    </mc:Choice>
    <mc:Fallback xmlns="">
      <p:transition>
        <p:sndAc>
          <p:stSnd>
            <p:snd r:embed="rId3" name="explod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06.02.2015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p14:dur="0">
        <p:sndAc>
          <p:stSnd>
            <p:snd r:embed="rId1" name="explode.wav"/>
          </p:stSnd>
        </p:sndAc>
      </p:transition>
    </mc:Choice>
    <mc:Fallback xmlns="">
      <p:transition>
        <p:sndAc>
          <p:stSnd>
            <p:snd r:embed="rId3" name="explod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t>06.02.2015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p14:dur="0">
        <p:sndAc>
          <p:stSnd>
            <p:snd r:embed="rId1" name="explode.wav"/>
          </p:stSnd>
        </p:sndAc>
      </p:transition>
    </mc:Choice>
    <mc:Fallback xmlns="">
      <p:transition>
        <p:sndAc>
          <p:stSnd>
            <p:snd r:embed="rId3" name="explod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06.02.2015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p14:dur="0">
        <p:sndAc>
          <p:stSnd>
            <p:snd r:embed="rId1" name="explode.wav"/>
          </p:stSnd>
        </p:sndAc>
      </p:transition>
    </mc:Choice>
    <mc:Fallback xmlns="">
      <p:transition>
        <p:sndAc>
          <p:stSnd>
            <p:snd r:embed="rId3" name="explod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4C71EC6-210F-42DE-9C53-41977AD35B3D}" type="datetimeFigureOut">
              <a:rPr lang="ru-RU" smtClean="0"/>
              <a:t>06.02.2015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p14:dur="0">
        <p:sndAc>
          <p:stSnd>
            <p:snd r:embed="rId1" name="explode.wav"/>
          </p:stSnd>
        </p:sndAc>
      </p:transition>
    </mc:Choice>
    <mc:Fallback xmlns="">
      <p:transition>
        <p:sndAc>
          <p:stSnd>
            <p:snd r:embed="rId3" name="explod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06.02.2015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Tree>
  </p:cSld>
  <p:clrMapOvr>
    <a:masterClrMapping/>
  </p:clrMapOvr>
  <mc:AlternateContent xmlns:mc="http://schemas.openxmlformats.org/markup-compatibility/2006" xmlns:p14="http://schemas.microsoft.com/office/powerpoint/2010/main">
    <mc:Choice Requires="p14">
      <p:transition p14:dur="0">
        <p:sndAc>
          <p:stSnd>
            <p:snd r:embed="rId1" name="explode.wav"/>
          </p:stSnd>
        </p:sndAc>
      </p:transition>
    </mc:Choice>
    <mc:Fallback xmlns="">
      <p:transition>
        <p:sndAc>
          <p:stSnd>
            <p:snd r:embed="rId3" name="explod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06.02.2015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xmlns:p14="http://schemas.microsoft.com/office/powerpoint/2010/main">
    <mc:Choice Requires="p14">
      <p:transition p14:dur="0">
        <p:sndAc>
          <p:stSnd>
            <p:snd r:embed="rId1" name="explode.wav"/>
          </p:stSnd>
        </p:sndAc>
      </p:transition>
    </mc:Choice>
    <mc:Fallback xmlns="">
      <p:transition>
        <p:sndAc>
          <p:stSnd>
            <p:snd r:embed="rId3" name="explod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t>06.02.2015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p14:dur="0">
        <p:sndAc>
          <p:stSnd>
            <p:snd r:embed="rId1" name="explode.wav"/>
          </p:stSnd>
        </p:sndAc>
      </p:transition>
    </mc:Choice>
    <mc:Fallback xmlns="">
      <p:transition>
        <p:sndAc>
          <p:stSnd>
            <p:snd r:embed="rId3" name="explod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B4C71EC6-210F-42DE-9C53-41977AD35B3D}" type="datetimeFigureOut">
              <a:rPr lang="ru-RU" smtClean="0"/>
              <a:t>06.02.2015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ru-RU" smtClean="0"/>
              <a:t>Образец заголовка</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ru-RU" smtClean="0"/>
              <a:t>Образец текста</a:t>
            </a:r>
          </a:p>
        </p:txBody>
      </p:sp>
    </p:spTree>
  </p:cSld>
  <p:clrMapOvr>
    <a:masterClrMapping/>
  </p:clrMapOvr>
  <mc:AlternateContent xmlns:mc="http://schemas.openxmlformats.org/markup-compatibility/2006" xmlns:p14="http://schemas.microsoft.com/office/powerpoint/2010/main">
    <mc:Choice Requires="p14">
      <p:transition p14:dur="0">
        <p:sndAc>
          <p:stSnd>
            <p:snd r:embed="rId1" name="explode.wav"/>
          </p:stSnd>
        </p:sndAc>
      </p:transition>
    </mc:Choice>
    <mc:Fallback xmlns="">
      <p:transition>
        <p:sndAc>
          <p:stSnd>
            <p:snd r:embed="rId3" name="explod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B4C71EC6-210F-42DE-9C53-41977AD35B3D}" type="datetimeFigureOut">
              <a:rPr lang="ru-RU" smtClean="0"/>
              <a:t>06.02.2015</a:t>
            </a:fld>
            <a:endParaRPr lang="ru-RU"/>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ru-RU"/>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0">
        <p:sndAc>
          <p:stSnd>
            <p:snd r:embed="rId13" name="explode.wav"/>
          </p:stSnd>
        </p:sndAc>
      </p:transition>
    </mc:Choice>
    <mc:Fallback xmlns="">
      <p:transition>
        <p:sndAc>
          <p:stSnd>
            <p:snd r:embed="rId14" name="explode.wav"/>
          </p:stSnd>
        </p:sndAc>
      </p:transition>
    </mc:Fallback>
  </mc:AlternateConten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026570"/>
          </a:xfrm>
        </p:spPr>
        <p:txBody>
          <a:bodyPr>
            <a:normAutofit fontScale="90000"/>
          </a:bodyPr>
          <a:lstStyle/>
          <a:p>
            <a:pPr algn="ctr"/>
            <a:r>
              <a:rPr lang="ru-RU" sz="6000" dirty="0"/>
              <a:t>"Весна </a:t>
            </a:r>
            <a:r>
              <a:rPr lang="ru-RU" sz="6000" dirty="0" err="1"/>
              <a:t>народів</a:t>
            </a:r>
            <a:r>
              <a:rPr lang="ru-RU" sz="6000" dirty="0"/>
              <a:t>" </a:t>
            </a:r>
            <a:r>
              <a:rPr lang="ru-RU" sz="6000" dirty="0" smtClean="0"/>
              <a:t/>
            </a:r>
            <a:br>
              <a:rPr lang="ru-RU" sz="6000" dirty="0" smtClean="0"/>
            </a:br>
            <a:r>
              <a:rPr lang="ru-RU" sz="6000" dirty="0" err="1" smtClean="0"/>
              <a:t>Революція</a:t>
            </a:r>
            <a:r>
              <a:rPr lang="ru-RU" sz="6000" dirty="0" smtClean="0"/>
              <a:t> </a:t>
            </a:r>
            <a:r>
              <a:rPr lang="ru-RU" sz="6000" dirty="0"/>
              <a:t>1848-1849 </a:t>
            </a:r>
            <a:r>
              <a:rPr lang="ru-RU" sz="6000" dirty="0" err="1" smtClean="0"/>
              <a:t>рр</a:t>
            </a:r>
            <a:r>
              <a:rPr lang="ru-RU" sz="6000" dirty="0" smtClean="0"/>
              <a:t> у </a:t>
            </a:r>
            <a:r>
              <a:rPr lang="ru-RU" sz="6000" dirty="0" err="1" smtClean="0"/>
              <a:t>Франції</a:t>
            </a:r>
            <a:r>
              <a:rPr lang="ru-RU" sz="6000" dirty="0" smtClean="0"/>
              <a:t/>
            </a:r>
            <a:br>
              <a:rPr lang="ru-RU" sz="6000" dirty="0" smtClean="0"/>
            </a:br>
            <a:r>
              <a:rPr lang="ru-RU" sz="6000" dirty="0" err="1" smtClean="0"/>
              <a:t>Бонапартський</a:t>
            </a:r>
            <a:r>
              <a:rPr lang="ru-RU" sz="6000" dirty="0" smtClean="0"/>
              <a:t> переворот</a:t>
            </a:r>
            <a:br>
              <a:rPr lang="ru-RU" sz="6000" dirty="0" smtClean="0"/>
            </a:br>
            <a:endParaRPr lang="ru-RU" sz="6000" dirty="0"/>
          </a:p>
        </p:txBody>
      </p:sp>
    </p:spTree>
    <p:extLst>
      <p:ext uri="{BB962C8B-B14F-4D97-AF65-F5344CB8AC3E}">
        <p14:creationId xmlns:p14="http://schemas.microsoft.com/office/powerpoint/2010/main" val="833614582"/>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explode.wav"/>
          </p:stSnd>
        </p:sndAc>
      </p:transition>
    </mc:Choice>
    <mc:Fallback xmlns="">
      <p:transition spd="slow">
        <p:fade/>
        <p:sndAc>
          <p:stSnd>
            <p:snd r:embed="rId3"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0" y="-1"/>
            <a:ext cx="9144000" cy="6828567"/>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74656437"/>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explode.wav"/>
          </p:stSnd>
        </p:sndAc>
      </p:transition>
    </mc:Choice>
    <mc:Fallback xmlns="">
      <p:transition spd="slow">
        <p:fade/>
        <p:sndAc>
          <p:stSnd>
            <p:snd r:embed="rId4"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225" y="228601"/>
            <a:ext cx="8591550" cy="6296744"/>
          </a:xfrm>
        </p:spPr>
        <p:txBody>
          <a:bodyPr/>
          <a:lstStyle/>
          <a:p>
            <a:pPr algn="ctr"/>
            <a:r>
              <a:rPr lang="ru-RU" dirty="0">
                <a:solidFill>
                  <a:schemeClr val="accent6">
                    <a:lumMod val="50000"/>
                  </a:schemeClr>
                </a:solidFill>
              </a:rPr>
              <a:t>22 лютого 1848 р. десятки </a:t>
            </a:r>
            <a:r>
              <a:rPr lang="ru-RU" dirty="0" err="1">
                <a:solidFill>
                  <a:schemeClr val="accent6">
                    <a:lumMod val="50000"/>
                  </a:schemeClr>
                </a:solidFill>
              </a:rPr>
              <a:t>тисяч</a:t>
            </a:r>
            <a:r>
              <a:rPr lang="ru-RU" dirty="0">
                <a:solidFill>
                  <a:schemeClr val="accent6">
                    <a:lumMod val="50000"/>
                  </a:schemeClr>
                </a:solidFill>
              </a:rPr>
              <a:t> </a:t>
            </a:r>
            <a:r>
              <a:rPr lang="ru-RU" dirty="0" err="1">
                <a:solidFill>
                  <a:schemeClr val="accent6">
                    <a:lumMod val="50000"/>
                  </a:schemeClr>
                </a:solidFill>
              </a:rPr>
              <a:t>мешканців</a:t>
            </a:r>
            <a:r>
              <a:rPr lang="ru-RU" dirty="0">
                <a:solidFill>
                  <a:schemeClr val="accent6">
                    <a:lumMod val="50000"/>
                  </a:schemeClr>
                </a:solidFill>
              </a:rPr>
              <a:t> Парижа </a:t>
            </a:r>
            <a:r>
              <a:rPr lang="ru-RU" dirty="0" err="1">
                <a:solidFill>
                  <a:schemeClr val="accent6">
                    <a:lumMod val="50000"/>
                  </a:schemeClr>
                </a:solidFill>
              </a:rPr>
              <a:t>вийшли</a:t>
            </a:r>
            <a:r>
              <a:rPr lang="ru-RU" dirty="0">
                <a:solidFill>
                  <a:schemeClr val="accent6">
                    <a:lumMod val="50000"/>
                  </a:schemeClr>
                </a:solidFill>
              </a:rPr>
              <a:t> на </a:t>
            </a:r>
            <a:r>
              <a:rPr lang="ru-RU" dirty="0" err="1">
                <a:solidFill>
                  <a:schemeClr val="accent6">
                    <a:lumMod val="50000"/>
                  </a:schemeClr>
                </a:solidFill>
              </a:rPr>
              <a:t>вулиці</a:t>
            </a:r>
            <a:r>
              <a:rPr lang="ru-RU" dirty="0">
                <a:solidFill>
                  <a:schemeClr val="accent6">
                    <a:lumMod val="50000"/>
                  </a:schemeClr>
                </a:solidFill>
              </a:rPr>
              <a:t> й </a:t>
            </a:r>
            <a:r>
              <a:rPr lang="ru-RU" dirty="0" err="1">
                <a:solidFill>
                  <a:schemeClr val="accent6">
                    <a:lumMod val="50000"/>
                  </a:schemeClr>
                </a:solidFill>
              </a:rPr>
              <a:t>площі</a:t>
            </a:r>
            <a:r>
              <a:rPr lang="ru-RU" dirty="0">
                <a:solidFill>
                  <a:schemeClr val="accent6">
                    <a:lumMod val="50000"/>
                  </a:schemeClr>
                </a:solidFill>
              </a:rPr>
              <a:t> </a:t>
            </a:r>
            <a:r>
              <a:rPr lang="ru-RU" dirty="0" err="1">
                <a:solidFill>
                  <a:schemeClr val="accent6">
                    <a:lumMod val="50000"/>
                  </a:schemeClr>
                </a:solidFill>
              </a:rPr>
              <a:t>столиці</a:t>
            </a:r>
            <a:r>
              <a:rPr lang="ru-RU" dirty="0">
                <a:solidFill>
                  <a:schemeClr val="accent6">
                    <a:lumMod val="50000"/>
                  </a:schemeClr>
                </a:solidFill>
              </a:rPr>
              <a:t>. </a:t>
            </a:r>
            <a:r>
              <a:rPr lang="ru-RU" dirty="0" err="1">
                <a:solidFill>
                  <a:schemeClr val="accent6">
                    <a:lumMod val="50000"/>
                  </a:schemeClr>
                </a:solidFill>
              </a:rPr>
              <a:t>Серед</a:t>
            </a:r>
            <a:r>
              <a:rPr lang="ru-RU" dirty="0">
                <a:solidFill>
                  <a:schemeClr val="accent6">
                    <a:lumMod val="50000"/>
                  </a:schemeClr>
                </a:solidFill>
              </a:rPr>
              <a:t> </a:t>
            </a:r>
            <a:r>
              <a:rPr lang="ru-RU" dirty="0" err="1">
                <a:solidFill>
                  <a:schemeClr val="accent6">
                    <a:lumMod val="50000"/>
                  </a:schemeClr>
                </a:solidFill>
              </a:rPr>
              <a:t>демонстрантів</a:t>
            </a:r>
            <a:r>
              <a:rPr lang="ru-RU" dirty="0">
                <a:solidFill>
                  <a:schemeClr val="accent6">
                    <a:lumMod val="50000"/>
                  </a:schemeClr>
                </a:solidFill>
              </a:rPr>
              <a:t> </a:t>
            </a:r>
            <a:r>
              <a:rPr lang="ru-RU" dirty="0" err="1">
                <a:solidFill>
                  <a:schemeClr val="accent6">
                    <a:lumMod val="50000"/>
                  </a:schemeClr>
                </a:solidFill>
              </a:rPr>
              <a:t>переважали</a:t>
            </a:r>
            <a:r>
              <a:rPr lang="ru-RU" dirty="0">
                <a:solidFill>
                  <a:schemeClr val="accent6">
                    <a:lumMod val="50000"/>
                  </a:schemeClr>
                </a:solidFill>
              </a:rPr>
              <a:t> </a:t>
            </a:r>
            <a:r>
              <a:rPr lang="ru-RU" dirty="0" err="1">
                <a:solidFill>
                  <a:schemeClr val="accent6">
                    <a:lumMod val="50000"/>
                  </a:schemeClr>
                </a:solidFill>
              </a:rPr>
              <a:t>робітники</a:t>
            </a:r>
            <a:r>
              <a:rPr lang="ru-RU" dirty="0">
                <a:solidFill>
                  <a:schemeClr val="accent6">
                    <a:lumMod val="50000"/>
                  </a:schemeClr>
                </a:solidFill>
              </a:rPr>
              <a:t> та </a:t>
            </a:r>
            <a:r>
              <a:rPr lang="ru-RU" dirty="0" err="1">
                <a:solidFill>
                  <a:schemeClr val="accent6">
                    <a:lumMod val="50000"/>
                  </a:schemeClr>
                </a:solidFill>
              </a:rPr>
              <a:t>студенти</a:t>
            </a:r>
            <a:r>
              <a:rPr lang="ru-RU" dirty="0">
                <a:solidFill>
                  <a:schemeClr val="accent6">
                    <a:lumMod val="50000"/>
                  </a:schemeClr>
                </a:solidFill>
              </a:rPr>
              <a:t>. </a:t>
            </a:r>
            <a:r>
              <a:rPr lang="ru-RU" dirty="0" err="1">
                <a:solidFill>
                  <a:schemeClr val="accent6">
                    <a:lumMod val="50000"/>
                  </a:schemeClr>
                </a:solidFill>
              </a:rPr>
              <a:t>Обстріл</a:t>
            </a:r>
            <a:r>
              <a:rPr lang="ru-RU" dirty="0">
                <a:solidFill>
                  <a:schemeClr val="accent6">
                    <a:lumMod val="50000"/>
                  </a:schemeClr>
                </a:solidFill>
              </a:rPr>
              <a:t> солдатами </a:t>
            </a:r>
            <a:r>
              <a:rPr lang="ru-RU" dirty="0" err="1">
                <a:solidFill>
                  <a:schemeClr val="accent6">
                    <a:lumMod val="50000"/>
                  </a:schemeClr>
                </a:solidFill>
              </a:rPr>
              <a:t>беззбройних</a:t>
            </a:r>
            <a:r>
              <a:rPr lang="ru-RU" dirty="0">
                <a:solidFill>
                  <a:schemeClr val="accent6">
                    <a:lumMod val="50000"/>
                  </a:schemeClr>
                </a:solidFill>
              </a:rPr>
              <a:t> </a:t>
            </a:r>
            <a:r>
              <a:rPr lang="ru-RU" dirty="0" err="1">
                <a:solidFill>
                  <a:schemeClr val="accent6">
                    <a:lumMod val="50000"/>
                  </a:schemeClr>
                </a:solidFill>
              </a:rPr>
              <a:t>демонстрантів</a:t>
            </a:r>
            <a:r>
              <a:rPr lang="ru-RU" dirty="0">
                <a:solidFill>
                  <a:schemeClr val="accent6">
                    <a:lumMod val="50000"/>
                  </a:schemeClr>
                </a:solidFill>
              </a:rPr>
              <a:t> </a:t>
            </a:r>
            <a:r>
              <a:rPr lang="ru-RU" dirty="0" err="1">
                <a:solidFill>
                  <a:schemeClr val="accent6">
                    <a:lumMod val="50000"/>
                  </a:schemeClr>
                </a:solidFill>
              </a:rPr>
              <a:t>підняв</a:t>
            </a:r>
            <a:r>
              <a:rPr lang="ru-RU" dirty="0">
                <a:solidFill>
                  <a:schemeClr val="accent6">
                    <a:lumMod val="50000"/>
                  </a:schemeClr>
                </a:solidFill>
              </a:rPr>
              <a:t> на ноги весь </a:t>
            </a:r>
            <a:r>
              <a:rPr lang="ru-RU" dirty="0" err="1">
                <a:solidFill>
                  <a:schemeClr val="accent6">
                    <a:lumMod val="50000"/>
                  </a:schemeClr>
                </a:solidFill>
              </a:rPr>
              <a:t>трудовий</a:t>
            </a:r>
            <a:r>
              <a:rPr lang="ru-RU" dirty="0">
                <a:solidFill>
                  <a:schemeClr val="accent6">
                    <a:lumMod val="50000"/>
                  </a:schemeClr>
                </a:solidFill>
              </a:rPr>
              <a:t> люд </a:t>
            </a:r>
            <a:r>
              <a:rPr lang="ru-RU" dirty="0" err="1">
                <a:solidFill>
                  <a:schemeClr val="accent6">
                    <a:lumMod val="50000"/>
                  </a:schemeClr>
                </a:solidFill>
              </a:rPr>
              <a:t>міста</a:t>
            </a:r>
            <a:r>
              <a:rPr lang="ru-RU" dirty="0">
                <a:solidFill>
                  <a:schemeClr val="accent6">
                    <a:lumMod val="50000"/>
                  </a:schemeClr>
                </a:solidFill>
              </a:rPr>
              <a:t>. У </a:t>
            </a:r>
            <a:r>
              <a:rPr lang="ru-RU" dirty="0" err="1">
                <a:solidFill>
                  <a:schemeClr val="accent6">
                    <a:lumMod val="50000"/>
                  </a:schemeClr>
                </a:solidFill>
              </a:rPr>
              <a:t>Парижі</a:t>
            </a:r>
            <a:r>
              <a:rPr lang="ru-RU" dirty="0">
                <a:solidFill>
                  <a:schemeClr val="accent6">
                    <a:lumMod val="50000"/>
                  </a:schemeClr>
                </a:solidFill>
              </a:rPr>
              <a:t> </a:t>
            </a:r>
            <a:r>
              <a:rPr lang="ru-RU" dirty="0" err="1">
                <a:solidFill>
                  <a:schemeClr val="accent6">
                    <a:lumMod val="50000"/>
                  </a:schemeClr>
                </a:solidFill>
              </a:rPr>
              <a:t>спалахнуло</a:t>
            </a:r>
            <a:r>
              <a:rPr lang="ru-RU" dirty="0">
                <a:solidFill>
                  <a:schemeClr val="accent6">
                    <a:lumMod val="50000"/>
                  </a:schemeClr>
                </a:solidFill>
              </a:rPr>
              <a:t> </a:t>
            </a:r>
            <a:r>
              <a:rPr lang="ru-RU" dirty="0" err="1">
                <a:solidFill>
                  <a:schemeClr val="accent6">
                    <a:lumMod val="50000"/>
                  </a:schemeClr>
                </a:solidFill>
              </a:rPr>
              <a:t>збройне</a:t>
            </a:r>
            <a:r>
              <a:rPr lang="ru-RU" dirty="0">
                <a:solidFill>
                  <a:schemeClr val="accent6">
                    <a:lumMod val="50000"/>
                  </a:schemeClr>
                </a:solidFill>
              </a:rPr>
              <a:t> </a:t>
            </a:r>
            <a:r>
              <a:rPr lang="ru-RU" dirty="0" err="1">
                <a:solidFill>
                  <a:schemeClr val="accent6">
                    <a:lumMod val="50000"/>
                  </a:schemeClr>
                </a:solidFill>
              </a:rPr>
              <a:t>повстання</a:t>
            </a:r>
            <a:r>
              <a:rPr lang="ru-RU" dirty="0">
                <a:solidFill>
                  <a:schemeClr val="accent6">
                    <a:lumMod val="50000"/>
                  </a:schemeClr>
                </a:solidFill>
              </a:rPr>
              <a:t>, </a:t>
            </a:r>
            <a:r>
              <a:rPr lang="ru-RU" dirty="0" smtClean="0">
                <a:solidFill>
                  <a:schemeClr val="accent6">
                    <a:lumMod val="50000"/>
                  </a:schemeClr>
                </a:solidFill>
              </a:rPr>
              <a:t>і 24 </a:t>
            </a:r>
            <a:r>
              <a:rPr lang="ru-RU" dirty="0">
                <a:solidFill>
                  <a:schemeClr val="accent6">
                    <a:lumMod val="50000"/>
                  </a:schemeClr>
                </a:solidFill>
              </a:rPr>
              <a:t>лютого </a:t>
            </a:r>
            <a:r>
              <a:rPr lang="ru-RU" dirty="0" err="1">
                <a:solidFill>
                  <a:schemeClr val="accent6">
                    <a:lumMod val="50000"/>
                  </a:schemeClr>
                </a:solidFill>
              </a:rPr>
              <a:t>монархія</a:t>
            </a:r>
            <a:r>
              <a:rPr lang="ru-RU" dirty="0">
                <a:solidFill>
                  <a:schemeClr val="accent6">
                    <a:lumMod val="50000"/>
                  </a:schemeClr>
                </a:solidFill>
              </a:rPr>
              <a:t> перестала </a:t>
            </a:r>
            <a:r>
              <a:rPr lang="ru-RU" dirty="0" err="1">
                <a:solidFill>
                  <a:schemeClr val="accent6">
                    <a:lumMod val="50000"/>
                  </a:schemeClr>
                </a:solidFill>
              </a:rPr>
              <a:t>існувати</a:t>
            </a:r>
            <a:r>
              <a:rPr lang="ru-RU" dirty="0">
                <a:solidFill>
                  <a:schemeClr val="accent6">
                    <a:lumMod val="50000"/>
                  </a:schemeClr>
                </a:solidFill>
              </a:rPr>
              <a:t>. Влада </a:t>
            </a:r>
            <a:r>
              <a:rPr lang="ru-RU" dirty="0" err="1">
                <a:solidFill>
                  <a:schemeClr val="accent6">
                    <a:lumMod val="50000"/>
                  </a:schemeClr>
                </a:solidFill>
              </a:rPr>
              <a:t>перейшла</a:t>
            </a:r>
            <a:r>
              <a:rPr lang="ru-RU" dirty="0">
                <a:solidFill>
                  <a:schemeClr val="accent6">
                    <a:lumMod val="50000"/>
                  </a:schemeClr>
                </a:solidFill>
              </a:rPr>
              <a:t> до </a:t>
            </a:r>
            <a:r>
              <a:rPr lang="ru-RU" dirty="0" err="1">
                <a:solidFill>
                  <a:schemeClr val="accent6">
                    <a:lumMod val="50000"/>
                  </a:schemeClr>
                </a:solidFill>
              </a:rPr>
              <a:t>Тимчасового</a:t>
            </a:r>
            <a:r>
              <a:rPr lang="ru-RU" dirty="0">
                <a:solidFill>
                  <a:schemeClr val="accent6">
                    <a:lumMod val="50000"/>
                  </a:schemeClr>
                </a:solidFill>
              </a:rPr>
              <a:t> уряду, </a:t>
            </a:r>
            <a:r>
              <a:rPr lang="ru-RU" dirty="0" err="1">
                <a:solidFill>
                  <a:schemeClr val="accent6">
                    <a:lumMod val="50000"/>
                  </a:schemeClr>
                </a:solidFill>
              </a:rPr>
              <a:t>сформованого</a:t>
            </a:r>
            <a:r>
              <a:rPr lang="ru-RU" dirty="0">
                <a:solidFill>
                  <a:schemeClr val="accent6">
                    <a:lumMod val="50000"/>
                  </a:schemeClr>
                </a:solidFill>
              </a:rPr>
              <a:t> з </a:t>
            </a:r>
            <a:r>
              <a:rPr lang="ru-RU" dirty="0" err="1">
                <a:solidFill>
                  <a:schemeClr val="accent6">
                    <a:lumMod val="50000"/>
                  </a:schemeClr>
                </a:solidFill>
              </a:rPr>
              <a:t>республіканців</a:t>
            </a:r>
            <a:r>
              <a:rPr lang="ru-RU" dirty="0">
                <a:solidFill>
                  <a:schemeClr val="accent6">
                    <a:lumMod val="50000"/>
                  </a:schemeClr>
                </a:solidFill>
              </a:rPr>
              <a:t>, </a:t>
            </a:r>
            <a:r>
              <a:rPr lang="ru-RU" dirty="0" err="1">
                <a:solidFill>
                  <a:schemeClr val="accent6">
                    <a:lumMod val="50000"/>
                  </a:schemeClr>
                </a:solidFill>
              </a:rPr>
              <a:t>демократів</a:t>
            </a:r>
            <a:r>
              <a:rPr lang="ru-RU" dirty="0">
                <a:solidFill>
                  <a:schemeClr val="accent6">
                    <a:lumMod val="50000"/>
                  </a:schemeClr>
                </a:solidFill>
              </a:rPr>
              <a:t> і </a:t>
            </a:r>
            <a:r>
              <a:rPr lang="ru-RU" dirty="0" err="1">
                <a:solidFill>
                  <a:schemeClr val="accent6">
                    <a:lumMod val="50000"/>
                  </a:schemeClr>
                </a:solidFill>
              </a:rPr>
              <a:t>соціалістів</a:t>
            </a:r>
            <a:r>
              <a:rPr lang="ru-RU" dirty="0">
                <a:solidFill>
                  <a:schemeClr val="accent6">
                    <a:lumMod val="50000"/>
                  </a:schemeClr>
                </a:solidFill>
              </a:rPr>
              <a:t>.</a:t>
            </a:r>
          </a:p>
        </p:txBody>
      </p:sp>
    </p:spTree>
    <p:extLst>
      <p:ext uri="{BB962C8B-B14F-4D97-AF65-F5344CB8AC3E}">
        <p14:creationId xmlns:p14="http://schemas.microsoft.com/office/powerpoint/2010/main" val="3847421948"/>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explode.wav"/>
          </p:stSnd>
        </p:sndAc>
      </p:transition>
    </mc:Choice>
    <mc:Fallback xmlns="">
      <p:transition spd="slow">
        <p:fade/>
        <p:sndAc>
          <p:stSnd>
            <p:snd r:embed="rId3"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6" name="Объект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3925869" y="609316"/>
            <a:ext cx="4822595" cy="5483980"/>
          </a:xfrm>
        </p:spPr>
      </p:pic>
      <p:sp>
        <p:nvSpPr>
          <p:cNvPr id="4" name="Текст 3"/>
          <p:cNvSpPr>
            <a:spLocks noGrp="1"/>
          </p:cNvSpPr>
          <p:nvPr>
            <p:ph type="body" sz="half" idx="2"/>
          </p:nvPr>
        </p:nvSpPr>
        <p:spPr/>
        <p:txBody>
          <a:bodyPr>
            <a:normAutofit/>
          </a:bodyPr>
          <a:lstStyle/>
          <a:p>
            <a:pPr algn="ctr"/>
            <a:r>
              <a:rPr lang="ru-RU" sz="2000" dirty="0">
                <a:solidFill>
                  <a:srgbClr val="FFFF00"/>
                </a:solidFill>
              </a:rPr>
              <a:t>25 лютого </a:t>
            </a:r>
            <a:r>
              <a:rPr lang="ru-RU" sz="2000" dirty="0" err="1">
                <a:solidFill>
                  <a:srgbClr val="FFFF00"/>
                </a:solidFill>
              </a:rPr>
              <a:t>Францію</a:t>
            </a:r>
            <a:r>
              <a:rPr lang="ru-RU" sz="2000" dirty="0">
                <a:solidFill>
                  <a:srgbClr val="FFFF00"/>
                </a:solidFill>
              </a:rPr>
              <a:t> </a:t>
            </a:r>
            <a:r>
              <a:rPr lang="ru-RU" sz="2000" dirty="0" err="1">
                <a:solidFill>
                  <a:srgbClr val="FFFF00"/>
                </a:solidFill>
              </a:rPr>
              <a:t>було</a:t>
            </a:r>
            <a:r>
              <a:rPr lang="ru-RU" sz="2000" dirty="0">
                <a:solidFill>
                  <a:srgbClr val="FFFF00"/>
                </a:solidFill>
              </a:rPr>
              <a:t> </a:t>
            </a:r>
            <a:r>
              <a:rPr lang="ru-RU" sz="2000" dirty="0" err="1">
                <a:solidFill>
                  <a:srgbClr val="FFFF00"/>
                </a:solidFill>
              </a:rPr>
              <a:t>вдруге</a:t>
            </a:r>
            <a:r>
              <a:rPr lang="ru-RU" sz="2000" dirty="0">
                <a:solidFill>
                  <a:srgbClr val="FFFF00"/>
                </a:solidFill>
              </a:rPr>
              <a:t> </a:t>
            </a:r>
            <a:r>
              <a:rPr lang="ru-RU" sz="2000" dirty="0" err="1">
                <a:solidFill>
                  <a:srgbClr val="FFFF00"/>
                </a:solidFill>
              </a:rPr>
              <a:t>проголошено</a:t>
            </a:r>
            <a:r>
              <a:rPr lang="ru-RU" sz="2000" dirty="0">
                <a:solidFill>
                  <a:srgbClr val="FFFF00"/>
                </a:solidFill>
              </a:rPr>
              <a:t> </a:t>
            </a:r>
            <a:r>
              <a:rPr lang="ru-RU" sz="2000" dirty="0" err="1">
                <a:solidFill>
                  <a:srgbClr val="FFFF00"/>
                </a:solidFill>
              </a:rPr>
              <a:t>республікою</a:t>
            </a:r>
            <a:r>
              <a:rPr lang="ru-RU" sz="2000" dirty="0">
                <a:solidFill>
                  <a:srgbClr val="FFFF00"/>
                </a:solidFill>
              </a:rPr>
              <a:t>. </a:t>
            </a:r>
            <a:r>
              <a:rPr lang="ru-RU" sz="2000" dirty="0" err="1">
                <a:solidFill>
                  <a:srgbClr val="FFFF00"/>
                </a:solidFill>
              </a:rPr>
              <a:t>Скасовувалися</a:t>
            </a:r>
            <a:r>
              <a:rPr lang="ru-RU" sz="2000" dirty="0">
                <a:solidFill>
                  <a:srgbClr val="FFFF00"/>
                </a:solidFill>
              </a:rPr>
              <a:t> </a:t>
            </a:r>
            <a:r>
              <a:rPr lang="ru-RU" sz="2000" dirty="0" err="1">
                <a:solidFill>
                  <a:srgbClr val="FFFF00"/>
                </a:solidFill>
              </a:rPr>
              <a:t>дворянські</a:t>
            </a:r>
            <a:r>
              <a:rPr lang="ru-RU" sz="2000" dirty="0">
                <a:solidFill>
                  <a:srgbClr val="FFFF00"/>
                </a:solidFill>
              </a:rPr>
              <a:t> </a:t>
            </a:r>
            <a:r>
              <a:rPr lang="ru-RU" sz="2000" dirty="0" err="1">
                <a:solidFill>
                  <a:srgbClr val="FFFF00"/>
                </a:solidFill>
              </a:rPr>
              <a:t>титули</a:t>
            </a:r>
            <a:r>
              <a:rPr lang="ru-RU" sz="2000" dirty="0">
                <a:solidFill>
                  <a:srgbClr val="FFFF00"/>
                </a:solidFill>
              </a:rPr>
              <a:t>, </a:t>
            </a:r>
            <a:r>
              <a:rPr lang="ru-RU" sz="2000" dirty="0" err="1">
                <a:solidFill>
                  <a:srgbClr val="FFFF00"/>
                </a:solidFill>
              </a:rPr>
              <a:t>було</a:t>
            </a:r>
            <a:r>
              <a:rPr lang="ru-RU" sz="2000" dirty="0">
                <a:solidFill>
                  <a:srgbClr val="FFFF00"/>
                </a:solidFill>
              </a:rPr>
              <a:t> видано </a:t>
            </a:r>
            <a:r>
              <a:rPr lang="ru-RU" sz="2000" dirty="0" err="1">
                <a:solidFill>
                  <a:srgbClr val="FFFF00"/>
                </a:solidFill>
              </a:rPr>
              <a:t>декрети</a:t>
            </a:r>
            <a:r>
              <a:rPr lang="ru-RU" sz="2000" dirty="0">
                <a:solidFill>
                  <a:srgbClr val="FFFF00"/>
                </a:solidFill>
              </a:rPr>
              <a:t> про свободу </a:t>
            </a:r>
            <a:r>
              <a:rPr lang="ru-RU" sz="2000" dirty="0" err="1">
                <a:solidFill>
                  <a:srgbClr val="FFFF00"/>
                </a:solidFill>
              </a:rPr>
              <a:t>політичних</a:t>
            </a:r>
            <a:r>
              <a:rPr lang="ru-RU" sz="2000" dirty="0">
                <a:solidFill>
                  <a:srgbClr val="FFFF00"/>
                </a:solidFill>
              </a:rPr>
              <a:t> </a:t>
            </a:r>
            <a:r>
              <a:rPr lang="ru-RU" sz="2000" dirty="0" err="1">
                <a:solidFill>
                  <a:srgbClr val="FFFF00"/>
                </a:solidFill>
              </a:rPr>
              <a:t>зборів</a:t>
            </a:r>
            <a:r>
              <a:rPr lang="ru-RU" sz="2000" dirty="0">
                <a:solidFill>
                  <a:srgbClr val="FFFF00"/>
                </a:solidFill>
              </a:rPr>
              <a:t> і </a:t>
            </a:r>
            <a:r>
              <a:rPr lang="ru-RU" sz="2000" dirty="0" err="1">
                <a:solidFill>
                  <a:srgbClr val="FFFF00"/>
                </a:solidFill>
              </a:rPr>
              <a:t>друку</a:t>
            </a:r>
            <a:r>
              <a:rPr lang="ru-RU" sz="2000" dirty="0">
                <a:solidFill>
                  <a:srgbClr val="FFFF00"/>
                </a:solidFill>
              </a:rPr>
              <a:t>, про </a:t>
            </a:r>
            <a:r>
              <a:rPr lang="ru-RU" sz="2000" dirty="0" err="1">
                <a:solidFill>
                  <a:srgbClr val="FFFF00"/>
                </a:solidFill>
              </a:rPr>
              <a:t>запровадження</a:t>
            </a:r>
            <a:r>
              <a:rPr lang="ru-RU" sz="2000" dirty="0">
                <a:solidFill>
                  <a:srgbClr val="FFFF00"/>
                </a:solidFill>
              </a:rPr>
              <a:t> </a:t>
            </a:r>
            <a:r>
              <a:rPr lang="ru-RU" sz="2000" dirty="0" err="1">
                <a:solidFill>
                  <a:srgbClr val="FFFF00"/>
                </a:solidFill>
              </a:rPr>
              <a:t>загального</a:t>
            </a:r>
            <a:r>
              <a:rPr lang="ru-RU" sz="2000" dirty="0">
                <a:solidFill>
                  <a:srgbClr val="FFFF00"/>
                </a:solidFill>
              </a:rPr>
              <a:t> </a:t>
            </a:r>
            <a:r>
              <a:rPr lang="ru-RU" sz="2000" dirty="0" err="1">
                <a:solidFill>
                  <a:srgbClr val="FFFF00"/>
                </a:solidFill>
              </a:rPr>
              <a:t>виборчого</a:t>
            </a:r>
            <a:r>
              <a:rPr lang="ru-RU" sz="2000" dirty="0">
                <a:solidFill>
                  <a:srgbClr val="FFFF00"/>
                </a:solidFill>
              </a:rPr>
              <a:t> права.</a:t>
            </a:r>
          </a:p>
        </p:txBody>
      </p:sp>
    </p:spTree>
    <p:extLst>
      <p:ext uri="{BB962C8B-B14F-4D97-AF65-F5344CB8AC3E}">
        <p14:creationId xmlns:p14="http://schemas.microsoft.com/office/powerpoint/2010/main" val="120036986"/>
      </p:ext>
    </p:extLst>
  </p:cSld>
  <p:clrMapOvr>
    <a:masterClrMapping/>
  </p:clrMapOvr>
  <mc:AlternateContent xmlns:mc="http://schemas.openxmlformats.org/markup-compatibility/2006" xmlns:p14="http://schemas.microsoft.com/office/powerpoint/2010/main">
    <mc:Choice Requires="p14">
      <p:transition spd="slow" p14:dur="4000">
        <p14:vortex dir="r"/>
        <p:sndAc>
          <p:stSnd>
            <p:snd r:embed="rId2" name="explode.wav"/>
          </p:stSnd>
        </p:sndAc>
      </p:transition>
    </mc:Choice>
    <mc:Fallback xmlns="">
      <p:transition spd="slow">
        <p:fade/>
        <p:sndAc>
          <p:stSnd>
            <p:snd r:embed="rId4"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225" y="228600"/>
            <a:ext cx="8591550" cy="6152727"/>
          </a:xfrm>
        </p:spPr>
        <p:txBody>
          <a:bodyPr>
            <a:normAutofit fontScale="90000"/>
          </a:bodyPr>
          <a:lstStyle/>
          <a:p>
            <a:pPr algn="ctr"/>
            <a:r>
              <a:rPr lang="ru-RU" dirty="0">
                <a:solidFill>
                  <a:schemeClr val="tx1">
                    <a:lumMod val="85000"/>
                    <a:lumOff val="15000"/>
                  </a:schemeClr>
                </a:solidFill>
              </a:rPr>
              <a:t>4 листопада 1848 р. </a:t>
            </a:r>
            <a:r>
              <a:rPr lang="ru-RU" dirty="0" err="1">
                <a:solidFill>
                  <a:schemeClr val="tx1">
                    <a:lumMod val="85000"/>
                    <a:lumOff val="15000"/>
                  </a:schemeClr>
                </a:solidFill>
              </a:rPr>
              <a:t>Установчі</a:t>
            </a:r>
            <a:r>
              <a:rPr lang="ru-RU" dirty="0">
                <a:solidFill>
                  <a:schemeClr val="tx1">
                    <a:lumMod val="85000"/>
                    <a:lumOff val="15000"/>
                  </a:schemeClr>
                </a:solidFill>
              </a:rPr>
              <a:t> </a:t>
            </a:r>
            <a:r>
              <a:rPr lang="ru-RU" dirty="0" err="1">
                <a:solidFill>
                  <a:schemeClr val="tx1">
                    <a:lumMod val="85000"/>
                    <a:lumOff val="15000"/>
                  </a:schemeClr>
                </a:solidFill>
              </a:rPr>
              <a:t>збори</a:t>
            </a:r>
            <a:r>
              <a:rPr lang="ru-RU" dirty="0">
                <a:solidFill>
                  <a:schemeClr val="tx1">
                    <a:lumMod val="85000"/>
                    <a:lumOff val="15000"/>
                  </a:schemeClr>
                </a:solidFill>
              </a:rPr>
              <a:t> </a:t>
            </a:r>
            <a:r>
              <a:rPr lang="ru-RU" dirty="0" err="1">
                <a:solidFill>
                  <a:schemeClr val="tx1">
                    <a:lumMod val="85000"/>
                    <a:lumOff val="15000"/>
                  </a:schemeClr>
                </a:solidFill>
              </a:rPr>
              <a:t>прийняли</a:t>
            </a:r>
            <a:r>
              <a:rPr lang="ru-RU" dirty="0">
                <a:solidFill>
                  <a:schemeClr val="tx1">
                    <a:lumMod val="85000"/>
                    <a:lumOff val="15000"/>
                  </a:schemeClr>
                </a:solidFill>
              </a:rPr>
              <a:t> </a:t>
            </a:r>
            <a:r>
              <a:rPr lang="ru-RU" dirty="0" err="1">
                <a:solidFill>
                  <a:schemeClr val="tx1">
                    <a:lumMod val="85000"/>
                    <a:lumOff val="15000"/>
                  </a:schemeClr>
                </a:solidFill>
              </a:rPr>
              <a:t>Конституцію</a:t>
            </a:r>
            <a:r>
              <a:rPr lang="ru-RU" dirty="0">
                <a:solidFill>
                  <a:schemeClr val="tx1">
                    <a:lumMod val="85000"/>
                    <a:lumOff val="15000"/>
                  </a:schemeClr>
                </a:solidFill>
              </a:rPr>
              <a:t> </a:t>
            </a:r>
            <a:r>
              <a:rPr lang="ru-RU" dirty="0" err="1">
                <a:solidFill>
                  <a:schemeClr val="tx1">
                    <a:lumMod val="85000"/>
                    <a:lumOff val="15000"/>
                  </a:schemeClr>
                </a:solidFill>
              </a:rPr>
              <a:t>Другої</a:t>
            </a:r>
            <a:r>
              <a:rPr lang="ru-RU" dirty="0">
                <a:solidFill>
                  <a:schemeClr val="tx1">
                    <a:lumMod val="85000"/>
                    <a:lumOff val="15000"/>
                  </a:schemeClr>
                </a:solidFill>
              </a:rPr>
              <a:t> </a:t>
            </a:r>
            <a:r>
              <a:rPr lang="ru-RU" dirty="0" err="1">
                <a:solidFill>
                  <a:schemeClr val="tx1">
                    <a:lumMod val="85000"/>
                    <a:lumOff val="15000"/>
                  </a:schemeClr>
                </a:solidFill>
              </a:rPr>
              <a:t>республіки</a:t>
            </a:r>
            <a:r>
              <a:rPr lang="ru-RU" dirty="0">
                <a:solidFill>
                  <a:schemeClr val="tx1">
                    <a:lumMod val="85000"/>
                    <a:lumOff val="15000"/>
                  </a:schemeClr>
                </a:solidFill>
              </a:rPr>
              <a:t>. </a:t>
            </a:r>
            <a:r>
              <a:rPr lang="ru-RU" dirty="0" err="1">
                <a:solidFill>
                  <a:schemeClr val="tx1">
                    <a:lumMod val="85000"/>
                    <a:lumOff val="15000"/>
                  </a:schemeClr>
                </a:solidFill>
              </a:rPr>
              <a:t>Конституція</a:t>
            </a:r>
            <a:r>
              <a:rPr lang="ru-RU" dirty="0">
                <a:solidFill>
                  <a:schemeClr val="tx1">
                    <a:lumMod val="85000"/>
                    <a:lumOff val="15000"/>
                  </a:schemeClr>
                </a:solidFill>
              </a:rPr>
              <a:t> не </a:t>
            </a:r>
            <a:r>
              <a:rPr lang="ru-RU" dirty="0" err="1">
                <a:solidFill>
                  <a:schemeClr val="tx1">
                    <a:lumMod val="85000"/>
                    <a:lumOff val="15000"/>
                  </a:schemeClr>
                </a:solidFill>
              </a:rPr>
              <a:t>гарантувала</a:t>
            </a:r>
            <a:r>
              <a:rPr lang="ru-RU" dirty="0">
                <a:solidFill>
                  <a:schemeClr val="tx1">
                    <a:lumMod val="85000"/>
                    <a:lumOff val="15000"/>
                  </a:schemeClr>
                </a:solidFill>
              </a:rPr>
              <a:t> право на </a:t>
            </a:r>
            <a:r>
              <a:rPr lang="ru-RU" dirty="0" err="1">
                <a:solidFill>
                  <a:schemeClr val="tx1">
                    <a:lumMod val="85000"/>
                    <a:lumOff val="15000"/>
                  </a:schemeClr>
                </a:solidFill>
              </a:rPr>
              <a:t>працю</a:t>
            </a:r>
            <a:r>
              <a:rPr lang="ru-RU" dirty="0">
                <a:solidFill>
                  <a:schemeClr val="tx1">
                    <a:lumMod val="85000"/>
                    <a:lumOff val="15000"/>
                  </a:schemeClr>
                </a:solidFill>
              </a:rPr>
              <a:t>, але </a:t>
            </a:r>
            <a:r>
              <a:rPr lang="ru-RU" dirty="0" err="1">
                <a:solidFill>
                  <a:schemeClr val="tx1">
                    <a:lumMod val="85000"/>
                    <a:lumOff val="15000"/>
                  </a:schemeClr>
                </a:solidFill>
              </a:rPr>
              <a:t>визнавала</a:t>
            </a:r>
            <a:r>
              <a:rPr lang="ru-RU" dirty="0">
                <a:solidFill>
                  <a:schemeClr val="tx1">
                    <a:lumMod val="85000"/>
                    <a:lumOff val="15000"/>
                  </a:schemeClr>
                </a:solidFill>
              </a:rPr>
              <a:t> </a:t>
            </a:r>
            <a:r>
              <a:rPr lang="ru-RU" dirty="0" err="1">
                <a:solidFill>
                  <a:schemeClr val="tx1">
                    <a:lumMod val="85000"/>
                    <a:lumOff val="15000"/>
                  </a:schemeClr>
                </a:solidFill>
              </a:rPr>
              <a:t>зсновні</a:t>
            </a:r>
            <a:r>
              <a:rPr lang="ru-RU" dirty="0">
                <a:solidFill>
                  <a:schemeClr val="tx1">
                    <a:lumMod val="85000"/>
                    <a:lumOff val="15000"/>
                  </a:schemeClr>
                </a:solidFill>
              </a:rPr>
              <a:t> </a:t>
            </a:r>
            <a:r>
              <a:rPr lang="ru-RU" dirty="0" err="1">
                <a:solidFill>
                  <a:schemeClr val="tx1">
                    <a:lumMod val="85000"/>
                    <a:lumOff val="15000"/>
                  </a:schemeClr>
                </a:solidFill>
              </a:rPr>
              <a:t>громадянські</a:t>
            </a:r>
            <a:r>
              <a:rPr lang="ru-RU" dirty="0">
                <a:solidFill>
                  <a:schemeClr val="tx1">
                    <a:lumMod val="85000"/>
                    <a:lumOff val="15000"/>
                  </a:schemeClr>
                </a:solidFill>
              </a:rPr>
              <a:t> права і </a:t>
            </a:r>
            <a:r>
              <a:rPr lang="ru-RU" dirty="0" err="1">
                <a:solidFill>
                  <a:schemeClr val="tx1">
                    <a:lumMod val="85000"/>
                    <a:lumOff val="15000"/>
                  </a:schemeClr>
                </a:solidFill>
              </a:rPr>
              <a:t>свободи</a:t>
            </a:r>
            <a:r>
              <a:rPr lang="ru-RU" dirty="0">
                <a:solidFill>
                  <a:schemeClr val="tx1">
                    <a:lumMod val="85000"/>
                    <a:lumOff val="15000"/>
                  </a:schemeClr>
                </a:solidFill>
              </a:rPr>
              <a:t>. </a:t>
            </a:r>
            <a:r>
              <a:rPr lang="ru-RU" dirty="0" err="1">
                <a:solidFill>
                  <a:schemeClr val="tx1">
                    <a:lumMod val="85000"/>
                    <a:lumOff val="15000"/>
                  </a:schemeClr>
                </a:solidFill>
              </a:rPr>
              <a:t>Після</a:t>
            </a:r>
            <a:r>
              <a:rPr lang="ru-RU" dirty="0">
                <a:solidFill>
                  <a:schemeClr val="tx1">
                    <a:lumMod val="85000"/>
                    <a:lumOff val="15000"/>
                  </a:schemeClr>
                </a:solidFill>
              </a:rPr>
              <a:t> </a:t>
            </a:r>
            <a:r>
              <a:rPr lang="ru-RU" dirty="0" err="1">
                <a:solidFill>
                  <a:schemeClr val="tx1">
                    <a:lumMod val="85000"/>
                    <a:lumOff val="15000"/>
                  </a:schemeClr>
                </a:solidFill>
              </a:rPr>
              <a:t>придушення</a:t>
            </a:r>
            <a:r>
              <a:rPr lang="ru-RU" dirty="0">
                <a:solidFill>
                  <a:schemeClr val="tx1">
                    <a:lumMod val="85000"/>
                    <a:lumOff val="15000"/>
                  </a:schemeClr>
                </a:solidFill>
              </a:rPr>
              <a:t> </a:t>
            </a:r>
            <a:r>
              <a:rPr lang="ru-RU" dirty="0" err="1">
                <a:solidFill>
                  <a:schemeClr val="tx1">
                    <a:lumMod val="85000"/>
                    <a:lumOff val="15000"/>
                  </a:schemeClr>
                </a:solidFill>
              </a:rPr>
              <a:t>робітничого</a:t>
            </a:r>
            <a:r>
              <a:rPr lang="ru-RU" dirty="0">
                <a:solidFill>
                  <a:schemeClr val="tx1">
                    <a:lumMod val="85000"/>
                    <a:lumOff val="15000"/>
                  </a:schemeClr>
                </a:solidFill>
              </a:rPr>
              <a:t> </a:t>
            </a:r>
            <a:r>
              <a:rPr lang="ru-RU" dirty="0" err="1">
                <a:solidFill>
                  <a:schemeClr val="tx1">
                    <a:lumMod val="85000"/>
                    <a:lumOff val="15000"/>
                  </a:schemeClr>
                </a:solidFill>
              </a:rPr>
              <a:t>по-зстання</a:t>
            </a:r>
            <a:r>
              <a:rPr lang="ru-RU" dirty="0">
                <a:solidFill>
                  <a:schemeClr val="tx1">
                    <a:lumMod val="85000"/>
                    <a:lumOff val="15000"/>
                  </a:schemeClr>
                </a:solidFill>
              </a:rPr>
              <a:t> </a:t>
            </a:r>
            <a:r>
              <a:rPr lang="ru-RU" dirty="0" err="1">
                <a:solidFill>
                  <a:schemeClr val="tx1">
                    <a:lumMod val="85000"/>
                    <a:lumOff val="15000"/>
                  </a:schemeClr>
                </a:solidFill>
              </a:rPr>
              <a:t>французька</a:t>
            </a:r>
            <a:r>
              <a:rPr lang="ru-RU" dirty="0">
                <a:solidFill>
                  <a:schemeClr val="tx1">
                    <a:lumMod val="85000"/>
                    <a:lumOff val="15000"/>
                  </a:schemeClr>
                </a:solidFill>
              </a:rPr>
              <a:t> </a:t>
            </a:r>
            <a:r>
              <a:rPr lang="ru-RU" dirty="0" err="1">
                <a:solidFill>
                  <a:schemeClr val="tx1">
                    <a:lumMod val="85000"/>
                    <a:lumOff val="15000"/>
                  </a:schemeClr>
                </a:solidFill>
              </a:rPr>
              <a:t>буржуазія</a:t>
            </a:r>
            <a:r>
              <a:rPr lang="ru-RU" dirty="0">
                <a:solidFill>
                  <a:schemeClr val="tx1">
                    <a:lumMod val="85000"/>
                    <a:lumOff val="15000"/>
                  </a:schemeClr>
                </a:solidFill>
              </a:rPr>
              <a:t> </a:t>
            </a:r>
            <a:r>
              <a:rPr lang="ru-RU" dirty="0" err="1">
                <a:solidFill>
                  <a:schemeClr val="tx1">
                    <a:lumMod val="85000"/>
                    <a:lumOff val="15000"/>
                  </a:schemeClr>
                </a:solidFill>
              </a:rPr>
              <a:t>потребувала</a:t>
            </a:r>
            <a:r>
              <a:rPr lang="ru-RU" dirty="0">
                <a:solidFill>
                  <a:schemeClr val="tx1">
                    <a:lumMod val="85000"/>
                    <a:lumOff val="15000"/>
                  </a:schemeClr>
                </a:solidFill>
              </a:rPr>
              <a:t> </a:t>
            </a:r>
            <a:r>
              <a:rPr lang="ru-RU" dirty="0" err="1">
                <a:solidFill>
                  <a:schemeClr val="tx1">
                    <a:lumMod val="85000"/>
                    <a:lumOff val="15000"/>
                  </a:schemeClr>
                </a:solidFill>
              </a:rPr>
              <a:t>сильної</a:t>
            </a:r>
            <a:r>
              <a:rPr lang="ru-RU" dirty="0">
                <a:solidFill>
                  <a:schemeClr val="tx1">
                    <a:lumMod val="85000"/>
                    <a:lumOff val="15000"/>
                  </a:schemeClr>
                </a:solidFill>
              </a:rPr>
              <a:t> </a:t>
            </a:r>
            <a:r>
              <a:rPr lang="ru-RU" dirty="0" err="1">
                <a:solidFill>
                  <a:schemeClr val="tx1">
                    <a:lumMod val="85000"/>
                    <a:lumOff val="15000"/>
                  </a:schemeClr>
                </a:solidFill>
              </a:rPr>
              <a:t>влади</a:t>
            </a:r>
            <a:r>
              <a:rPr lang="ru-RU" dirty="0">
                <a:solidFill>
                  <a:schemeClr val="tx1">
                    <a:lumMod val="85000"/>
                    <a:lumOff val="15000"/>
                  </a:schemeClr>
                </a:solidFill>
              </a:rPr>
              <a:t>, </a:t>
            </a:r>
            <a:r>
              <a:rPr lang="ru-RU" dirty="0" err="1">
                <a:solidFill>
                  <a:schemeClr val="tx1">
                    <a:lumMod val="85000"/>
                    <a:lumOff val="15000"/>
                  </a:schemeClr>
                </a:solidFill>
              </a:rPr>
              <a:t>здатної</a:t>
            </a:r>
            <a:r>
              <a:rPr lang="ru-RU" dirty="0">
                <a:solidFill>
                  <a:schemeClr val="tx1">
                    <a:lumMod val="85000"/>
                    <a:lumOff val="15000"/>
                  </a:schemeClr>
                </a:solidFill>
              </a:rPr>
              <a:t> </a:t>
            </a:r>
            <a:r>
              <a:rPr lang="ru-RU" dirty="0" err="1">
                <a:solidFill>
                  <a:schemeClr val="tx1">
                    <a:lumMod val="85000"/>
                    <a:lumOff val="15000"/>
                  </a:schemeClr>
                </a:solidFill>
              </a:rPr>
              <a:t>протистояти</a:t>
            </a:r>
            <a:r>
              <a:rPr lang="ru-RU" dirty="0">
                <a:solidFill>
                  <a:schemeClr val="tx1">
                    <a:lumMod val="85000"/>
                    <a:lumOff val="15000"/>
                  </a:schemeClr>
                </a:solidFill>
              </a:rPr>
              <a:t> </a:t>
            </a:r>
            <a:r>
              <a:rPr lang="ru-RU" dirty="0" err="1">
                <a:solidFill>
                  <a:schemeClr val="tx1">
                    <a:lumMod val="85000"/>
                    <a:lumOff val="15000"/>
                  </a:schemeClr>
                </a:solidFill>
              </a:rPr>
              <a:t>революційному</a:t>
            </a:r>
            <a:r>
              <a:rPr lang="ru-RU" dirty="0">
                <a:solidFill>
                  <a:schemeClr val="tx1">
                    <a:lumMod val="85000"/>
                    <a:lumOff val="15000"/>
                  </a:schemeClr>
                </a:solidFill>
              </a:rPr>
              <a:t> </a:t>
            </a:r>
            <a:r>
              <a:rPr lang="ru-RU" dirty="0" err="1">
                <a:solidFill>
                  <a:schemeClr val="tx1">
                    <a:lumMod val="85000"/>
                    <a:lumOff val="15000"/>
                  </a:schemeClr>
                </a:solidFill>
              </a:rPr>
              <a:t>рухові</a:t>
            </a:r>
            <a:r>
              <a:rPr lang="ru-RU" dirty="0">
                <a:solidFill>
                  <a:schemeClr val="tx1">
                    <a:lumMod val="85000"/>
                    <a:lumOff val="15000"/>
                  </a:schemeClr>
                </a:solidFill>
              </a:rPr>
              <a:t>. З </a:t>
            </a:r>
            <a:r>
              <a:rPr lang="ru-RU" dirty="0" err="1">
                <a:solidFill>
                  <a:schemeClr val="tx1">
                    <a:lumMod val="85000"/>
                    <a:lumOff val="15000"/>
                  </a:schemeClr>
                </a:solidFill>
              </a:rPr>
              <a:t>цією</a:t>
            </a:r>
            <a:r>
              <a:rPr lang="ru-RU" dirty="0">
                <a:solidFill>
                  <a:schemeClr val="tx1">
                    <a:lumMod val="85000"/>
                    <a:lumOff val="15000"/>
                  </a:schemeClr>
                </a:solidFill>
              </a:rPr>
              <a:t> метою </a:t>
            </a:r>
            <a:r>
              <a:rPr lang="ru-RU" dirty="0" err="1">
                <a:solidFill>
                  <a:schemeClr val="tx1">
                    <a:lumMod val="85000"/>
                    <a:lumOff val="15000"/>
                  </a:schemeClr>
                </a:solidFill>
              </a:rPr>
              <a:t>було</a:t>
            </a:r>
            <a:r>
              <a:rPr lang="ru-RU" dirty="0">
                <a:solidFill>
                  <a:schemeClr val="tx1">
                    <a:lumMod val="85000"/>
                    <a:lumOff val="15000"/>
                  </a:schemeClr>
                </a:solidFill>
              </a:rPr>
              <a:t> </a:t>
            </a:r>
            <a:r>
              <a:rPr lang="ru-RU" dirty="0" err="1">
                <a:solidFill>
                  <a:schemeClr val="tx1">
                    <a:lumMod val="85000"/>
                    <a:lumOff val="15000"/>
                  </a:schemeClr>
                </a:solidFill>
              </a:rPr>
              <a:t>запроваджено</a:t>
            </a:r>
            <a:r>
              <a:rPr lang="ru-RU" dirty="0">
                <a:solidFill>
                  <a:schemeClr val="tx1">
                    <a:lumMod val="85000"/>
                    <a:lumOff val="15000"/>
                  </a:schemeClr>
                </a:solidFill>
              </a:rPr>
              <a:t> посаду президента, </a:t>
            </a:r>
            <a:r>
              <a:rPr lang="ru-RU" dirty="0" err="1">
                <a:solidFill>
                  <a:schemeClr val="tx1">
                    <a:lumMod val="85000"/>
                    <a:lumOff val="15000"/>
                  </a:schemeClr>
                </a:solidFill>
              </a:rPr>
              <a:t>наділеного</a:t>
            </a:r>
            <a:r>
              <a:rPr lang="ru-RU" dirty="0">
                <a:solidFill>
                  <a:schemeClr val="tx1">
                    <a:lumMod val="85000"/>
                    <a:lumOff val="15000"/>
                  </a:schemeClr>
                </a:solidFill>
              </a:rPr>
              <a:t> </a:t>
            </a:r>
            <a:r>
              <a:rPr lang="ru-RU" dirty="0" err="1">
                <a:solidFill>
                  <a:schemeClr val="tx1">
                    <a:lumMod val="85000"/>
                    <a:lumOff val="15000"/>
                  </a:schemeClr>
                </a:solidFill>
              </a:rPr>
              <a:t>надзвичайно</a:t>
            </a:r>
            <a:r>
              <a:rPr lang="ru-RU" dirty="0">
                <a:solidFill>
                  <a:schemeClr val="tx1">
                    <a:lumMod val="85000"/>
                    <a:lumOff val="15000"/>
                  </a:schemeClr>
                </a:solidFill>
              </a:rPr>
              <a:t> широкими </a:t>
            </a:r>
            <a:r>
              <a:rPr lang="ru-RU" dirty="0" err="1">
                <a:solidFill>
                  <a:schemeClr val="tx1">
                    <a:lumMod val="85000"/>
                    <a:lumOff val="15000"/>
                  </a:schemeClr>
                </a:solidFill>
              </a:rPr>
              <a:t>повноваженнями</a:t>
            </a:r>
            <a:r>
              <a:rPr lang="ru-RU" dirty="0">
                <a:solidFill>
                  <a:schemeClr val="tx1">
                    <a:lumMod val="85000"/>
                    <a:lumOff val="15000"/>
                  </a:schemeClr>
                </a:solidFill>
              </a:rPr>
              <a:t>. </a:t>
            </a:r>
            <a:r>
              <a:rPr lang="ru-RU" dirty="0" err="1">
                <a:solidFill>
                  <a:schemeClr val="tx1">
                    <a:lumMod val="85000"/>
                    <a:lumOff val="15000"/>
                  </a:schemeClr>
                </a:solidFill>
              </a:rPr>
              <a:t>Законодавча</a:t>
            </a:r>
            <a:r>
              <a:rPr lang="ru-RU" dirty="0">
                <a:solidFill>
                  <a:schemeClr val="tx1">
                    <a:lumMod val="85000"/>
                    <a:lumOff val="15000"/>
                  </a:schemeClr>
                </a:solidFill>
              </a:rPr>
              <a:t> </a:t>
            </a:r>
            <a:r>
              <a:rPr lang="ru-RU" dirty="0" err="1">
                <a:solidFill>
                  <a:schemeClr val="tx1">
                    <a:lumMod val="85000"/>
                    <a:lumOff val="15000"/>
                  </a:schemeClr>
                </a:solidFill>
              </a:rPr>
              <a:t>влада</a:t>
            </a:r>
            <a:r>
              <a:rPr lang="ru-RU" dirty="0">
                <a:solidFill>
                  <a:schemeClr val="tx1">
                    <a:lumMod val="85000"/>
                    <a:lumOff val="15000"/>
                  </a:schemeClr>
                </a:solidFill>
              </a:rPr>
              <a:t> </a:t>
            </a:r>
            <a:r>
              <a:rPr lang="ru-RU" dirty="0" err="1">
                <a:solidFill>
                  <a:schemeClr val="tx1">
                    <a:lumMod val="85000"/>
                    <a:lumOff val="15000"/>
                  </a:schemeClr>
                </a:solidFill>
              </a:rPr>
              <a:t>надавалася</a:t>
            </a:r>
            <a:r>
              <a:rPr lang="ru-RU" dirty="0">
                <a:solidFill>
                  <a:schemeClr val="tx1">
                    <a:lumMod val="85000"/>
                    <a:lumOff val="15000"/>
                  </a:schemeClr>
                </a:solidFill>
              </a:rPr>
              <a:t> </a:t>
            </a:r>
            <a:r>
              <a:rPr lang="ru-RU" dirty="0" err="1">
                <a:solidFill>
                  <a:schemeClr val="tx1">
                    <a:lumMod val="85000"/>
                    <a:lumOff val="15000"/>
                  </a:schemeClr>
                </a:solidFill>
              </a:rPr>
              <a:t>парламентові</a:t>
            </a:r>
            <a:r>
              <a:rPr lang="ru-RU" dirty="0">
                <a:solidFill>
                  <a:schemeClr val="tx1">
                    <a:lumMod val="85000"/>
                    <a:lumOff val="15000"/>
                  </a:schemeClr>
                </a:solidFill>
              </a:rPr>
              <a:t> - </a:t>
            </a:r>
            <a:r>
              <a:rPr lang="ru-RU" dirty="0" err="1">
                <a:solidFill>
                  <a:schemeClr val="tx1">
                    <a:lumMod val="85000"/>
                    <a:lumOff val="15000"/>
                  </a:schemeClr>
                </a:solidFill>
              </a:rPr>
              <a:t>Законодавчим</a:t>
            </a:r>
            <a:r>
              <a:rPr lang="ru-RU" dirty="0">
                <a:solidFill>
                  <a:schemeClr val="tx1">
                    <a:lumMod val="85000"/>
                    <a:lumOff val="15000"/>
                  </a:schemeClr>
                </a:solidFill>
              </a:rPr>
              <a:t> </a:t>
            </a:r>
            <a:r>
              <a:rPr lang="ru-RU" dirty="0" err="1">
                <a:solidFill>
                  <a:schemeClr val="tx1">
                    <a:lumMod val="85000"/>
                    <a:lumOff val="15000"/>
                  </a:schemeClr>
                </a:solidFill>
              </a:rPr>
              <a:t>зборам</a:t>
            </a:r>
            <a:r>
              <a:rPr lang="ru-RU" dirty="0">
                <a:solidFill>
                  <a:schemeClr val="tx1">
                    <a:lumMod val="85000"/>
                    <a:lumOff val="15000"/>
                  </a:schemeClr>
                </a:solidFill>
              </a:rPr>
              <a:t>.</a:t>
            </a:r>
          </a:p>
        </p:txBody>
      </p:sp>
    </p:spTree>
    <p:extLst>
      <p:ext uri="{BB962C8B-B14F-4D97-AF65-F5344CB8AC3E}">
        <p14:creationId xmlns:p14="http://schemas.microsoft.com/office/powerpoint/2010/main" val="943920251"/>
      </p:ext>
    </p:extLst>
  </p:cSld>
  <p:clrMapOvr>
    <a:masterClrMapping/>
  </p:clrMapOvr>
  <mc:AlternateContent xmlns:mc="http://schemas.openxmlformats.org/markup-compatibility/2006" xmlns:p14="http://schemas.microsoft.com/office/powerpoint/2010/main">
    <mc:Choice Requires="p14">
      <p:transition spd="slow" p14:dur="3000">
        <p14:shred/>
        <p:sndAc>
          <p:stSnd>
            <p:snd r:embed="rId2" name="explode.wav"/>
          </p:stSnd>
        </p:sndAc>
      </p:transition>
    </mc:Choice>
    <mc:Fallback xmlns="">
      <p:transition spd="slow">
        <p:fade/>
        <p:sndAc>
          <p:stSnd>
            <p:snd r:embed="rId3"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7" name="Объект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067944" y="347030"/>
            <a:ext cx="4320479" cy="63079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Текст 4"/>
          <p:cNvSpPr>
            <a:spLocks noGrp="1"/>
          </p:cNvSpPr>
          <p:nvPr>
            <p:ph type="body" sz="half" idx="2"/>
          </p:nvPr>
        </p:nvSpPr>
        <p:spPr/>
        <p:txBody>
          <a:bodyPr>
            <a:noAutofit/>
          </a:bodyPr>
          <a:lstStyle/>
          <a:p>
            <a:pPr algn="ctr"/>
            <a:r>
              <a:rPr lang="ru-RU" sz="2000" dirty="0">
                <a:solidFill>
                  <a:srgbClr val="FFFF00"/>
                </a:solidFill>
              </a:rPr>
              <a:t>Бонапарт </a:t>
            </a:r>
            <a:r>
              <a:rPr lang="ru-RU" sz="2000" dirty="0" err="1">
                <a:solidFill>
                  <a:srgbClr val="FFFF00"/>
                </a:solidFill>
              </a:rPr>
              <a:t>Луї</a:t>
            </a:r>
            <a:r>
              <a:rPr lang="ru-RU" sz="2000" dirty="0">
                <a:solidFill>
                  <a:srgbClr val="FFFF00"/>
                </a:solidFill>
              </a:rPr>
              <a:t>-Наполеон (1808-1873) - президент </a:t>
            </a:r>
            <a:r>
              <a:rPr lang="ru-RU" sz="2000" dirty="0" err="1">
                <a:solidFill>
                  <a:srgbClr val="FFFF00"/>
                </a:solidFill>
              </a:rPr>
              <a:t>Другої</a:t>
            </a:r>
            <a:r>
              <a:rPr lang="ru-RU" sz="2000" dirty="0">
                <a:solidFill>
                  <a:srgbClr val="FFFF00"/>
                </a:solidFill>
              </a:rPr>
              <a:t> </a:t>
            </a:r>
            <a:r>
              <a:rPr lang="ru-RU" sz="2000" dirty="0" err="1">
                <a:solidFill>
                  <a:srgbClr val="FFFF00"/>
                </a:solidFill>
              </a:rPr>
              <a:t>республіки</a:t>
            </a:r>
            <a:r>
              <a:rPr lang="ru-RU" sz="2000" dirty="0">
                <a:solidFill>
                  <a:srgbClr val="FFFF00"/>
                </a:solidFill>
              </a:rPr>
              <a:t> (1848-1852), </a:t>
            </a:r>
            <a:r>
              <a:rPr lang="ru-RU" sz="2000" dirty="0" err="1">
                <a:solidFill>
                  <a:srgbClr val="FFFF00"/>
                </a:solidFill>
              </a:rPr>
              <a:t>імператор</a:t>
            </a:r>
            <a:r>
              <a:rPr lang="ru-RU" sz="2000" dirty="0">
                <a:solidFill>
                  <a:srgbClr val="FFFF00"/>
                </a:solidFill>
              </a:rPr>
              <a:t> </a:t>
            </a:r>
            <a:r>
              <a:rPr lang="ru-RU" sz="2000" dirty="0" err="1">
                <a:solidFill>
                  <a:srgbClr val="FFFF00"/>
                </a:solidFill>
              </a:rPr>
              <a:t>французів</a:t>
            </a:r>
            <a:r>
              <a:rPr lang="ru-RU" sz="2000" dirty="0">
                <a:solidFill>
                  <a:srgbClr val="FFFF00"/>
                </a:solidFill>
              </a:rPr>
              <a:t> Наполеон </a:t>
            </a:r>
            <a:r>
              <a:rPr lang="en-US" sz="2000" dirty="0">
                <a:solidFill>
                  <a:srgbClr val="FFFF00"/>
                </a:solidFill>
              </a:rPr>
              <a:t>III </a:t>
            </a:r>
            <a:r>
              <a:rPr lang="ru-RU" sz="2000" dirty="0">
                <a:solidFill>
                  <a:srgbClr val="FFFF00"/>
                </a:solidFill>
              </a:rPr>
              <a:t>у 1852-1870 </a:t>
            </a:r>
            <a:r>
              <a:rPr lang="ru-RU" sz="2000" dirty="0" err="1">
                <a:solidFill>
                  <a:srgbClr val="FFFF00"/>
                </a:solidFill>
              </a:rPr>
              <a:t>рр</a:t>
            </a:r>
            <a:r>
              <a:rPr lang="ru-RU" sz="2000" dirty="0">
                <a:solidFill>
                  <a:srgbClr val="FFFF00"/>
                </a:solidFill>
              </a:rPr>
              <a:t>., </a:t>
            </a:r>
            <a:r>
              <a:rPr lang="ru-RU" sz="2000" dirty="0" err="1">
                <a:solidFill>
                  <a:srgbClr val="FFFF00"/>
                </a:solidFill>
              </a:rPr>
              <a:t>небіж</a:t>
            </a:r>
            <a:r>
              <a:rPr lang="ru-RU" sz="2000" dirty="0">
                <a:solidFill>
                  <a:srgbClr val="FFFF00"/>
                </a:solidFill>
              </a:rPr>
              <a:t> Наполеона І. </a:t>
            </a:r>
            <a:r>
              <a:rPr lang="ru-RU" sz="2000" dirty="0" err="1">
                <a:solidFill>
                  <a:srgbClr val="FFFF00"/>
                </a:solidFill>
              </a:rPr>
              <a:t>Обстоював</a:t>
            </a:r>
            <a:r>
              <a:rPr lang="ru-RU" sz="2000" dirty="0">
                <a:solidFill>
                  <a:srgbClr val="FFFF00"/>
                </a:solidFill>
              </a:rPr>
              <a:t> </a:t>
            </a:r>
            <a:r>
              <a:rPr lang="ru-RU" sz="2000" dirty="0" err="1">
                <a:solidFill>
                  <a:srgbClr val="FFFF00"/>
                </a:solidFill>
              </a:rPr>
              <a:t>політику</a:t>
            </a:r>
            <a:r>
              <a:rPr lang="ru-RU" sz="2000" dirty="0">
                <a:solidFill>
                  <a:srgbClr val="FFFF00"/>
                </a:solidFill>
              </a:rPr>
              <a:t> бонапартизму. </a:t>
            </a:r>
            <a:r>
              <a:rPr lang="ru-RU" sz="2000" dirty="0" err="1">
                <a:solidFill>
                  <a:srgbClr val="FFFF00"/>
                </a:solidFill>
              </a:rPr>
              <a:t>Під</a:t>
            </a:r>
            <a:r>
              <a:rPr lang="ru-RU" sz="2000" dirty="0">
                <a:solidFill>
                  <a:srgbClr val="FFFF00"/>
                </a:solidFill>
              </a:rPr>
              <a:t> час франко-</a:t>
            </a:r>
            <a:r>
              <a:rPr lang="ru-RU" sz="2000" dirty="0" err="1">
                <a:solidFill>
                  <a:srgbClr val="FFFF00"/>
                </a:solidFill>
              </a:rPr>
              <a:t>прусської</a:t>
            </a:r>
            <a:r>
              <a:rPr lang="ru-RU" sz="2000" dirty="0">
                <a:solidFill>
                  <a:srgbClr val="FFFF00"/>
                </a:solidFill>
              </a:rPr>
              <a:t> </a:t>
            </a:r>
            <a:r>
              <a:rPr lang="ru-RU" sz="2000" dirty="0" err="1">
                <a:solidFill>
                  <a:srgbClr val="FFFF00"/>
                </a:solidFill>
              </a:rPr>
              <a:t>війни</a:t>
            </a:r>
            <a:r>
              <a:rPr lang="ru-RU" sz="2000" dirty="0">
                <a:solidFill>
                  <a:srgbClr val="FFFF00"/>
                </a:solidFill>
              </a:rPr>
              <a:t> 1870-1871 </a:t>
            </a:r>
            <a:r>
              <a:rPr lang="ru-RU" sz="2000" dirty="0" err="1">
                <a:solidFill>
                  <a:srgbClr val="FFFF00"/>
                </a:solidFill>
              </a:rPr>
              <a:t>рр</a:t>
            </a:r>
            <a:r>
              <a:rPr lang="ru-RU" sz="2000" dirty="0">
                <a:solidFill>
                  <a:srgbClr val="FFFF00"/>
                </a:solidFill>
              </a:rPr>
              <a:t>. </a:t>
            </a:r>
            <a:r>
              <a:rPr lang="ru-RU" sz="2000" dirty="0" err="1">
                <a:solidFill>
                  <a:srgbClr val="FFFF00"/>
                </a:solidFill>
              </a:rPr>
              <a:t>здався</a:t>
            </a:r>
            <a:r>
              <a:rPr lang="ru-RU" sz="2000" dirty="0">
                <a:solidFill>
                  <a:srgbClr val="FFFF00"/>
                </a:solidFill>
              </a:rPr>
              <a:t> в полон разом з </a:t>
            </a:r>
            <a:r>
              <a:rPr lang="ru-RU" sz="2000" dirty="0" err="1">
                <a:solidFill>
                  <a:srgbClr val="FFFF00"/>
                </a:solidFill>
              </a:rPr>
              <a:t>оточеною</a:t>
            </a:r>
            <a:r>
              <a:rPr lang="ru-RU" sz="2000" dirty="0">
                <a:solidFill>
                  <a:srgbClr val="FFFF00"/>
                </a:solidFill>
              </a:rPr>
              <a:t> </a:t>
            </a:r>
            <a:r>
              <a:rPr lang="ru-RU" sz="2000" dirty="0" err="1">
                <a:solidFill>
                  <a:srgbClr val="FFFF00"/>
                </a:solidFill>
              </a:rPr>
              <a:t>французькою</a:t>
            </a:r>
            <a:r>
              <a:rPr lang="ru-RU" sz="2000" dirty="0">
                <a:solidFill>
                  <a:srgbClr val="FFFF00"/>
                </a:solidFill>
              </a:rPr>
              <a:t> </a:t>
            </a:r>
            <a:r>
              <a:rPr lang="ru-RU" sz="2000" dirty="0" err="1">
                <a:solidFill>
                  <a:srgbClr val="FFFF00"/>
                </a:solidFill>
              </a:rPr>
              <a:t>армією</a:t>
            </a:r>
            <a:r>
              <a:rPr lang="ru-RU" sz="2000" dirty="0">
                <a:solidFill>
                  <a:srgbClr val="FFFF00"/>
                </a:solidFill>
              </a:rPr>
              <a:t> </a:t>
            </a:r>
            <a:r>
              <a:rPr lang="ru-RU" sz="2000" dirty="0" err="1">
                <a:solidFill>
                  <a:srgbClr val="FFFF00"/>
                </a:solidFill>
              </a:rPr>
              <a:t>під</a:t>
            </a:r>
            <a:r>
              <a:rPr lang="ru-RU" sz="2000" dirty="0">
                <a:solidFill>
                  <a:srgbClr val="FFFF00"/>
                </a:solidFill>
              </a:rPr>
              <a:t> Седаном.</a:t>
            </a:r>
          </a:p>
        </p:txBody>
      </p:sp>
    </p:spTree>
    <p:extLst>
      <p:ext uri="{BB962C8B-B14F-4D97-AF65-F5344CB8AC3E}">
        <p14:creationId xmlns:p14="http://schemas.microsoft.com/office/powerpoint/2010/main" val="2851259284"/>
      </p:ext>
    </p:extLst>
  </p:cSld>
  <p:clrMapOvr>
    <a:masterClrMapping/>
  </p:clrMapOvr>
  <mc:AlternateContent xmlns:mc="http://schemas.openxmlformats.org/markup-compatibility/2006" xmlns:p14="http://schemas.microsoft.com/office/powerpoint/2010/main">
    <mc:Choice Requires="p14">
      <p:transition spd="slow">
        <p14:flash/>
        <p:sndAc>
          <p:stSnd>
            <p:snd r:embed="rId2" name="explode.wav"/>
          </p:stSnd>
        </p:sndAc>
      </p:transition>
    </mc:Choice>
    <mc:Fallback xmlns="">
      <p:transition spd="slow">
        <p:fade/>
        <p:sndAc>
          <p:stSnd>
            <p:snd r:embed="rId4"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dirty="0" err="1">
                <a:solidFill>
                  <a:srgbClr val="FF0000"/>
                </a:solidFill>
              </a:rPr>
              <a:t>Бонапартистський</a:t>
            </a:r>
            <a:r>
              <a:rPr lang="ru-RU" dirty="0">
                <a:solidFill>
                  <a:srgbClr val="FF0000"/>
                </a:solidFill>
              </a:rPr>
              <a:t> переворот 1851 р. </a:t>
            </a:r>
            <a:r>
              <a:rPr lang="ru-RU" dirty="0" err="1">
                <a:solidFill>
                  <a:srgbClr val="FF0000"/>
                </a:solidFill>
              </a:rPr>
              <a:t>Встановлення</a:t>
            </a:r>
            <a:r>
              <a:rPr lang="ru-RU" dirty="0">
                <a:solidFill>
                  <a:srgbClr val="FF0000"/>
                </a:solidFill>
              </a:rPr>
              <a:t> </a:t>
            </a:r>
            <a:r>
              <a:rPr lang="ru-RU" dirty="0" err="1">
                <a:solidFill>
                  <a:srgbClr val="FF0000"/>
                </a:solidFill>
              </a:rPr>
              <a:t>Другої</a:t>
            </a:r>
            <a:r>
              <a:rPr lang="ru-RU" dirty="0">
                <a:solidFill>
                  <a:srgbClr val="FF0000"/>
                </a:solidFill>
              </a:rPr>
              <a:t> </a:t>
            </a:r>
            <a:r>
              <a:rPr lang="ru-RU" dirty="0" err="1">
                <a:solidFill>
                  <a:srgbClr val="FF0000"/>
                </a:solidFill>
              </a:rPr>
              <a:t>імперії</a:t>
            </a:r>
            <a:r>
              <a:rPr lang="ru-RU" dirty="0">
                <a:solidFill>
                  <a:srgbClr val="FF0000"/>
                </a:solidFill>
              </a:rPr>
              <a:t>.</a:t>
            </a:r>
          </a:p>
        </p:txBody>
      </p:sp>
      <p:pic>
        <p:nvPicPr>
          <p:cNvPr id="7" name="Объект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475656" y="1359191"/>
            <a:ext cx="5832647" cy="5132729"/>
          </a:xfrm>
          <a:prstGeom prst="ellipse">
            <a:avLst/>
          </a:prstGeom>
          <a:ln>
            <a:noFill/>
          </a:ln>
          <a:effectLst>
            <a:softEdge rad="112500"/>
          </a:effectLst>
        </p:spPr>
      </p:pic>
    </p:spTree>
    <p:extLst>
      <p:ext uri="{BB962C8B-B14F-4D97-AF65-F5344CB8AC3E}">
        <p14:creationId xmlns:p14="http://schemas.microsoft.com/office/powerpoint/2010/main" val="3688069493"/>
      </p:ext>
    </p:extLst>
  </p:cSld>
  <p:clrMapOvr>
    <a:masterClrMapping/>
  </p:clrMapOvr>
  <p:transition spd="slow">
    <p:wheel spokes="1"/>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7"/>
                                        </p:tgtEl>
                                        <p:attrNameLst>
                                          <p:attrName>r</p:attrName>
                                        </p:attrNameLst>
                                      </p:cBhvr>
                                    </p:animRot>
                                    <p:animRot by="-240000">
                                      <p:cBhvr>
                                        <p:cTn id="12" dur="200" fill="hold">
                                          <p:stCondLst>
                                            <p:cond delay="200"/>
                                          </p:stCondLst>
                                        </p:cTn>
                                        <p:tgtEl>
                                          <p:spTgt spid="7"/>
                                        </p:tgtEl>
                                        <p:attrNameLst>
                                          <p:attrName>r</p:attrName>
                                        </p:attrNameLst>
                                      </p:cBhvr>
                                    </p:animRot>
                                    <p:animRot by="240000">
                                      <p:cBhvr>
                                        <p:cTn id="13" dur="200" fill="hold">
                                          <p:stCondLst>
                                            <p:cond delay="400"/>
                                          </p:stCondLst>
                                        </p:cTn>
                                        <p:tgtEl>
                                          <p:spTgt spid="7"/>
                                        </p:tgtEl>
                                        <p:attrNameLst>
                                          <p:attrName>r</p:attrName>
                                        </p:attrNameLst>
                                      </p:cBhvr>
                                    </p:animRot>
                                    <p:animRot by="-240000">
                                      <p:cBhvr>
                                        <p:cTn id="14" dur="200" fill="hold">
                                          <p:stCondLst>
                                            <p:cond delay="600"/>
                                          </p:stCondLst>
                                        </p:cTn>
                                        <p:tgtEl>
                                          <p:spTgt spid="7"/>
                                        </p:tgtEl>
                                        <p:attrNameLst>
                                          <p:attrName>r</p:attrName>
                                        </p:attrNameLst>
                                      </p:cBhvr>
                                    </p:animRot>
                                    <p:animRot by="120000">
                                      <p:cBhvr>
                                        <p:cTn id="15"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225" y="228601"/>
            <a:ext cx="8591550" cy="6224736"/>
          </a:xfrm>
        </p:spPr>
        <p:txBody>
          <a:bodyPr>
            <a:normAutofit fontScale="90000"/>
          </a:bodyPr>
          <a:lstStyle/>
          <a:p>
            <a:pPr algn="ctr"/>
            <a:r>
              <a:rPr lang="ru-RU" dirty="0">
                <a:solidFill>
                  <a:srgbClr val="0070C0"/>
                </a:solidFill>
              </a:rPr>
              <a:t>2 </a:t>
            </a:r>
            <a:r>
              <a:rPr lang="ru-RU" dirty="0" err="1">
                <a:solidFill>
                  <a:srgbClr val="0070C0"/>
                </a:solidFill>
              </a:rPr>
              <a:t>грудня</a:t>
            </a:r>
            <a:r>
              <a:rPr lang="ru-RU" dirty="0">
                <a:solidFill>
                  <a:srgbClr val="0070C0"/>
                </a:solidFill>
              </a:rPr>
              <a:t> 1851 р. </a:t>
            </a:r>
            <a:r>
              <a:rPr lang="ru-RU" dirty="0" err="1">
                <a:solidFill>
                  <a:srgbClr val="0070C0"/>
                </a:solidFill>
              </a:rPr>
              <a:t>Луї</a:t>
            </a:r>
            <a:r>
              <a:rPr lang="ru-RU" dirty="0">
                <a:solidFill>
                  <a:srgbClr val="0070C0"/>
                </a:solidFill>
              </a:rPr>
              <a:t> Бонапарт </a:t>
            </a:r>
            <a:r>
              <a:rPr lang="ru-RU" dirty="0" err="1">
                <a:solidFill>
                  <a:srgbClr val="0070C0"/>
                </a:solidFill>
              </a:rPr>
              <a:t>здійснив</a:t>
            </a:r>
            <a:r>
              <a:rPr lang="ru-RU" dirty="0">
                <a:solidFill>
                  <a:srgbClr val="0070C0"/>
                </a:solidFill>
              </a:rPr>
              <a:t> </a:t>
            </a:r>
            <a:r>
              <a:rPr lang="ru-RU" dirty="0" err="1">
                <a:solidFill>
                  <a:srgbClr val="0070C0"/>
                </a:solidFill>
              </a:rPr>
              <a:t>державний</a:t>
            </a:r>
            <a:r>
              <a:rPr lang="ru-RU" dirty="0">
                <a:solidFill>
                  <a:srgbClr val="0070C0"/>
                </a:solidFill>
              </a:rPr>
              <a:t> переворот. </a:t>
            </a:r>
            <a:r>
              <a:rPr lang="ru-RU" dirty="0" err="1">
                <a:solidFill>
                  <a:srgbClr val="0070C0"/>
                </a:solidFill>
              </a:rPr>
              <a:t>Законодавчі</a:t>
            </a:r>
            <a:r>
              <a:rPr lang="ru-RU" dirty="0">
                <a:solidFill>
                  <a:srgbClr val="0070C0"/>
                </a:solidFill>
              </a:rPr>
              <a:t> </a:t>
            </a:r>
            <a:r>
              <a:rPr lang="ru-RU" dirty="0" err="1">
                <a:solidFill>
                  <a:srgbClr val="0070C0"/>
                </a:solidFill>
              </a:rPr>
              <a:t>збори</a:t>
            </a:r>
            <a:r>
              <a:rPr lang="ru-RU" dirty="0">
                <a:solidFill>
                  <a:srgbClr val="0070C0"/>
                </a:solidFill>
              </a:rPr>
              <a:t> </a:t>
            </a:r>
            <a:r>
              <a:rPr lang="ru-RU" dirty="0" err="1">
                <a:solidFill>
                  <a:srgbClr val="0070C0"/>
                </a:solidFill>
              </a:rPr>
              <a:t>було</a:t>
            </a:r>
            <a:r>
              <a:rPr lang="ru-RU" dirty="0">
                <a:solidFill>
                  <a:srgbClr val="0070C0"/>
                </a:solidFill>
              </a:rPr>
              <a:t> </a:t>
            </a:r>
            <a:r>
              <a:rPr lang="ru-RU" dirty="0" err="1">
                <a:solidFill>
                  <a:srgbClr val="0070C0"/>
                </a:solidFill>
              </a:rPr>
              <a:t>розпущено</a:t>
            </a:r>
            <a:r>
              <a:rPr lang="ru-RU" dirty="0">
                <a:solidFill>
                  <a:srgbClr val="0070C0"/>
                </a:solidFill>
              </a:rPr>
              <a:t>, а </a:t>
            </a:r>
            <a:r>
              <a:rPr lang="ru-RU" dirty="0" err="1">
                <a:solidFill>
                  <a:srgbClr val="0070C0"/>
                </a:solidFill>
              </a:rPr>
              <a:t>супротивників</a:t>
            </a:r>
            <a:r>
              <a:rPr lang="ru-RU" dirty="0">
                <a:solidFill>
                  <a:srgbClr val="0070C0"/>
                </a:solidFill>
              </a:rPr>
              <a:t> президента </a:t>
            </a:r>
            <a:r>
              <a:rPr lang="ru-RU" dirty="0" err="1">
                <a:solidFill>
                  <a:srgbClr val="0070C0"/>
                </a:solidFill>
              </a:rPr>
              <a:t>заарештовано</a:t>
            </a:r>
            <a:r>
              <a:rPr lang="ru-RU" dirty="0">
                <a:solidFill>
                  <a:srgbClr val="0070C0"/>
                </a:solidFill>
              </a:rPr>
              <a:t>. </a:t>
            </a:r>
            <a:r>
              <a:rPr lang="ru-RU" dirty="0" err="1">
                <a:solidFill>
                  <a:srgbClr val="0070C0"/>
                </a:solidFill>
              </a:rPr>
              <a:t>Опір</a:t>
            </a:r>
            <a:r>
              <a:rPr lang="ru-RU" dirty="0">
                <a:solidFill>
                  <a:srgbClr val="0070C0"/>
                </a:solidFill>
              </a:rPr>
              <a:t> </a:t>
            </a:r>
            <a:r>
              <a:rPr lang="ru-RU" dirty="0" err="1">
                <a:solidFill>
                  <a:srgbClr val="0070C0"/>
                </a:solidFill>
              </a:rPr>
              <a:t>республіканців</a:t>
            </a:r>
            <a:r>
              <a:rPr lang="ru-RU" dirty="0">
                <a:solidFill>
                  <a:srgbClr val="0070C0"/>
                </a:solidFill>
              </a:rPr>
              <a:t> у </a:t>
            </a:r>
            <a:r>
              <a:rPr lang="ru-RU" dirty="0" err="1">
                <a:solidFill>
                  <a:srgbClr val="0070C0"/>
                </a:solidFill>
              </a:rPr>
              <a:t>Парижі</a:t>
            </a:r>
            <a:r>
              <a:rPr lang="ru-RU" dirty="0">
                <a:solidFill>
                  <a:srgbClr val="0070C0"/>
                </a:solidFill>
              </a:rPr>
              <a:t> й </a:t>
            </a:r>
            <a:r>
              <a:rPr lang="ru-RU" dirty="0" err="1">
                <a:solidFill>
                  <a:srgbClr val="0070C0"/>
                </a:solidFill>
              </a:rPr>
              <a:t>інших</a:t>
            </a:r>
            <a:r>
              <a:rPr lang="ru-RU" dirty="0">
                <a:solidFill>
                  <a:srgbClr val="0070C0"/>
                </a:solidFill>
              </a:rPr>
              <a:t> </a:t>
            </a:r>
            <a:r>
              <a:rPr lang="ru-RU" dirty="0" err="1">
                <a:solidFill>
                  <a:srgbClr val="0070C0"/>
                </a:solidFill>
              </a:rPr>
              <a:t>містах</a:t>
            </a:r>
            <a:r>
              <a:rPr lang="ru-RU" dirty="0">
                <a:solidFill>
                  <a:srgbClr val="0070C0"/>
                </a:solidFill>
              </a:rPr>
              <a:t> придушено </a:t>
            </a:r>
            <a:r>
              <a:rPr lang="ru-RU" dirty="0" err="1">
                <a:solidFill>
                  <a:srgbClr val="0070C0"/>
                </a:solidFill>
              </a:rPr>
              <a:t>військами</a:t>
            </a:r>
            <a:r>
              <a:rPr lang="ru-RU" dirty="0">
                <a:solidFill>
                  <a:srgbClr val="0070C0"/>
                </a:solidFill>
              </a:rPr>
              <a:t>. </a:t>
            </a:r>
            <a:r>
              <a:rPr lang="ru-RU" dirty="0" err="1">
                <a:solidFill>
                  <a:srgbClr val="0070C0"/>
                </a:solidFill>
              </a:rPr>
              <a:t>Водночас</a:t>
            </a:r>
            <a:r>
              <a:rPr lang="ru-RU" dirty="0">
                <a:solidFill>
                  <a:srgbClr val="0070C0"/>
                </a:solidFill>
              </a:rPr>
              <a:t>, </a:t>
            </a:r>
            <a:r>
              <a:rPr lang="ru-RU" dirty="0" err="1">
                <a:solidFill>
                  <a:srgbClr val="0070C0"/>
                </a:solidFill>
              </a:rPr>
              <a:t>аби</a:t>
            </a:r>
            <a:r>
              <a:rPr lang="ru-RU" dirty="0">
                <a:solidFill>
                  <a:srgbClr val="0070C0"/>
                </a:solidFill>
              </a:rPr>
              <a:t> </a:t>
            </a:r>
            <a:r>
              <a:rPr lang="ru-RU" dirty="0" err="1">
                <a:solidFill>
                  <a:srgbClr val="0070C0"/>
                </a:solidFill>
              </a:rPr>
              <a:t>заспокоїти</a:t>
            </a:r>
            <a:r>
              <a:rPr lang="ru-RU" dirty="0">
                <a:solidFill>
                  <a:srgbClr val="0070C0"/>
                </a:solidFill>
              </a:rPr>
              <a:t> </a:t>
            </a:r>
            <a:r>
              <a:rPr lang="ru-RU" dirty="0" err="1">
                <a:solidFill>
                  <a:srgbClr val="0070C0"/>
                </a:solidFill>
              </a:rPr>
              <a:t>громадськість</a:t>
            </a:r>
            <a:r>
              <a:rPr lang="ru-RU" dirty="0">
                <a:solidFill>
                  <a:srgbClr val="0070C0"/>
                </a:solidFill>
              </a:rPr>
              <a:t>, президент поновив </a:t>
            </a:r>
            <a:r>
              <a:rPr lang="ru-RU" dirty="0" err="1">
                <a:solidFill>
                  <a:srgbClr val="0070C0"/>
                </a:solidFill>
              </a:rPr>
              <a:t>загальне</a:t>
            </a:r>
            <a:r>
              <a:rPr lang="ru-RU" dirty="0">
                <a:solidFill>
                  <a:srgbClr val="0070C0"/>
                </a:solidFill>
              </a:rPr>
              <a:t> </a:t>
            </a:r>
            <a:r>
              <a:rPr lang="ru-RU" dirty="0" err="1">
                <a:solidFill>
                  <a:srgbClr val="0070C0"/>
                </a:solidFill>
              </a:rPr>
              <a:t>виборче</a:t>
            </a:r>
            <a:r>
              <a:rPr lang="ru-RU" dirty="0">
                <a:solidFill>
                  <a:srgbClr val="0070C0"/>
                </a:solidFill>
              </a:rPr>
              <a:t> право.</a:t>
            </a:r>
            <a:br>
              <a:rPr lang="ru-RU" dirty="0">
                <a:solidFill>
                  <a:srgbClr val="0070C0"/>
                </a:solidFill>
              </a:rPr>
            </a:br>
            <a:r>
              <a:rPr lang="ru-RU" dirty="0" err="1">
                <a:solidFill>
                  <a:srgbClr val="0070C0"/>
                </a:solidFill>
              </a:rPr>
              <a:t>Державний</a:t>
            </a:r>
            <a:r>
              <a:rPr lang="ru-RU" dirty="0">
                <a:solidFill>
                  <a:srgbClr val="0070C0"/>
                </a:solidFill>
              </a:rPr>
              <a:t> переворот дозволив </a:t>
            </a:r>
            <a:r>
              <a:rPr lang="ru-RU" dirty="0" err="1">
                <a:solidFill>
                  <a:srgbClr val="0070C0"/>
                </a:solidFill>
              </a:rPr>
              <a:t>Луї</a:t>
            </a:r>
            <a:r>
              <a:rPr lang="ru-RU" dirty="0">
                <a:solidFill>
                  <a:srgbClr val="0070C0"/>
                </a:solidFill>
              </a:rPr>
              <a:t> Бонапарту </a:t>
            </a:r>
            <a:r>
              <a:rPr lang="ru-RU" dirty="0" err="1">
                <a:solidFill>
                  <a:srgbClr val="0070C0"/>
                </a:solidFill>
              </a:rPr>
              <a:t>цілком</a:t>
            </a:r>
            <a:r>
              <a:rPr lang="ru-RU" dirty="0">
                <a:solidFill>
                  <a:srgbClr val="0070C0"/>
                </a:solidFill>
              </a:rPr>
              <a:t> </a:t>
            </a:r>
            <a:r>
              <a:rPr lang="ru-RU" dirty="0" err="1">
                <a:solidFill>
                  <a:srgbClr val="0070C0"/>
                </a:solidFill>
              </a:rPr>
              <a:t>захопити</a:t>
            </a:r>
            <a:r>
              <a:rPr lang="ru-RU" dirty="0">
                <a:solidFill>
                  <a:srgbClr val="0070C0"/>
                </a:solidFill>
              </a:rPr>
              <a:t> </a:t>
            </a:r>
            <a:r>
              <a:rPr lang="ru-RU" dirty="0" err="1">
                <a:solidFill>
                  <a:srgbClr val="0070C0"/>
                </a:solidFill>
              </a:rPr>
              <a:t>владу</a:t>
            </a:r>
            <a:r>
              <a:rPr lang="ru-RU" dirty="0">
                <a:solidFill>
                  <a:srgbClr val="0070C0"/>
                </a:solidFill>
              </a:rPr>
              <a:t> в </a:t>
            </a:r>
            <a:r>
              <a:rPr lang="ru-RU" dirty="0" err="1">
                <a:solidFill>
                  <a:srgbClr val="0070C0"/>
                </a:solidFill>
              </a:rPr>
              <a:t>країні</a:t>
            </a:r>
            <a:r>
              <a:rPr lang="ru-RU" dirty="0">
                <a:solidFill>
                  <a:srgbClr val="0070C0"/>
                </a:solidFill>
              </a:rPr>
              <a:t>. </a:t>
            </a:r>
            <a:r>
              <a:rPr lang="ru-RU" dirty="0" smtClean="0">
                <a:solidFill>
                  <a:srgbClr val="0070C0"/>
                </a:solidFill>
              </a:rPr>
              <a:t>2 </a:t>
            </a:r>
            <a:r>
              <a:rPr lang="ru-RU" dirty="0" err="1" smtClean="0">
                <a:solidFill>
                  <a:srgbClr val="0070C0"/>
                </a:solidFill>
              </a:rPr>
              <a:t>грудня</a:t>
            </a:r>
            <a:r>
              <a:rPr lang="ru-RU" dirty="0" smtClean="0">
                <a:solidFill>
                  <a:srgbClr val="0070C0"/>
                </a:solidFill>
              </a:rPr>
              <a:t> 1852 р. президент проголосив себе </a:t>
            </a:r>
            <a:r>
              <a:rPr lang="ru-RU" dirty="0" err="1" smtClean="0">
                <a:solidFill>
                  <a:srgbClr val="0070C0"/>
                </a:solidFill>
              </a:rPr>
              <a:t>імператором</a:t>
            </a:r>
            <a:r>
              <a:rPr lang="ru-RU" dirty="0" smtClean="0">
                <a:solidFill>
                  <a:srgbClr val="0070C0"/>
                </a:solidFill>
              </a:rPr>
              <a:t> Наполеоном III. За </a:t>
            </a:r>
            <a:r>
              <a:rPr lang="ru-RU" dirty="0" err="1">
                <a:solidFill>
                  <a:srgbClr val="0070C0"/>
                </a:solidFill>
              </a:rPr>
              <a:t>відновлення</a:t>
            </a:r>
            <a:r>
              <a:rPr lang="ru-RU" dirty="0">
                <a:solidFill>
                  <a:srgbClr val="0070C0"/>
                </a:solidFill>
              </a:rPr>
              <a:t> </a:t>
            </a:r>
            <a:r>
              <a:rPr lang="ru-RU" dirty="0" err="1">
                <a:solidFill>
                  <a:srgbClr val="0070C0"/>
                </a:solidFill>
              </a:rPr>
              <a:t>імперії</a:t>
            </a:r>
            <a:r>
              <a:rPr lang="ru-RU" dirty="0">
                <a:solidFill>
                  <a:srgbClr val="0070C0"/>
                </a:solidFill>
              </a:rPr>
              <a:t> </a:t>
            </a:r>
            <a:r>
              <a:rPr lang="ru-RU" dirty="0" err="1">
                <a:solidFill>
                  <a:srgbClr val="0070C0"/>
                </a:solidFill>
              </a:rPr>
              <a:t>проголосувало</a:t>
            </a:r>
            <a:r>
              <a:rPr lang="ru-RU" dirty="0">
                <a:solidFill>
                  <a:srgbClr val="0070C0"/>
                </a:solidFill>
              </a:rPr>
              <a:t> 8 млн </a:t>
            </a:r>
            <a:r>
              <a:rPr lang="ru-RU" dirty="0" err="1">
                <a:solidFill>
                  <a:srgbClr val="0070C0"/>
                </a:solidFill>
              </a:rPr>
              <a:t>французів</a:t>
            </a:r>
            <a:r>
              <a:rPr lang="ru-RU" dirty="0">
                <a:solidFill>
                  <a:srgbClr val="0070C0"/>
                </a:solidFill>
              </a:rPr>
              <a:t>.</a:t>
            </a:r>
          </a:p>
        </p:txBody>
      </p:sp>
    </p:spTree>
    <p:extLst>
      <p:ext uri="{BB962C8B-B14F-4D97-AF65-F5344CB8AC3E}">
        <p14:creationId xmlns:p14="http://schemas.microsoft.com/office/powerpoint/2010/main" val="2600430739"/>
      </p:ext>
    </p:extLst>
  </p:cSld>
  <p:clrMapOvr>
    <a:masterClrMapping/>
  </p:clrMapOvr>
  <mc:AlternateContent xmlns:mc="http://schemas.openxmlformats.org/markup-compatibility/2006" xmlns:p14="http://schemas.microsoft.com/office/powerpoint/2010/main">
    <mc:Choice Requires="p14">
      <p:transition spd="slow" p14:dur="3400">
        <p14:reveal/>
        <p:sndAc>
          <p:stSnd>
            <p:snd r:embed="rId2" name="explode.wav"/>
          </p:stSnd>
        </p:sndAc>
      </p:transition>
    </mc:Choice>
    <mc:Fallback xmlns="">
      <p:transition spd="slow">
        <p:fade/>
        <p:sndAc>
          <p:stSnd>
            <p:snd r:embed="rId3"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0" y="0"/>
            <a:ext cx="9159207" cy="6858000"/>
          </a:xfrm>
        </p:spPr>
      </p:pic>
    </p:spTree>
    <p:extLst>
      <p:ext uri="{BB962C8B-B14F-4D97-AF65-F5344CB8AC3E}">
        <p14:creationId xmlns:p14="http://schemas.microsoft.com/office/powerpoint/2010/main" val="279071633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explode.wav"/>
          </p:stSnd>
        </p:sndAc>
      </p:transition>
    </mc:Choice>
    <mc:Fallback xmlns="">
      <p:transition spd="slow">
        <p:fade/>
        <p:sndAc>
          <p:stSnd>
            <p:snd r:embed="rId4"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76225" y="0"/>
            <a:ext cx="8591550" cy="3645024"/>
          </a:xfrm>
        </p:spPr>
        <p:txBody>
          <a:bodyPr>
            <a:normAutofit/>
          </a:bodyPr>
          <a:lstStyle/>
          <a:p>
            <a:pPr algn="ctr"/>
            <a:r>
              <a:rPr lang="ru-RU" sz="2800" dirty="0" err="1"/>
              <a:t>Прийшовши</a:t>
            </a:r>
            <a:r>
              <a:rPr lang="ru-RU" sz="2800" dirty="0"/>
              <a:t> до </a:t>
            </a:r>
            <a:r>
              <a:rPr lang="ru-RU" sz="2800" dirty="0" err="1"/>
              <a:t>влади</a:t>
            </a:r>
            <a:r>
              <a:rPr lang="ru-RU" sz="2800" dirty="0"/>
              <a:t>, Наполеон </a:t>
            </a:r>
            <a:r>
              <a:rPr lang="en-US" sz="2800" dirty="0"/>
              <a:t>III </a:t>
            </a:r>
            <a:r>
              <a:rPr lang="ru-RU" sz="2800" dirty="0"/>
              <a:t>проголосив, </a:t>
            </a:r>
            <a:r>
              <a:rPr lang="ru-RU" sz="2800" dirty="0" err="1"/>
              <a:t>що</a:t>
            </a:r>
            <a:r>
              <a:rPr lang="ru-RU" sz="2800" dirty="0"/>
              <a:t> Друга </a:t>
            </a:r>
            <a:r>
              <a:rPr lang="ru-RU" sz="2800" dirty="0" err="1"/>
              <a:t>імперія</a:t>
            </a:r>
            <a:r>
              <a:rPr lang="ru-RU" sz="2800" dirty="0"/>
              <a:t> буде </a:t>
            </a:r>
            <a:r>
              <a:rPr lang="ru-RU" sz="2800" dirty="0" err="1"/>
              <a:t>глирною</a:t>
            </a:r>
            <a:r>
              <a:rPr lang="ru-RU" sz="2800" dirty="0"/>
              <a:t> державою, але </a:t>
            </a:r>
            <a:r>
              <a:rPr lang="ru-RU" sz="2800" dirty="0" err="1"/>
              <a:t>насправді</a:t>
            </a:r>
            <a:r>
              <a:rPr lang="ru-RU" sz="2800" dirty="0"/>
              <a:t> </a:t>
            </a:r>
            <a:r>
              <a:rPr lang="ru-RU" sz="2800" dirty="0" err="1"/>
              <a:t>всі</a:t>
            </a:r>
            <a:r>
              <a:rPr lang="ru-RU" sz="2800" dirty="0"/>
              <a:t> 18 </a:t>
            </a:r>
            <a:r>
              <a:rPr lang="ru-RU" sz="2800" dirty="0" err="1"/>
              <a:t>років</a:t>
            </a:r>
            <a:r>
              <a:rPr lang="ru-RU" sz="2800" dirty="0"/>
              <a:t> </a:t>
            </a:r>
            <a:r>
              <a:rPr lang="ru-RU" sz="2800" dirty="0" err="1"/>
              <a:t>перебування</a:t>
            </a:r>
            <a:r>
              <a:rPr lang="ru-RU" sz="2800" dirty="0"/>
              <a:t> при </a:t>
            </a:r>
            <a:r>
              <a:rPr lang="ru-RU" sz="2800" dirty="0" err="1"/>
              <a:t>владі</a:t>
            </a:r>
            <a:r>
              <a:rPr lang="ru-RU" sz="2800" dirty="0"/>
              <a:t> </a:t>
            </a:r>
            <a:r>
              <a:rPr lang="ru-RU" sz="2800" dirty="0" err="1"/>
              <a:t>він</a:t>
            </a:r>
            <a:r>
              <a:rPr lang="ru-RU" sz="2800" dirty="0"/>
              <a:t> </a:t>
            </a:r>
            <a:r>
              <a:rPr lang="ru-RU" sz="2800" dirty="0" err="1"/>
              <a:t>провадив</a:t>
            </a:r>
            <a:r>
              <a:rPr lang="ru-RU" sz="2800" dirty="0"/>
              <a:t> </a:t>
            </a:r>
            <a:r>
              <a:rPr lang="ru-RU" sz="2800" dirty="0" err="1"/>
              <a:t>загарбницьку</a:t>
            </a:r>
            <a:r>
              <a:rPr lang="ru-RU" sz="2800" dirty="0"/>
              <a:t> </a:t>
            </a:r>
            <a:r>
              <a:rPr lang="ru-RU" sz="2800" dirty="0" err="1"/>
              <a:t>зовнішню</a:t>
            </a:r>
            <a:r>
              <a:rPr lang="ru-RU" sz="2800" dirty="0"/>
              <a:t> </a:t>
            </a:r>
            <a:r>
              <a:rPr lang="ru-RU" sz="2800" dirty="0" err="1"/>
              <a:t>політику</a:t>
            </a:r>
            <a:r>
              <a:rPr lang="ru-RU" sz="2800" dirty="0"/>
              <a:t>. За роки </a:t>
            </a:r>
            <a:r>
              <a:rPr lang="ru-RU" sz="2800" dirty="0" err="1"/>
              <a:t>його</a:t>
            </a:r>
            <a:r>
              <a:rPr lang="ru-RU" sz="2800" dirty="0"/>
              <a:t> </a:t>
            </a:r>
            <a:r>
              <a:rPr lang="ru-RU" sz="2800" dirty="0" err="1"/>
              <a:t>правління</a:t>
            </a:r>
            <a:r>
              <a:rPr lang="ru-RU" sz="2800" dirty="0"/>
              <a:t> </a:t>
            </a:r>
            <a:r>
              <a:rPr lang="ru-RU" sz="2800" dirty="0" err="1"/>
              <a:t>Франція</a:t>
            </a:r>
            <a:r>
              <a:rPr lang="ru-RU" sz="2800" dirty="0"/>
              <a:t> брала участь у </a:t>
            </a:r>
            <a:r>
              <a:rPr lang="ru-RU" sz="2800" dirty="0" err="1"/>
              <a:t>Кримській</a:t>
            </a:r>
            <a:r>
              <a:rPr lang="ru-RU" sz="2800" dirty="0"/>
              <a:t> </a:t>
            </a:r>
            <a:r>
              <a:rPr lang="ru-RU" sz="2800" dirty="0" err="1"/>
              <a:t>війні</a:t>
            </a:r>
            <a:r>
              <a:rPr lang="ru-RU" sz="2800" dirty="0"/>
              <a:t> з </a:t>
            </a:r>
            <a:r>
              <a:rPr lang="ru-RU" sz="2800" dirty="0" err="1"/>
              <a:t>Росією</a:t>
            </a:r>
            <a:r>
              <a:rPr lang="ru-RU" sz="2800" dirty="0"/>
              <a:t>, у </a:t>
            </a:r>
            <a:r>
              <a:rPr lang="ru-RU" sz="2800" dirty="0" err="1"/>
              <a:t>війні</a:t>
            </a:r>
            <a:r>
              <a:rPr lang="ru-RU" sz="2800" dirty="0"/>
              <a:t> </a:t>
            </a:r>
            <a:r>
              <a:rPr lang="ru-RU" sz="2800" dirty="0" err="1"/>
              <a:t>проти</a:t>
            </a:r>
            <a:r>
              <a:rPr lang="ru-RU" sz="2800" dirty="0"/>
              <a:t> </a:t>
            </a:r>
            <a:r>
              <a:rPr lang="ru-RU" sz="2800" dirty="0" err="1"/>
              <a:t>Австрії</a:t>
            </a:r>
            <a:r>
              <a:rPr lang="ru-RU" sz="2800" dirty="0"/>
              <a:t> у </a:t>
            </a:r>
            <a:r>
              <a:rPr lang="ru-RU" sz="2800" dirty="0" err="1"/>
              <a:t>союзі</a:t>
            </a:r>
            <a:r>
              <a:rPr lang="ru-RU" sz="2800" dirty="0"/>
              <a:t> </a:t>
            </a:r>
            <a:r>
              <a:rPr lang="ru-RU" sz="2800" dirty="0" err="1"/>
              <a:t>із</a:t>
            </a:r>
            <a:r>
              <a:rPr lang="ru-RU" sz="2800" dirty="0"/>
              <a:t> </a:t>
            </a:r>
            <a:r>
              <a:rPr lang="ru-RU" sz="2800" dirty="0" err="1"/>
              <a:t>Сардинським</a:t>
            </a:r>
            <a:r>
              <a:rPr lang="ru-RU" sz="2800" dirty="0"/>
              <a:t> </a:t>
            </a:r>
            <a:r>
              <a:rPr lang="ru-RU" sz="2800" dirty="0" err="1"/>
              <a:t>королівством</a:t>
            </a:r>
            <a:r>
              <a:rPr lang="ru-RU" sz="2800" dirty="0"/>
              <a:t>, вела </a:t>
            </a:r>
            <a:r>
              <a:rPr lang="ru-RU" sz="2800" dirty="0" err="1"/>
              <a:t>колоніальні</a:t>
            </a:r>
            <a:r>
              <a:rPr lang="ru-RU" sz="2800" dirty="0"/>
              <a:t> </a:t>
            </a:r>
            <a:r>
              <a:rPr lang="ru-RU" sz="2800" dirty="0" err="1"/>
              <a:t>війни</a:t>
            </a:r>
            <a:r>
              <a:rPr lang="ru-RU" sz="2800" dirty="0"/>
              <a:t> в </a:t>
            </a:r>
            <a:r>
              <a:rPr lang="ru-RU" sz="2800" dirty="0" err="1"/>
              <a:t>Мексиці</a:t>
            </a:r>
            <a:r>
              <a:rPr lang="ru-RU" sz="2800" dirty="0"/>
              <a:t>, </a:t>
            </a:r>
            <a:r>
              <a:rPr lang="ru-RU" sz="2800" dirty="0" err="1"/>
              <a:t>Китаї</a:t>
            </a:r>
            <a:r>
              <a:rPr lang="ru-RU" sz="2800" dirty="0"/>
              <a:t> і </a:t>
            </a:r>
            <a:r>
              <a:rPr lang="ru-RU" sz="2800" dirty="0" err="1"/>
              <a:t>В'єтнамі</a:t>
            </a:r>
            <a:r>
              <a:rPr lang="ru-RU" sz="2800" dirty="0"/>
              <a:t>.</a:t>
            </a:r>
          </a:p>
        </p:txBody>
      </p:sp>
      <p:pic>
        <p:nvPicPr>
          <p:cNvPr id="6" name="Объект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31640" y="3645024"/>
            <a:ext cx="6048672" cy="3136349"/>
          </a:xfrm>
        </p:spPr>
      </p:pic>
    </p:spTree>
    <p:extLst>
      <p:ext uri="{BB962C8B-B14F-4D97-AF65-F5344CB8AC3E}">
        <p14:creationId xmlns:p14="http://schemas.microsoft.com/office/powerpoint/2010/main" val="3978332064"/>
      </p:ext>
    </p:extLst>
  </p:cSld>
  <p:clrMapOvr>
    <a:masterClrMapping/>
  </p:clrMapOvr>
  <p:transition spd="slow">
    <p:cover/>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3743323" y="1124744"/>
            <a:ext cx="5120640" cy="5472608"/>
          </a:xfrm>
        </p:spPr>
        <p:txBody>
          <a:bodyPr>
            <a:normAutofit lnSpcReduction="10000"/>
          </a:bodyPr>
          <a:lstStyle/>
          <a:p>
            <a:pPr marL="342900" indent="-342900">
              <a:buFont typeface="Wingdings" pitchFamily="2" charset="2"/>
              <a:buChar char="Ø"/>
            </a:pPr>
            <a:r>
              <a:rPr lang="ru-RU" dirty="0" smtClean="0"/>
              <a:t>1848-1849-Весна </a:t>
            </a:r>
            <a:r>
              <a:rPr lang="ru-RU" dirty="0" err="1" smtClean="0"/>
              <a:t>народів</a:t>
            </a:r>
            <a:endParaRPr lang="ru-RU" dirty="0" smtClean="0"/>
          </a:p>
          <a:p>
            <a:pPr marL="342900" indent="-342900">
              <a:buFont typeface="Wingdings" pitchFamily="2" charset="2"/>
              <a:buChar char="Ø"/>
            </a:pPr>
            <a:r>
              <a:rPr lang="ru-RU" dirty="0"/>
              <a:t>24 лютого </a:t>
            </a:r>
            <a:r>
              <a:rPr lang="ru-RU" dirty="0" smtClean="0"/>
              <a:t>1848 </a:t>
            </a:r>
            <a:r>
              <a:rPr lang="ru-RU" dirty="0" err="1" smtClean="0"/>
              <a:t>монархія</a:t>
            </a:r>
            <a:r>
              <a:rPr lang="ru-RU" dirty="0" smtClean="0"/>
              <a:t> </a:t>
            </a:r>
            <a:r>
              <a:rPr lang="ru-RU" dirty="0" err="1" smtClean="0"/>
              <a:t>припинила</a:t>
            </a:r>
            <a:r>
              <a:rPr lang="ru-RU" dirty="0" smtClean="0"/>
              <a:t> </a:t>
            </a:r>
            <a:r>
              <a:rPr lang="ru-RU" dirty="0" err="1" smtClean="0"/>
              <a:t>існування</a:t>
            </a:r>
            <a:r>
              <a:rPr lang="ru-RU" dirty="0" smtClean="0"/>
              <a:t> </a:t>
            </a:r>
          </a:p>
          <a:p>
            <a:pPr marL="342900" indent="-342900">
              <a:buFont typeface="Wingdings" pitchFamily="2" charset="2"/>
              <a:buChar char="Ø"/>
            </a:pPr>
            <a:r>
              <a:rPr lang="ru-RU" dirty="0"/>
              <a:t>25 лютого </a:t>
            </a:r>
            <a:r>
              <a:rPr lang="ru-RU" dirty="0" err="1"/>
              <a:t>Францію</a:t>
            </a:r>
            <a:r>
              <a:rPr lang="ru-RU" dirty="0"/>
              <a:t> </a:t>
            </a:r>
            <a:r>
              <a:rPr lang="ru-RU" dirty="0" err="1"/>
              <a:t>було</a:t>
            </a:r>
            <a:r>
              <a:rPr lang="ru-RU" dirty="0"/>
              <a:t> </a:t>
            </a:r>
            <a:r>
              <a:rPr lang="ru-RU" dirty="0" err="1"/>
              <a:t>вдруге</a:t>
            </a:r>
            <a:r>
              <a:rPr lang="ru-RU" dirty="0"/>
              <a:t> </a:t>
            </a:r>
            <a:r>
              <a:rPr lang="ru-RU" dirty="0" err="1"/>
              <a:t>проголошено</a:t>
            </a:r>
            <a:r>
              <a:rPr lang="ru-RU" dirty="0"/>
              <a:t> </a:t>
            </a:r>
            <a:r>
              <a:rPr lang="ru-RU" dirty="0" err="1" smtClean="0"/>
              <a:t>республікою</a:t>
            </a:r>
            <a:endParaRPr lang="ru-RU" dirty="0" smtClean="0"/>
          </a:p>
          <a:p>
            <a:pPr marL="342900" indent="-342900">
              <a:buFont typeface="Wingdings" pitchFamily="2" charset="2"/>
              <a:buChar char="Ø"/>
            </a:pPr>
            <a:r>
              <a:rPr lang="ru-RU" dirty="0"/>
              <a:t>4 листопада 1848 р. </a:t>
            </a:r>
            <a:r>
              <a:rPr lang="ru-RU" dirty="0" err="1"/>
              <a:t>Установчі</a:t>
            </a:r>
            <a:r>
              <a:rPr lang="ru-RU" dirty="0"/>
              <a:t> </a:t>
            </a:r>
            <a:r>
              <a:rPr lang="ru-RU" dirty="0" err="1"/>
              <a:t>збори</a:t>
            </a:r>
            <a:r>
              <a:rPr lang="ru-RU" dirty="0"/>
              <a:t> </a:t>
            </a:r>
            <a:r>
              <a:rPr lang="ru-RU" dirty="0" err="1"/>
              <a:t>прийняли</a:t>
            </a:r>
            <a:r>
              <a:rPr lang="ru-RU" dirty="0"/>
              <a:t> </a:t>
            </a:r>
            <a:r>
              <a:rPr lang="ru-RU" dirty="0" err="1"/>
              <a:t>Конституцію</a:t>
            </a:r>
            <a:r>
              <a:rPr lang="ru-RU" dirty="0"/>
              <a:t> </a:t>
            </a:r>
            <a:r>
              <a:rPr lang="ru-RU" dirty="0" err="1"/>
              <a:t>Другої</a:t>
            </a:r>
            <a:r>
              <a:rPr lang="ru-RU" dirty="0"/>
              <a:t> </a:t>
            </a:r>
            <a:r>
              <a:rPr lang="ru-RU" dirty="0" err="1" smtClean="0"/>
              <a:t>республіки</a:t>
            </a:r>
            <a:endParaRPr lang="ru-RU" dirty="0" smtClean="0"/>
          </a:p>
          <a:p>
            <a:pPr marL="342900" indent="-342900">
              <a:buFont typeface="Wingdings" pitchFamily="2" charset="2"/>
              <a:buChar char="Ø"/>
            </a:pPr>
            <a:r>
              <a:rPr lang="ru-RU" dirty="0"/>
              <a:t>2 </a:t>
            </a:r>
            <a:r>
              <a:rPr lang="ru-RU" dirty="0" err="1"/>
              <a:t>грудня</a:t>
            </a:r>
            <a:r>
              <a:rPr lang="ru-RU" dirty="0"/>
              <a:t> 1851 р. </a:t>
            </a:r>
            <a:r>
              <a:rPr lang="ru-RU" dirty="0" err="1"/>
              <a:t>Луї</a:t>
            </a:r>
            <a:r>
              <a:rPr lang="ru-RU" dirty="0"/>
              <a:t> Бонапарт </a:t>
            </a:r>
            <a:r>
              <a:rPr lang="ru-RU" dirty="0" err="1"/>
              <a:t>здійснив</a:t>
            </a:r>
            <a:r>
              <a:rPr lang="ru-RU" dirty="0"/>
              <a:t> </a:t>
            </a:r>
            <a:r>
              <a:rPr lang="ru-RU" dirty="0" err="1"/>
              <a:t>державний</a:t>
            </a:r>
            <a:r>
              <a:rPr lang="ru-RU" dirty="0"/>
              <a:t> </a:t>
            </a:r>
            <a:r>
              <a:rPr lang="ru-RU" dirty="0" smtClean="0"/>
              <a:t>переворот</a:t>
            </a:r>
          </a:p>
          <a:p>
            <a:pPr marL="342900" indent="-342900">
              <a:buFont typeface="Wingdings" pitchFamily="2" charset="2"/>
              <a:buChar char="Ø"/>
            </a:pPr>
            <a:r>
              <a:rPr lang="ru-RU" dirty="0"/>
              <a:t>2 </a:t>
            </a:r>
            <a:r>
              <a:rPr lang="ru-RU" dirty="0" err="1"/>
              <a:t>грудня</a:t>
            </a:r>
            <a:r>
              <a:rPr lang="ru-RU" dirty="0"/>
              <a:t> 1852 р. президент проголосив себе </a:t>
            </a:r>
            <a:r>
              <a:rPr lang="ru-RU" dirty="0" err="1"/>
              <a:t>імператором</a:t>
            </a:r>
            <a:r>
              <a:rPr lang="ru-RU" dirty="0"/>
              <a:t> Наполеоном III. </a:t>
            </a:r>
          </a:p>
        </p:txBody>
      </p:sp>
      <p:sp>
        <p:nvSpPr>
          <p:cNvPr id="4" name="Заголовок 3"/>
          <p:cNvSpPr>
            <a:spLocks noGrp="1"/>
          </p:cNvSpPr>
          <p:nvPr>
            <p:ph type="title"/>
          </p:nvPr>
        </p:nvSpPr>
        <p:spPr>
          <a:xfrm>
            <a:off x="0" y="21098"/>
            <a:ext cx="4860032" cy="1152128"/>
          </a:xfrm>
        </p:spPr>
        <p:txBody>
          <a:bodyPr/>
          <a:lstStyle/>
          <a:p>
            <a:pPr algn="ctr"/>
            <a:r>
              <a:rPr lang="uk-UA" dirty="0" smtClean="0">
                <a:solidFill>
                  <a:srgbClr val="FF0000"/>
                </a:solidFill>
              </a:rPr>
              <a:t>Дати і події</a:t>
            </a:r>
            <a:endParaRPr lang="ru-RU" dirty="0">
              <a:solidFill>
                <a:srgbClr val="FF0000"/>
              </a:solidFill>
            </a:endParaRPr>
          </a:p>
        </p:txBody>
      </p:sp>
    </p:spTree>
    <p:extLst>
      <p:ext uri="{BB962C8B-B14F-4D97-AF65-F5344CB8AC3E}">
        <p14:creationId xmlns:p14="http://schemas.microsoft.com/office/powerpoint/2010/main" val="1077316999"/>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explode.wav"/>
          </p:stSnd>
        </p:sndAc>
      </p:transition>
    </mc:Choice>
    <mc:Fallback xmlns="">
      <p:transition spd="slow">
        <p:fade/>
        <p:sndAc>
          <p:stSnd>
            <p:snd r:embed="rId3"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xit" presetSubtype="32" fill="hold" grpId="0" nodeType="clickEffect">
                                  <p:stCondLst>
                                    <p:cond delay="0"/>
                                  </p:stCondLst>
                                  <p:childTnLst>
                                    <p:animEffect transition="out" filter="circle(out)">
                                      <p:cBhvr>
                                        <p:cTn id="14" dur="2000"/>
                                        <p:tgtEl>
                                          <p:spTgt spid="5">
                                            <p:txEl>
                                              <p:pRg st="0" end="0"/>
                                            </p:txEl>
                                          </p:spTgt>
                                        </p:tgtEl>
                                      </p:cBhvr>
                                    </p:animEffect>
                                    <p:set>
                                      <p:cBhvr>
                                        <p:cTn id="15" dur="1" fill="hold">
                                          <p:stCondLst>
                                            <p:cond delay="1999"/>
                                          </p:stCondLst>
                                        </p:cTn>
                                        <p:tgtEl>
                                          <p:spTgt spid="5">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6" presetClass="exit" presetSubtype="32" fill="hold" grpId="0" nodeType="clickEffect">
                                  <p:stCondLst>
                                    <p:cond delay="0"/>
                                  </p:stCondLst>
                                  <p:childTnLst>
                                    <p:animEffect transition="out" filter="circle(out)">
                                      <p:cBhvr>
                                        <p:cTn id="19" dur="2000"/>
                                        <p:tgtEl>
                                          <p:spTgt spid="5">
                                            <p:txEl>
                                              <p:pRg st="1" end="1"/>
                                            </p:txEl>
                                          </p:spTgt>
                                        </p:tgtEl>
                                      </p:cBhvr>
                                    </p:animEffect>
                                    <p:set>
                                      <p:cBhvr>
                                        <p:cTn id="20" dur="1" fill="hold">
                                          <p:stCondLst>
                                            <p:cond delay="1999"/>
                                          </p:stCondLst>
                                        </p:cTn>
                                        <p:tgtEl>
                                          <p:spTgt spid="5">
                                            <p:txEl>
                                              <p:pRg st="1" end="1"/>
                                            </p:txEl>
                                          </p:spTgt>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xit" presetSubtype="32" fill="hold" grpId="0" nodeType="clickEffect">
                                  <p:stCondLst>
                                    <p:cond delay="0"/>
                                  </p:stCondLst>
                                  <p:childTnLst>
                                    <p:animEffect transition="out" filter="circle(out)">
                                      <p:cBhvr>
                                        <p:cTn id="24" dur="2000"/>
                                        <p:tgtEl>
                                          <p:spTgt spid="5">
                                            <p:txEl>
                                              <p:pRg st="2" end="2"/>
                                            </p:txEl>
                                          </p:spTgt>
                                        </p:tgtEl>
                                      </p:cBhvr>
                                    </p:animEffect>
                                    <p:set>
                                      <p:cBhvr>
                                        <p:cTn id="25" dur="1" fill="hold">
                                          <p:stCondLst>
                                            <p:cond delay="1999"/>
                                          </p:stCondLst>
                                        </p:cTn>
                                        <p:tgtEl>
                                          <p:spTgt spid="5">
                                            <p:txEl>
                                              <p:pRg st="2" end="2"/>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6" presetClass="exit" presetSubtype="32" fill="hold" grpId="0" nodeType="clickEffect">
                                  <p:stCondLst>
                                    <p:cond delay="0"/>
                                  </p:stCondLst>
                                  <p:childTnLst>
                                    <p:animEffect transition="out" filter="circle(out)">
                                      <p:cBhvr>
                                        <p:cTn id="29" dur="2000"/>
                                        <p:tgtEl>
                                          <p:spTgt spid="5">
                                            <p:txEl>
                                              <p:pRg st="3" end="3"/>
                                            </p:txEl>
                                          </p:spTgt>
                                        </p:tgtEl>
                                      </p:cBhvr>
                                    </p:animEffect>
                                    <p:set>
                                      <p:cBhvr>
                                        <p:cTn id="30" dur="1" fill="hold">
                                          <p:stCondLst>
                                            <p:cond delay="1999"/>
                                          </p:stCondLst>
                                        </p:cTn>
                                        <p:tgtEl>
                                          <p:spTgt spid="5">
                                            <p:txEl>
                                              <p:pRg st="3" end="3"/>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xit" presetSubtype="32" fill="hold" grpId="0" nodeType="clickEffect">
                                  <p:stCondLst>
                                    <p:cond delay="0"/>
                                  </p:stCondLst>
                                  <p:childTnLst>
                                    <p:animEffect transition="out" filter="circle(out)">
                                      <p:cBhvr>
                                        <p:cTn id="34" dur="2000"/>
                                        <p:tgtEl>
                                          <p:spTgt spid="5">
                                            <p:txEl>
                                              <p:pRg st="4" end="4"/>
                                            </p:txEl>
                                          </p:spTgt>
                                        </p:tgtEl>
                                      </p:cBhvr>
                                    </p:animEffect>
                                    <p:set>
                                      <p:cBhvr>
                                        <p:cTn id="35" dur="1" fill="hold">
                                          <p:stCondLst>
                                            <p:cond delay="1999"/>
                                          </p:stCondLst>
                                        </p:cTn>
                                        <p:tgtEl>
                                          <p:spTgt spid="5">
                                            <p:txEl>
                                              <p:pRg st="4" end="4"/>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6" presetClass="exit" presetSubtype="32" fill="hold" grpId="0" nodeType="clickEffect">
                                  <p:stCondLst>
                                    <p:cond delay="0"/>
                                  </p:stCondLst>
                                  <p:childTnLst>
                                    <p:animEffect transition="out" filter="circle(out)">
                                      <p:cBhvr>
                                        <p:cTn id="39" dur="2000"/>
                                        <p:tgtEl>
                                          <p:spTgt spid="5">
                                            <p:txEl>
                                              <p:pRg st="5" end="5"/>
                                            </p:txEl>
                                          </p:spTgt>
                                        </p:tgtEl>
                                      </p:cBhvr>
                                    </p:animEffect>
                                    <p:set>
                                      <p:cBhvr>
                                        <p:cTn id="40" dur="1" fill="hold">
                                          <p:stCondLst>
                                            <p:cond delay="1999"/>
                                          </p:stCondLst>
                                        </p:cTn>
                                        <p:tgtEl>
                                          <p:spTgt spid="5">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6000" dirty="0" smtClean="0"/>
              <a:t>Зміст:</a:t>
            </a:r>
            <a:endParaRPr lang="ru-RU" sz="6000" dirty="0"/>
          </a:p>
        </p:txBody>
      </p:sp>
      <p:sp>
        <p:nvSpPr>
          <p:cNvPr id="3" name="Объект 2"/>
          <p:cNvSpPr>
            <a:spLocks noGrp="1"/>
          </p:cNvSpPr>
          <p:nvPr>
            <p:ph sz="quarter" idx="13"/>
          </p:nvPr>
        </p:nvSpPr>
        <p:spPr>
          <a:xfrm>
            <a:off x="274320" y="1772816"/>
            <a:ext cx="8595360" cy="4463392"/>
          </a:xfrm>
        </p:spPr>
        <p:txBody>
          <a:bodyPr/>
          <a:lstStyle/>
          <a:p>
            <a:pPr>
              <a:buFont typeface="Wingdings" pitchFamily="2" charset="2"/>
              <a:buChar char="v"/>
            </a:pPr>
            <a:r>
              <a:rPr lang="uk-UA" sz="3600" dirty="0" smtClean="0">
                <a:solidFill>
                  <a:schemeClr val="bg2">
                    <a:lumMod val="25000"/>
                  </a:schemeClr>
                </a:solidFill>
              </a:rPr>
              <a:t>Що таке Весна народів</a:t>
            </a:r>
          </a:p>
          <a:p>
            <a:pPr>
              <a:buFont typeface="Wingdings" pitchFamily="2" charset="2"/>
              <a:buChar char="v"/>
            </a:pPr>
            <a:r>
              <a:rPr lang="ru-RU" sz="3600" dirty="0">
                <a:solidFill>
                  <a:schemeClr val="bg2">
                    <a:lumMod val="25000"/>
                  </a:schemeClr>
                </a:solidFill>
              </a:rPr>
              <a:t>«Весна </a:t>
            </a:r>
            <a:r>
              <a:rPr lang="ru-RU" sz="3600" dirty="0" err="1">
                <a:solidFill>
                  <a:schemeClr val="bg2">
                    <a:lumMod val="25000"/>
                  </a:schemeClr>
                </a:solidFill>
              </a:rPr>
              <a:t>народів</a:t>
            </a:r>
            <a:r>
              <a:rPr lang="ru-RU" sz="3600" dirty="0" smtClean="0">
                <a:solidFill>
                  <a:schemeClr val="bg2">
                    <a:lumMod val="25000"/>
                  </a:schemeClr>
                </a:solidFill>
              </a:rPr>
              <a:t>»</a:t>
            </a:r>
          </a:p>
          <a:p>
            <a:pPr>
              <a:buFont typeface="Wingdings" pitchFamily="2" charset="2"/>
              <a:buChar char="v"/>
            </a:pPr>
            <a:r>
              <a:rPr lang="ru-RU" sz="3600" dirty="0" err="1">
                <a:solidFill>
                  <a:schemeClr val="bg2">
                    <a:lumMod val="25000"/>
                  </a:schemeClr>
                </a:solidFill>
              </a:rPr>
              <a:t>Революція</a:t>
            </a:r>
            <a:r>
              <a:rPr lang="ru-RU" sz="3600" dirty="0">
                <a:solidFill>
                  <a:schemeClr val="bg2">
                    <a:lumMod val="25000"/>
                  </a:schemeClr>
                </a:solidFill>
              </a:rPr>
              <a:t> 1848 р. у </a:t>
            </a:r>
            <a:r>
              <a:rPr lang="ru-RU" sz="3600" dirty="0" err="1">
                <a:solidFill>
                  <a:schemeClr val="bg2">
                    <a:lumMod val="25000"/>
                  </a:schemeClr>
                </a:solidFill>
              </a:rPr>
              <a:t>Франції</a:t>
            </a:r>
            <a:r>
              <a:rPr lang="ru-RU" sz="3600" dirty="0">
                <a:solidFill>
                  <a:schemeClr val="bg2">
                    <a:lumMod val="25000"/>
                  </a:schemeClr>
                </a:solidFill>
              </a:rPr>
              <a:t>. Друга </a:t>
            </a:r>
            <a:r>
              <a:rPr lang="ru-RU" sz="3600" dirty="0" err="1" smtClean="0">
                <a:solidFill>
                  <a:schemeClr val="bg2">
                    <a:lumMod val="25000"/>
                  </a:schemeClr>
                </a:solidFill>
              </a:rPr>
              <a:t>республіка</a:t>
            </a:r>
            <a:endParaRPr lang="ru-RU" sz="3600" dirty="0">
              <a:solidFill>
                <a:schemeClr val="bg2">
                  <a:lumMod val="25000"/>
                </a:schemeClr>
              </a:solidFill>
            </a:endParaRPr>
          </a:p>
          <a:p>
            <a:pPr>
              <a:buFont typeface="Wingdings" pitchFamily="2" charset="2"/>
              <a:buChar char="v"/>
            </a:pPr>
            <a:r>
              <a:rPr lang="ru-RU" sz="3600" dirty="0" err="1">
                <a:solidFill>
                  <a:schemeClr val="bg2">
                    <a:lumMod val="25000"/>
                  </a:schemeClr>
                </a:solidFill>
              </a:rPr>
              <a:t>Бонапартистський</a:t>
            </a:r>
            <a:r>
              <a:rPr lang="ru-RU" sz="3600" dirty="0">
                <a:solidFill>
                  <a:schemeClr val="bg2">
                    <a:lumMod val="25000"/>
                  </a:schemeClr>
                </a:solidFill>
              </a:rPr>
              <a:t> переворот 1851 р. </a:t>
            </a:r>
            <a:r>
              <a:rPr lang="ru-RU" sz="3600" dirty="0" err="1">
                <a:solidFill>
                  <a:schemeClr val="bg2">
                    <a:lumMod val="25000"/>
                  </a:schemeClr>
                </a:solidFill>
              </a:rPr>
              <a:t>Встановлення</a:t>
            </a:r>
            <a:r>
              <a:rPr lang="ru-RU" sz="3600" dirty="0">
                <a:solidFill>
                  <a:schemeClr val="bg2">
                    <a:lumMod val="25000"/>
                  </a:schemeClr>
                </a:solidFill>
              </a:rPr>
              <a:t> </a:t>
            </a:r>
            <a:r>
              <a:rPr lang="ru-RU" sz="3600" dirty="0" err="1">
                <a:solidFill>
                  <a:schemeClr val="bg2">
                    <a:lumMod val="25000"/>
                  </a:schemeClr>
                </a:solidFill>
              </a:rPr>
              <a:t>Другої</a:t>
            </a:r>
            <a:r>
              <a:rPr lang="ru-RU" sz="3600" dirty="0">
                <a:solidFill>
                  <a:schemeClr val="bg2">
                    <a:lumMod val="25000"/>
                  </a:schemeClr>
                </a:solidFill>
              </a:rPr>
              <a:t> </a:t>
            </a:r>
            <a:r>
              <a:rPr lang="ru-RU" sz="3600" dirty="0" err="1" smtClean="0">
                <a:solidFill>
                  <a:schemeClr val="bg2">
                    <a:lumMod val="25000"/>
                  </a:schemeClr>
                </a:solidFill>
              </a:rPr>
              <a:t>імперії</a:t>
            </a:r>
            <a:endParaRPr lang="ru-RU" sz="3600" dirty="0" smtClean="0">
              <a:solidFill>
                <a:schemeClr val="bg2">
                  <a:lumMod val="25000"/>
                </a:schemeClr>
              </a:solidFill>
            </a:endParaRPr>
          </a:p>
          <a:p>
            <a:pPr>
              <a:buFont typeface="Wingdings" pitchFamily="2" charset="2"/>
              <a:buChar char="v"/>
            </a:pPr>
            <a:r>
              <a:rPr lang="ru-RU" sz="3600" dirty="0" err="1">
                <a:solidFill>
                  <a:schemeClr val="bg2">
                    <a:lumMod val="25000"/>
                  </a:schemeClr>
                </a:solidFill>
              </a:rPr>
              <a:t>Дати</a:t>
            </a:r>
            <a:r>
              <a:rPr lang="ru-RU" sz="3600" dirty="0">
                <a:solidFill>
                  <a:schemeClr val="bg2">
                    <a:lumMod val="25000"/>
                  </a:schemeClr>
                </a:solidFill>
              </a:rPr>
              <a:t> і </a:t>
            </a:r>
            <a:r>
              <a:rPr lang="ru-RU" sz="3600" dirty="0" err="1">
                <a:solidFill>
                  <a:schemeClr val="bg2">
                    <a:lumMod val="25000"/>
                  </a:schemeClr>
                </a:solidFill>
              </a:rPr>
              <a:t>події</a:t>
            </a:r>
            <a:endParaRPr lang="ru-RU" sz="3600" dirty="0">
              <a:solidFill>
                <a:schemeClr val="bg2">
                  <a:lumMod val="25000"/>
                </a:schemeClr>
              </a:solidFill>
            </a:endParaRPr>
          </a:p>
          <a:p>
            <a:pPr>
              <a:buFont typeface="Wingdings" pitchFamily="2" charset="2"/>
              <a:buChar char="v"/>
            </a:pPr>
            <a:endParaRPr lang="ru-RU" dirty="0"/>
          </a:p>
        </p:txBody>
      </p:sp>
    </p:spTree>
    <p:extLst>
      <p:ext uri="{BB962C8B-B14F-4D97-AF65-F5344CB8AC3E}">
        <p14:creationId xmlns:p14="http://schemas.microsoft.com/office/powerpoint/2010/main" val="742287592"/>
      </p:ext>
    </p:extLst>
  </p:cSld>
  <p:clrMapOvr>
    <a:masterClrMapping/>
  </p:clrMapOvr>
  <mc:AlternateContent xmlns:mc="http://schemas.openxmlformats.org/markup-compatibility/2006" xmlns:p14="http://schemas.microsoft.com/office/powerpoint/2010/main">
    <mc:Choice Requires="p14">
      <p:transition p14:dur="100">
        <p:cut/>
        <p:sndAc>
          <p:stSnd>
            <p:snd r:embed="rId2" name="explode.wav"/>
          </p:stSnd>
        </p:sndAc>
      </p:transition>
    </mc:Choice>
    <mc:Fallback xmlns="">
      <p:transition>
        <p:cut/>
        <p:sndAc>
          <p:stSnd>
            <p:snd r:embed="rId3"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3">
                                            <p:txEl>
                                              <p:pRg st="0" end="0"/>
                                            </p:txEl>
                                          </p:spTgt>
                                        </p:tgtEl>
                                        <p:attrNameLst>
                                          <p:attrName>r</p:attrName>
                                        </p:attrNameLst>
                                      </p:cBhvr>
                                    </p:animRot>
                                    <p:animRot by="-240000">
                                      <p:cBhvr>
                                        <p:cTn id="14" dur="200" fill="hold">
                                          <p:stCondLst>
                                            <p:cond delay="200"/>
                                          </p:stCondLst>
                                        </p:cTn>
                                        <p:tgtEl>
                                          <p:spTgt spid="3">
                                            <p:txEl>
                                              <p:pRg st="0" end="0"/>
                                            </p:txEl>
                                          </p:spTgt>
                                        </p:tgtEl>
                                        <p:attrNameLst>
                                          <p:attrName>r</p:attrName>
                                        </p:attrNameLst>
                                      </p:cBhvr>
                                    </p:animRot>
                                    <p:animRot by="240000">
                                      <p:cBhvr>
                                        <p:cTn id="15" dur="200" fill="hold">
                                          <p:stCondLst>
                                            <p:cond delay="400"/>
                                          </p:stCondLst>
                                        </p:cTn>
                                        <p:tgtEl>
                                          <p:spTgt spid="3">
                                            <p:txEl>
                                              <p:pRg st="0" end="0"/>
                                            </p:txEl>
                                          </p:spTgt>
                                        </p:tgtEl>
                                        <p:attrNameLst>
                                          <p:attrName>r</p:attrName>
                                        </p:attrNameLst>
                                      </p:cBhvr>
                                    </p:animRot>
                                    <p:animRot by="-240000">
                                      <p:cBhvr>
                                        <p:cTn id="16" dur="200" fill="hold">
                                          <p:stCondLst>
                                            <p:cond delay="600"/>
                                          </p:stCondLst>
                                        </p:cTn>
                                        <p:tgtEl>
                                          <p:spTgt spid="3">
                                            <p:txEl>
                                              <p:pRg st="0" end="0"/>
                                            </p:txEl>
                                          </p:spTgt>
                                        </p:tgtEl>
                                        <p:attrNameLst>
                                          <p:attrName>r</p:attrName>
                                        </p:attrNameLst>
                                      </p:cBhvr>
                                    </p:animRot>
                                    <p:animRot by="120000">
                                      <p:cBhvr>
                                        <p:cTn id="17" dur="200" fill="hold">
                                          <p:stCondLst>
                                            <p:cond delay="800"/>
                                          </p:stCondLst>
                                        </p:cTn>
                                        <p:tgtEl>
                                          <p:spTgt spid="3">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3">
                                            <p:txEl>
                                              <p:pRg st="1" end="1"/>
                                            </p:txEl>
                                          </p:spTgt>
                                        </p:tgtEl>
                                        <p:attrNameLst>
                                          <p:attrName>r</p:attrName>
                                        </p:attrNameLst>
                                      </p:cBhvr>
                                    </p:animRot>
                                    <p:animRot by="-240000">
                                      <p:cBhvr>
                                        <p:cTn id="22" dur="200" fill="hold">
                                          <p:stCondLst>
                                            <p:cond delay="200"/>
                                          </p:stCondLst>
                                        </p:cTn>
                                        <p:tgtEl>
                                          <p:spTgt spid="3">
                                            <p:txEl>
                                              <p:pRg st="1" end="1"/>
                                            </p:txEl>
                                          </p:spTgt>
                                        </p:tgtEl>
                                        <p:attrNameLst>
                                          <p:attrName>r</p:attrName>
                                        </p:attrNameLst>
                                      </p:cBhvr>
                                    </p:animRot>
                                    <p:animRot by="240000">
                                      <p:cBhvr>
                                        <p:cTn id="23" dur="200" fill="hold">
                                          <p:stCondLst>
                                            <p:cond delay="400"/>
                                          </p:stCondLst>
                                        </p:cTn>
                                        <p:tgtEl>
                                          <p:spTgt spid="3">
                                            <p:txEl>
                                              <p:pRg st="1" end="1"/>
                                            </p:txEl>
                                          </p:spTgt>
                                        </p:tgtEl>
                                        <p:attrNameLst>
                                          <p:attrName>r</p:attrName>
                                        </p:attrNameLst>
                                      </p:cBhvr>
                                    </p:animRot>
                                    <p:animRot by="-240000">
                                      <p:cBhvr>
                                        <p:cTn id="24" dur="200" fill="hold">
                                          <p:stCondLst>
                                            <p:cond delay="600"/>
                                          </p:stCondLst>
                                        </p:cTn>
                                        <p:tgtEl>
                                          <p:spTgt spid="3">
                                            <p:txEl>
                                              <p:pRg st="1" end="1"/>
                                            </p:txEl>
                                          </p:spTgt>
                                        </p:tgtEl>
                                        <p:attrNameLst>
                                          <p:attrName>r</p:attrName>
                                        </p:attrNameLst>
                                      </p:cBhvr>
                                    </p:animRot>
                                    <p:animRot by="120000">
                                      <p:cBhvr>
                                        <p:cTn id="25" dur="200" fill="hold">
                                          <p:stCondLst>
                                            <p:cond delay="800"/>
                                          </p:stCondLst>
                                        </p:cTn>
                                        <p:tgtEl>
                                          <p:spTgt spid="3">
                                            <p:txEl>
                                              <p:pRg st="1" end="1"/>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grpId="0" nodeType="clickEffect">
                                  <p:stCondLst>
                                    <p:cond delay="0"/>
                                  </p:stCondLst>
                                  <p:childTnLst>
                                    <p:animRot by="120000">
                                      <p:cBhvr>
                                        <p:cTn id="29" dur="100" fill="hold">
                                          <p:stCondLst>
                                            <p:cond delay="0"/>
                                          </p:stCondLst>
                                        </p:cTn>
                                        <p:tgtEl>
                                          <p:spTgt spid="3">
                                            <p:txEl>
                                              <p:pRg st="2" end="2"/>
                                            </p:txEl>
                                          </p:spTgt>
                                        </p:tgtEl>
                                        <p:attrNameLst>
                                          <p:attrName>r</p:attrName>
                                        </p:attrNameLst>
                                      </p:cBhvr>
                                    </p:animRot>
                                    <p:animRot by="-240000">
                                      <p:cBhvr>
                                        <p:cTn id="30" dur="200" fill="hold">
                                          <p:stCondLst>
                                            <p:cond delay="200"/>
                                          </p:stCondLst>
                                        </p:cTn>
                                        <p:tgtEl>
                                          <p:spTgt spid="3">
                                            <p:txEl>
                                              <p:pRg st="2" end="2"/>
                                            </p:txEl>
                                          </p:spTgt>
                                        </p:tgtEl>
                                        <p:attrNameLst>
                                          <p:attrName>r</p:attrName>
                                        </p:attrNameLst>
                                      </p:cBhvr>
                                    </p:animRot>
                                    <p:animRot by="240000">
                                      <p:cBhvr>
                                        <p:cTn id="31" dur="200" fill="hold">
                                          <p:stCondLst>
                                            <p:cond delay="400"/>
                                          </p:stCondLst>
                                        </p:cTn>
                                        <p:tgtEl>
                                          <p:spTgt spid="3">
                                            <p:txEl>
                                              <p:pRg st="2" end="2"/>
                                            </p:txEl>
                                          </p:spTgt>
                                        </p:tgtEl>
                                        <p:attrNameLst>
                                          <p:attrName>r</p:attrName>
                                        </p:attrNameLst>
                                      </p:cBhvr>
                                    </p:animRot>
                                    <p:animRot by="-240000">
                                      <p:cBhvr>
                                        <p:cTn id="32" dur="200" fill="hold">
                                          <p:stCondLst>
                                            <p:cond delay="600"/>
                                          </p:stCondLst>
                                        </p:cTn>
                                        <p:tgtEl>
                                          <p:spTgt spid="3">
                                            <p:txEl>
                                              <p:pRg st="2" end="2"/>
                                            </p:txEl>
                                          </p:spTgt>
                                        </p:tgtEl>
                                        <p:attrNameLst>
                                          <p:attrName>r</p:attrName>
                                        </p:attrNameLst>
                                      </p:cBhvr>
                                    </p:animRot>
                                    <p:animRot by="120000">
                                      <p:cBhvr>
                                        <p:cTn id="33" dur="200" fill="hold">
                                          <p:stCondLst>
                                            <p:cond delay="800"/>
                                          </p:stCondLst>
                                        </p:cTn>
                                        <p:tgtEl>
                                          <p:spTgt spid="3">
                                            <p:txEl>
                                              <p:pRg st="2" end="2"/>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grpId="0" nodeType="clickEffect">
                                  <p:stCondLst>
                                    <p:cond delay="0"/>
                                  </p:stCondLst>
                                  <p:childTnLst>
                                    <p:animRot by="120000">
                                      <p:cBhvr>
                                        <p:cTn id="37" dur="100" fill="hold">
                                          <p:stCondLst>
                                            <p:cond delay="0"/>
                                          </p:stCondLst>
                                        </p:cTn>
                                        <p:tgtEl>
                                          <p:spTgt spid="3">
                                            <p:txEl>
                                              <p:pRg st="3" end="3"/>
                                            </p:txEl>
                                          </p:spTgt>
                                        </p:tgtEl>
                                        <p:attrNameLst>
                                          <p:attrName>r</p:attrName>
                                        </p:attrNameLst>
                                      </p:cBhvr>
                                    </p:animRot>
                                    <p:animRot by="-240000">
                                      <p:cBhvr>
                                        <p:cTn id="38" dur="200" fill="hold">
                                          <p:stCondLst>
                                            <p:cond delay="200"/>
                                          </p:stCondLst>
                                        </p:cTn>
                                        <p:tgtEl>
                                          <p:spTgt spid="3">
                                            <p:txEl>
                                              <p:pRg st="3" end="3"/>
                                            </p:txEl>
                                          </p:spTgt>
                                        </p:tgtEl>
                                        <p:attrNameLst>
                                          <p:attrName>r</p:attrName>
                                        </p:attrNameLst>
                                      </p:cBhvr>
                                    </p:animRot>
                                    <p:animRot by="240000">
                                      <p:cBhvr>
                                        <p:cTn id="39" dur="200" fill="hold">
                                          <p:stCondLst>
                                            <p:cond delay="400"/>
                                          </p:stCondLst>
                                        </p:cTn>
                                        <p:tgtEl>
                                          <p:spTgt spid="3">
                                            <p:txEl>
                                              <p:pRg st="3" end="3"/>
                                            </p:txEl>
                                          </p:spTgt>
                                        </p:tgtEl>
                                        <p:attrNameLst>
                                          <p:attrName>r</p:attrName>
                                        </p:attrNameLst>
                                      </p:cBhvr>
                                    </p:animRot>
                                    <p:animRot by="-240000">
                                      <p:cBhvr>
                                        <p:cTn id="40" dur="200" fill="hold">
                                          <p:stCondLst>
                                            <p:cond delay="600"/>
                                          </p:stCondLst>
                                        </p:cTn>
                                        <p:tgtEl>
                                          <p:spTgt spid="3">
                                            <p:txEl>
                                              <p:pRg st="3" end="3"/>
                                            </p:txEl>
                                          </p:spTgt>
                                        </p:tgtEl>
                                        <p:attrNameLst>
                                          <p:attrName>r</p:attrName>
                                        </p:attrNameLst>
                                      </p:cBhvr>
                                    </p:animRot>
                                    <p:animRot by="120000">
                                      <p:cBhvr>
                                        <p:cTn id="41" dur="200" fill="hold">
                                          <p:stCondLst>
                                            <p:cond delay="800"/>
                                          </p:stCondLst>
                                        </p:cTn>
                                        <p:tgtEl>
                                          <p:spTgt spid="3">
                                            <p:txEl>
                                              <p:pRg st="3" end="3"/>
                                            </p:txEl>
                                          </p:spTgt>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32" presetClass="emph" presetSubtype="0" fill="hold" grpId="0" nodeType="clickEffect">
                                  <p:stCondLst>
                                    <p:cond delay="0"/>
                                  </p:stCondLst>
                                  <p:childTnLst>
                                    <p:animRot by="120000">
                                      <p:cBhvr>
                                        <p:cTn id="45" dur="100" fill="hold">
                                          <p:stCondLst>
                                            <p:cond delay="0"/>
                                          </p:stCondLst>
                                        </p:cTn>
                                        <p:tgtEl>
                                          <p:spTgt spid="3">
                                            <p:txEl>
                                              <p:pRg st="4" end="4"/>
                                            </p:txEl>
                                          </p:spTgt>
                                        </p:tgtEl>
                                        <p:attrNameLst>
                                          <p:attrName>r</p:attrName>
                                        </p:attrNameLst>
                                      </p:cBhvr>
                                    </p:animRot>
                                    <p:animRot by="-240000">
                                      <p:cBhvr>
                                        <p:cTn id="46" dur="200" fill="hold">
                                          <p:stCondLst>
                                            <p:cond delay="200"/>
                                          </p:stCondLst>
                                        </p:cTn>
                                        <p:tgtEl>
                                          <p:spTgt spid="3">
                                            <p:txEl>
                                              <p:pRg st="4" end="4"/>
                                            </p:txEl>
                                          </p:spTgt>
                                        </p:tgtEl>
                                        <p:attrNameLst>
                                          <p:attrName>r</p:attrName>
                                        </p:attrNameLst>
                                      </p:cBhvr>
                                    </p:animRot>
                                    <p:animRot by="240000">
                                      <p:cBhvr>
                                        <p:cTn id="47" dur="200" fill="hold">
                                          <p:stCondLst>
                                            <p:cond delay="400"/>
                                          </p:stCondLst>
                                        </p:cTn>
                                        <p:tgtEl>
                                          <p:spTgt spid="3">
                                            <p:txEl>
                                              <p:pRg st="4" end="4"/>
                                            </p:txEl>
                                          </p:spTgt>
                                        </p:tgtEl>
                                        <p:attrNameLst>
                                          <p:attrName>r</p:attrName>
                                        </p:attrNameLst>
                                      </p:cBhvr>
                                    </p:animRot>
                                    <p:animRot by="-240000">
                                      <p:cBhvr>
                                        <p:cTn id="48" dur="200" fill="hold">
                                          <p:stCondLst>
                                            <p:cond delay="600"/>
                                          </p:stCondLst>
                                        </p:cTn>
                                        <p:tgtEl>
                                          <p:spTgt spid="3">
                                            <p:txEl>
                                              <p:pRg st="4" end="4"/>
                                            </p:txEl>
                                          </p:spTgt>
                                        </p:tgtEl>
                                        <p:attrNameLst>
                                          <p:attrName>r</p:attrName>
                                        </p:attrNameLst>
                                      </p:cBhvr>
                                    </p:animRot>
                                    <p:animRot by="120000">
                                      <p:cBhvr>
                                        <p:cTn id="49" dur="200" fill="hold">
                                          <p:stCondLst>
                                            <p:cond delay="800"/>
                                          </p:stCondLst>
                                        </p:cTn>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225" y="228601"/>
            <a:ext cx="8591550" cy="4352528"/>
          </a:xfrm>
        </p:spPr>
        <p:txBody>
          <a:bodyPr>
            <a:normAutofit/>
          </a:bodyPr>
          <a:lstStyle/>
          <a:p>
            <a:pPr algn="ctr"/>
            <a:r>
              <a:rPr lang="uk-UA" sz="5400" dirty="0" smtClean="0">
                <a:solidFill>
                  <a:srgbClr val="FF0000"/>
                </a:solidFill>
              </a:rPr>
              <a:t>Над презентацією працювала:</a:t>
            </a:r>
            <a:br>
              <a:rPr lang="uk-UA" sz="5400" dirty="0" smtClean="0">
                <a:solidFill>
                  <a:srgbClr val="FF0000"/>
                </a:solidFill>
              </a:rPr>
            </a:br>
            <a:r>
              <a:rPr lang="uk-UA" sz="5400" dirty="0" err="1" smtClean="0">
                <a:solidFill>
                  <a:srgbClr val="FF0000"/>
                </a:solidFill>
              </a:rPr>
              <a:t>Петрушина</a:t>
            </a:r>
            <a:r>
              <a:rPr lang="uk-UA" sz="5400" smtClean="0">
                <a:solidFill>
                  <a:srgbClr val="FF0000"/>
                </a:solidFill>
              </a:rPr>
              <a:t> </a:t>
            </a:r>
            <a:r>
              <a:rPr lang="uk-UA" sz="5400" smtClean="0">
                <a:solidFill>
                  <a:srgbClr val="FF0000"/>
                </a:solidFill>
              </a:rPr>
              <a:t>Катерина</a:t>
            </a:r>
            <a:endParaRPr lang="ru-RU" sz="5400" dirty="0">
              <a:solidFill>
                <a:srgbClr val="FF0000"/>
              </a:solidFill>
            </a:endParaRPr>
          </a:p>
        </p:txBody>
      </p:sp>
    </p:spTree>
    <p:extLst>
      <p:ext uri="{BB962C8B-B14F-4D97-AF65-F5344CB8AC3E}">
        <p14:creationId xmlns:p14="http://schemas.microsoft.com/office/powerpoint/2010/main" val="1733392082"/>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explode.wav"/>
          </p:stSnd>
        </p:sndAc>
      </p:transition>
    </mc:Choice>
    <mc:Fallback xmlns="">
      <p:transition spd="slow">
        <p:fade/>
        <p:sndAc>
          <p:stSnd>
            <p:snd r:embed="rId3"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gtEl>
                                      </p:cBhvr>
                                    </p:animEffect>
                                    <p:anim calcmode="lin" valueType="num">
                                      <p:cBhvr>
                                        <p:cTn id="7" dur="1822" tmFilter="0,0; 0.14,0.31; 0.43,0.73; 0.71,0.91; 1.0,1.0">
                                          <p:stCondLst>
                                            <p:cond delay="0"/>
                                          </p:stCondLst>
                                        </p:cTn>
                                        <p:tgtEl>
                                          <p:spTgt spid="2"/>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gtEl>
                                        <p:attrNameLst>
                                          <p:attrName>ppt_y</p:attrName>
                                        </p:attrNameLst>
                                      </p:cBhvr>
                                      <p:tavLst>
                                        <p:tav tm="0">
                                          <p:val>
                                            <p:strVal val="ppt_y"/>
                                          </p:val>
                                        </p:tav>
                                        <p:tav tm="100000">
                                          <p:val>
                                            <p:strVal val="ppt_y+ppt_h"/>
                                          </p:val>
                                        </p:tav>
                                      </p:tavLst>
                                    </p:anim>
                                    <p:animScale>
                                      <p:cBhvr>
                                        <p:cTn id="14" dur="26">
                                          <p:stCondLst>
                                            <p:cond delay="620"/>
                                          </p:stCondLst>
                                        </p:cTn>
                                        <p:tgtEl>
                                          <p:spTgt spid="2"/>
                                        </p:tgtEl>
                                      </p:cBhvr>
                                      <p:to x="100000" y="60000"/>
                                    </p:animScale>
                                    <p:animScale>
                                      <p:cBhvr>
                                        <p:cTn id="15" dur="166" decel="50000">
                                          <p:stCondLst>
                                            <p:cond delay="646"/>
                                          </p:stCondLst>
                                        </p:cTn>
                                        <p:tgtEl>
                                          <p:spTgt spid="2"/>
                                        </p:tgtEl>
                                      </p:cBhvr>
                                      <p:to x="100000" y="100000"/>
                                    </p:animScale>
                                    <p:animScale>
                                      <p:cBhvr>
                                        <p:cTn id="16" dur="26">
                                          <p:stCondLst>
                                            <p:cond delay="1312"/>
                                          </p:stCondLst>
                                        </p:cTn>
                                        <p:tgtEl>
                                          <p:spTgt spid="2"/>
                                        </p:tgtEl>
                                      </p:cBhvr>
                                      <p:to x="100000" y="80000"/>
                                    </p:animScale>
                                    <p:animScale>
                                      <p:cBhvr>
                                        <p:cTn id="17" dur="166" decel="50000">
                                          <p:stCondLst>
                                            <p:cond delay="1338"/>
                                          </p:stCondLst>
                                        </p:cTn>
                                        <p:tgtEl>
                                          <p:spTgt spid="2"/>
                                        </p:tgtEl>
                                      </p:cBhvr>
                                      <p:to x="100000" y="100000"/>
                                    </p:animScale>
                                    <p:animScale>
                                      <p:cBhvr>
                                        <p:cTn id="18" dur="26">
                                          <p:stCondLst>
                                            <p:cond delay="1642"/>
                                          </p:stCondLst>
                                        </p:cTn>
                                        <p:tgtEl>
                                          <p:spTgt spid="2"/>
                                        </p:tgtEl>
                                      </p:cBhvr>
                                      <p:to x="100000" y="90000"/>
                                    </p:animScale>
                                    <p:animScale>
                                      <p:cBhvr>
                                        <p:cTn id="19" dur="166" decel="50000">
                                          <p:stCondLst>
                                            <p:cond delay="1668"/>
                                          </p:stCondLst>
                                        </p:cTn>
                                        <p:tgtEl>
                                          <p:spTgt spid="2"/>
                                        </p:tgtEl>
                                      </p:cBhvr>
                                      <p:to x="100000" y="100000"/>
                                    </p:animScale>
                                    <p:animScale>
                                      <p:cBhvr>
                                        <p:cTn id="20" dur="26">
                                          <p:stCondLst>
                                            <p:cond delay="1808"/>
                                          </p:stCondLst>
                                        </p:cTn>
                                        <p:tgtEl>
                                          <p:spTgt spid="2"/>
                                        </p:tgtEl>
                                      </p:cBhvr>
                                      <p:to x="100000" y="95000"/>
                                    </p:animScale>
                                    <p:animScale>
                                      <p:cBhvr>
                                        <p:cTn id="21" dur="166" decel="50000">
                                          <p:stCondLst>
                                            <p:cond delay="1834"/>
                                          </p:stCondLst>
                                        </p:cTn>
                                        <p:tgtEl>
                                          <p:spTgt spid="2"/>
                                        </p:tgtEl>
                                      </p:cBhvr>
                                      <p:to x="100000" y="100000"/>
                                    </p:animScale>
                                    <p:set>
                                      <p:cBhvr>
                                        <p:cTn id="2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225" y="188640"/>
            <a:ext cx="8591550" cy="1296144"/>
          </a:xfrm>
        </p:spPr>
        <p:txBody>
          <a:bodyPr>
            <a:noAutofit/>
          </a:bodyPr>
          <a:lstStyle/>
          <a:p>
            <a:pPr algn="ctr"/>
            <a:r>
              <a:rPr lang="ru-RU" dirty="0" err="1">
                <a:solidFill>
                  <a:srgbClr val="FF0000"/>
                </a:solidFill>
              </a:rPr>
              <a:t>Що</a:t>
            </a:r>
            <a:r>
              <a:rPr lang="ru-RU" dirty="0">
                <a:solidFill>
                  <a:srgbClr val="FF0000"/>
                </a:solidFill>
              </a:rPr>
              <a:t> </a:t>
            </a:r>
            <a:r>
              <a:rPr lang="ru-RU" dirty="0" err="1">
                <a:solidFill>
                  <a:srgbClr val="FF0000"/>
                </a:solidFill>
              </a:rPr>
              <a:t>таке</a:t>
            </a:r>
            <a:r>
              <a:rPr lang="ru-RU" dirty="0">
                <a:solidFill>
                  <a:srgbClr val="FF0000"/>
                </a:solidFill>
              </a:rPr>
              <a:t> Весна </a:t>
            </a:r>
            <a:r>
              <a:rPr lang="ru-RU" dirty="0" err="1">
                <a:solidFill>
                  <a:srgbClr val="FF0000"/>
                </a:solidFill>
              </a:rPr>
              <a:t>народів</a:t>
            </a:r>
            <a:r>
              <a:rPr lang="ru-RU" dirty="0">
                <a:solidFill>
                  <a:srgbClr val="FF0000"/>
                </a:solidFill>
              </a:rPr>
              <a:t/>
            </a:r>
            <a:br>
              <a:rPr lang="ru-RU" dirty="0">
                <a:solidFill>
                  <a:srgbClr val="FF0000"/>
                </a:solidFill>
              </a:rPr>
            </a:br>
            <a:endParaRPr lang="ru-RU" dirty="0">
              <a:solidFill>
                <a:srgbClr val="FF0000"/>
              </a:solidFill>
            </a:endParaRPr>
          </a:p>
        </p:txBody>
      </p:sp>
      <p:pic>
        <p:nvPicPr>
          <p:cNvPr id="4" name="Объект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74638" y="1621894"/>
            <a:ext cx="8594725" cy="4290486"/>
          </a:xfrm>
        </p:spPr>
      </p:pic>
    </p:spTree>
    <p:extLst>
      <p:ext uri="{BB962C8B-B14F-4D97-AF65-F5344CB8AC3E}">
        <p14:creationId xmlns:p14="http://schemas.microsoft.com/office/powerpoint/2010/main" val="123419146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explode.wav"/>
          </p:stSnd>
        </p:sndAc>
      </p:transition>
    </mc:Choice>
    <mc:Fallback xmlns="">
      <p:transition spd="slow">
        <p:split orient="vert"/>
        <p:sndAc>
          <p:stSnd>
            <p:snd r:embed="rId4"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4"/>
                                        </p:tgtEl>
                                        <p:attrNameLst>
                                          <p:attrName>ppt_x</p:attrName>
                                        </p:attrNameLst>
                                      </p:cBhvr>
                                      <p:tavLst>
                                        <p:tav tm="0">
                                          <p:val>
                                            <p:strVal val="ppt_x"/>
                                          </p:val>
                                        </p:tav>
                                        <p:tav tm="100000">
                                          <p:val>
                                            <p:strVal val="ppt_x"/>
                                          </p:val>
                                        </p:tav>
                                      </p:tavLst>
                                    </p:anim>
                                    <p:anim calcmode="lin" valueType="num">
                                      <p:cBhvr additive="base">
                                        <p:cTn id="12" dur="500"/>
                                        <p:tgtEl>
                                          <p:spTgt spid="4"/>
                                        </p:tgtEl>
                                        <p:attrNameLst>
                                          <p:attrName>ppt_y</p:attrName>
                                        </p:attrNameLst>
                                      </p:cBhvr>
                                      <p:tavLst>
                                        <p:tav tm="0">
                                          <p:val>
                                            <p:strVal val="ppt_y"/>
                                          </p:val>
                                        </p:tav>
                                        <p:tav tm="100000">
                                          <p:val>
                                            <p:strVal val="1+ppt_h/2"/>
                                          </p:val>
                                        </p:tav>
                                      </p:tavLst>
                                    </p:anim>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225" y="228601"/>
            <a:ext cx="8591550" cy="4928592"/>
          </a:xfrm>
        </p:spPr>
        <p:txBody>
          <a:bodyPr>
            <a:normAutofit/>
          </a:bodyPr>
          <a:lstStyle/>
          <a:p>
            <a:pPr algn="ctr"/>
            <a:r>
              <a:rPr lang="ru-RU" sz="3200" dirty="0">
                <a:solidFill>
                  <a:srgbClr val="00B050"/>
                </a:solidFill>
              </a:rPr>
              <a:t>ВЕСНА НАРОДІВ </a:t>
            </a:r>
            <a:r>
              <a:rPr lang="ru-RU" sz="3200" dirty="0" smtClean="0">
                <a:solidFill>
                  <a:srgbClr val="00B050"/>
                </a:solidFill>
              </a:rPr>
              <a:t>1848-1849-</a:t>
            </a:r>
            <a:r>
              <a:rPr lang="ru-RU" sz="3200" dirty="0">
                <a:solidFill>
                  <a:srgbClr val="00B050"/>
                </a:solidFill>
              </a:rPr>
              <a:t/>
            </a:r>
            <a:br>
              <a:rPr lang="ru-RU" sz="3200" dirty="0">
                <a:solidFill>
                  <a:srgbClr val="00B050"/>
                </a:solidFill>
              </a:rPr>
            </a:br>
            <a:r>
              <a:rPr lang="ru-RU" sz="3200" dirty="0" err="1">
                <a:solidFill>
                  <a:srgbClr val="00B050"/>
                </a:solidFill>
              </a:rPr>
              <a:t>революційні</a:t>
            </a:r>
            <a:r>
              <a:rPr lang="ru-RU" sz="3200" dirty="0">
                <a:solidFill>
                  <a:srgbClr val="00B050"/>
                </a:solidFill>
              </a:rPr>
              <a:t> </a:t>
            </a:r>
            <a:r>
              <a:rPr lang="ru-RU" sz="3200" dirty="0" err="1">
                <a:solidFill>
                  <a:srgbClr val="00B050"/>
                </a:solidFill>
              </a:rPr>
              <a:t>виступи</a:t>
            </a:r>
            <a:r>
              <a:rPr lang="ru-RU" sz="3200" dirty="0">
                <a:solidFill>
                  <a:srgbClr val="00B050"/>
                </a:solidFill>
              </a:rPr>
              <a:t> </a:t>
            </a:r>
            <a:r>
              <a:rPr lang="ru-RU" sz="3200" dirty="0" err="1">
                <a:solidFill>
                  <a:srgbClr val="00B050"/>
                </a:solidFill>
              </a:rPr>
              <a:t>ліберального</a:t>
            </a:r>
            <a:r>
              <a:rPr lang="ru-RU" sz="3200" dirty="0">
                <a:solidFill>
                  <a:srgbClr val="00B050"/>
                </a:solidFill>
              </a:rPr>
              <a:t> й </a:t>
            </a:r>
            <a:r>
              <a:rPr lang="ru-RU" sz="3200" dirty="0" err="1">
                <a:solidFill>
                  <a:srgbClr val="00B050"/>
                </a:solidFill>
              </a:rPr>
              <a:t>республіканського</a:t>
            </a:r>
            <a:r>
              <a:rPr lang="ru-RU" sz="3200" dirty="0">
                <a:solidFill>
                  <a:srgbClr val="00B050"/>
                </a:solidFill>
              </a:rPr>
              <a:t> характеру в </a:t>
            </a:r>
            <a:r>
              <a:rPr lang="ru-RU" sz="3200" dirty="0" err="1">
                <a:solidFill>
                  <a:srgbClr val="00B050"/>
                </a:solidFill>
              </a:rPr>
              <a:t>Європі</a:t>
            </a:r>
            <a:r>
              <a:rPr lang="ru-RU" sz="3200" dirty="0">
                <a:solidFill>
                  <a:srgbClr val="00B050"/>
                </a:solidFill>
              </a:rPr>
              <a:t>; </a:t>
            </a:r>
            <a:r>
              <a:rPr lang="ru-RU" sz="3200" dirty="0" err="1">
                <a:solidFill>
                  <a:srgbClr val="00B050"/>
                </a:solidFill>
              </a:rPr>
              <a:t>започаткована</a:t>
            </a:r>
            <a:r>
              <a:rPr lang="ru-RU" sz="3200" dirty="0">
                <a:solidFill>
                  <a:srgbClr val="00B050"/>
                </a:solidFill>
              </a:rPr>
              <a:t> Лютневою </a:t>
            </a:r>
            <a:r>
              <a:rPr lang="ru-RU" sz="3200" dirty="0" err="1">
                <a:solidFill>
                  <a:srgbClr val="00B050"/>
                </a:solidFill>
              </a:rPr>
              <a:t>революцією</a:t>
            </a:r>
            <a:r>
              <a:rPr lang="ru-RU" sz="3200" dirty="0">
                <a:solidFill>
                  <a:srgbClr val="00B050"/>
                </a:solidFill>
              </a:rPr>
              <a:t> 1848 у </a:t>
            </a:r>
            <a:r>
              <a:rPr lang="ru-RU" sz="3200" dirty="0" err="1">
                <a:solidFill>
                  <a:srgbClr val="00B050"/>
                </a:solidFill>
              </a:rPr>
              <a:t>Франції</a:t>
            </a:r>
            <a:r>
              <a:rPr lang="ru-RU" sz="3200" dirty="0">
                <a:solidFill>
                  <a:srgbClr val="00B050"/>
                </a:solidFill>
              </a:rPr>
              <a:t>; в </a:t>
            </a:r>
            <a:r>
              <a:rPr lang="ru-RU" sz="3200" dirty="0" err="1">
                <a:solidFill>
                  <a:srgbClr val="00B050"/>
                </a:solidFill>
              </a:rPr>
              <a:t>Італії</a:t>
            </a:r>
            <a:r>
              <a:rPr lang="ru-RU" sz="3200" dirty="0">
                <a:solidFill>
                  <a:srgbClr val="00B050"/>
                </a:solidFill>
              </a:rPr>
              <a:t> </a:t>
            </a:r>
            <a:r>
              <a:rPr lang="ru-RU" sz="3200" dirty="0" err="1">
                <a:solidFill>
                  <a:srgbClr val="00B050"/>
                </a:solidFill>
              </a:rPr>
              <a:t>спроби</a:t>
            </a:r>
            <a:r>
              <a:rPr lang="ru-RU" sz="3200" dirty="0">
                <a:solidFill>
                  <a:srgbClr val="00B050"/>
                </a:solidFill>
              </a:rPr>
              <a:t> </a:t>
            </a:r>
            <a:r>
              <a:rPr lang="ru-RU" sz="3200" dirty="0" err="1">
                <a:solidFill>
                  <a:srgbClr val="00B050"/>
                </a:solidFill>
              </a:rPr>
              <a:t>визволення</a:t>
            </a:r>
            <a:r>
              <a:rPr lang="ru-RU" sz="3200" dirty="0">
                <a:solidFill>
                  <a:srgbClr val="00B050"/>
                </a:solidFill>
              </a:rPr>
              <a:t> з-</a:t>
            </a:r>
            <a:r>
              <a:rPr lang="ru-RU" sz="3200" dirty="0" err="1">
                <a:solidFill>
                  <a:srgbClr val="00B050"/>
                </a:solidFill>
              </a:rPr>
              <a:t>під</a:t>
            </a:r>
            <a:r>
              <a:rPr lang="ru-RU" sz="3200" dirty="0">
                <a:solidFill>
                  <a:srgbClr val="00B050"/>
                </a:solidFill>
              </a:rPr>
              <a:t> австр. </a:t>
            </a:r>
            <a:r>
              <a:rPr lang="ru-RU" sz="3200" dirty="0" err="1">
                <a:solidFill>
                  <a:srgbClr val="00B050"/>
                </a:solidFill>
              </a:rPr>
              <a:t>панування</a:t>
            </a:r>
            <a:r>
              <a:rPr lang="ru-RU" sz="3200" dirty="0">
                <a:solidFill>
                  <a:srgbClr val="00B050"/>
                </a:solidFill>
              </a:rPr>
              <a:t> та </a:t>
            </a:r>
            <a:r>
              <a:rPr lang="ru-RU" sz="3200" dirty="0" err="1">
                <a:solidFill>
                  <a:srgbClr val="00B050"/>
                </a:solidFill>
              </a:rPr>
              <a:t>прийняття</a:t>
            </a:r>
            <a:r>
              <a:rPr lang="ru-RU" sz="3200" dirty="0">
                <a:solidFill>
                  <a:srgbClr val="00B050"/>
                </a:solidFill>
              </a:rPr>
              <a:t> у </a:t>
            </a:r>
            <a:r>
              <a:rPr lang="ru-RU" sz="3200" dirty="0" err="1">
                <a:solidFill>
                  <a:srgbClr val="00B050"/>
                </a:solidFill>
              </a:rPr>
              <a:t>низці</a:t>
            </a:r>
            <a:r>
              <a:rPr lang="ru-RU" sz="3200" dirty="0">
                <a:solidFill>
                  <a:srgbClr val="00B050"/>
                </a:solidFill>
              </a:rPr>
              <a:t> держав </a:t>
            </a:r>
            <a:r>
              <a:rPr lang="ru-RU" sz="3200" dirty="0" err="1">
                <a:solidFill>
                  <a:srgbClr val="00B050"/>
                </a:solidFill>
              </a:rPr>
              <a:t>конституцій</a:t>
            </a:r>
            <a:r>
              <a:rPr lang="ru-RU" sz="3200" dirty="0">
                <a:solidFill>
                  <a:srgbClr val="00B050"/>
                </a:solidFill>
              </a:rPr>
              <a:t>; в </a:t>
            </a:r>
            <a:r>
              <a:rPr lang="ru-RU" sz="3200" dirty="0" err="1">
                <a:solidFill>
                  <a:srgbClr val="00B050"/>
                </a:solidFill>
              </a:rPr>
              <a:t>Австрії</a:t>
            </a:r>
            <a:r>
              <a:rPr lang="ru-RU" sz="3200" dirty="0">
                <a:solidFill>
                  <a:srgbClr val="00B050"/>
                </a:solidFill>
              </a:rPr>
              <a:t> </a:t>
            </a:r>
            <a:r>
              <a:rPr lang="ru-RU" sz="3200" dirty="0" err="1">
                <a:solidFill>
                  <a:srgbClr val="00B050"/>
                </a:solidFill>
              </a:rPr>
              <a:t>усунення</a:t>
            </a:r>
            <a:r>
              <a:rPr lang="ru-RU" sz="3200" dirty="0">
                <a:solidFill>
                  <a:srgbClr val="00B050"/>
                </a:solidFill>
              </a:rPr>
              <a:t> К. </a:t>
            </a:r>
            <a:r>
              <a:rPr lang="ru-RU" sz="3200" dirty="0" err="1">
                <a:solidFill>
                  <a:srgbClr val="00B050"/>
                </a:solidFill>
              </a:rPr>
              <a:t>Меттерніха</a:t>
            </a:r>
            <a:r>
              <a:rPr lang="ru-RU" sz="3200" dirty="0">
                <a:solidFill>
                  <a:srgbClr val="00B050"/>
                </a:solidFill>
              </a:rPr>
              <a:t> та </a:t>
            </a:r>
            <a:r>
              <a:rPr lang="ru-RU" sz="3200" dirty="0" err="1">
                <a:solidFill>
                  <a:srgbClr val="00B050"/>
                </a:solidFill>
              </a:rPr>
              <a:t>октроювання</a:t>
            </a:r>
            <a:r>
              <a:rPr lang="ru-RU" sz="3200" dirty="0">
                <a:solidFill>
                  <a:srgbClr val="00B050"/>
                </a:solidFill>
              </a:rPr>
              <a:t> </a:t>
            </a:r>
            <a:r>
              <a:rPr lang="ru-RU" sz="3200" dirty="0" err="1" smtClean="0">
                <a:solidFill>
                  <a:srgbClr val="00B050"/>
                </a:solidFill>
              </a:rPr>
              <a:t>конституції</a:t>
            </a:r>
            <a:r>
              <a:rPr lang="ru-RU" sz="3200" dirty="0" smtClean="0">
                <a:solidFill>
                  <a:srgbClr val="00B050"/>
                </a:solidFill>
              </a:rPr>
              <a:t>.</a:t>
            </a:r>
            <a:endParaRPr lang="ru-RU" sz="3200" dirty="0">
              <a:solidFill>
                <a:srgbClr val="00B050"/>
              </a:solidFill>
            </a:endParaRPr>
          </a:p>
        </p:txBody>
      </p:sp>
    </p:spTree>
    <p:extLst>
      <p:ext uri="{BB962C8B-B14F-4D97-AF65-F5344CB8AC3E}">
        <p14:creationId xmlns:p14="http://schemas.microsoft.com/office/powerpoint/2010/main" val="2517303452"/>
      </p:ext>
    </p:extLst>
  </p:cSld>
  <p:clrMapOvr>
    <a:masterClrMapping/>
  </p:clrMapOvr>
  <mc:AlternateContent xmlns:mc="http://schemas.openxmlformats.org/markup-compatibility/2006" xmlns:p14="http://schemas.microsoft.com/office/powerpoint/2010/main">
    <mc:Choice Requires="p14">
      <p:transition spd="slow" p14:dur="1200">
        <p14:flip dir="r"/>
        <p:sndAc>
          <p:stSnd>
            <p:snd r:embed="rId2" name="explode.wav"/>
          </p:stSnd>
        </p:sndAc>
      </p:transition>
    </mc:Choice>
    <mc:Fallback xmlns="">
      <p:transition spd="slow">
        <p:fade/>
        <p:sndAc>
          <p:stSnd>
            <p:snd r:embed="rId3"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1520" y="0"/>
            <a:ext cx="8591550" cy="1268760"/>
          </a:xfrm>
        </p:spPr>
        <p:txBody>
          <a:bodyPr>
            <a:noAutofit/>
          </a:bodyPr>
          <a:lstStyle/>
          <a:p>
            <a:pPr algn="ctr"/>
            <a:r>
              <a:rPr lang="ru-RU" sz="4000" dirty="0">
                <a:solidFill>
                  <a:srgbClr val="FF0000"/>
                </a:solidFill>
              </a:rPr>
              <a:t>«Весна </a:t>
            </a:r>
            <a:r>
              <a:rPr lang="ru-RU" sz="4000" dirty="0" err="1">
                <a:solidFill>
                  <a:srgbClr val="FF0000"/>
                </a:solidFill>
              </a:rPr>
              <a:t>народів</a:t>
            </a:r>
            <a:r>
              <a:rPr lang="ru-RU" sz="4000" dirty="0">
                <a:solidFill>
                  <a:srgbClr val="FF0000"/>
                </a:solidFill>
              </a:rPr>
              <a:t>»</a:t>
            </a:r>
            <a:br>
              <a:rPr lang="ru-RU" sz="4000" dirty="0">
                <a:solidFill>
                  <a:srgbClr val="FF0000"/>
                </a:solidFill>
              </a:rPr>
            </a:br>
            <a:endParaRPr lang="ru-RU" sz="4000" dirty="0">
              <a:solidFill>
                <a:srgbClr val="FF0000"/>
              </a:solidFill>
            </a:endParaRPr>
          </a:p>
        </p:txBody>
      </p:sp>
      <p:pic>
        <p:nvPicPr>
          <p:cNvPr id="7" name="Объект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3608" y="836712"/>
            <a:ext cx="7704855" cy="577120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93563339"/>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explode.wav"/>
          </p:stSnd>
        </p:sndAc>
      </p:transition>
    </mc:Choice>
    <mc:Fallback xmlns="">
      <p:transition spd="slow">
        <p:fade/>
        <p:sndAc>
          <p:stSnd>
            <p:snd r:embed="rId4"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225" y="228600"/>
            <a:ext cx="8591550" cy="6224735"/>
          </a:xfrm>
        </p:spPr>
        <p:txBody>
          <a:bodyPr>
            <a:normAutofit fontScale="90000"/>
          </a:bodyPr>
          <a:lstStyle/>
          <a:p>
            <a:pPr algn="ctr"/>
            <a:r>
              <a:rPr lang="ru-RU" dirty="0">
                <a:solidFill>
                  <a:srgbClr val="00B0F0"/>
                </a:solidFill>
              </a:rPr>
              <a:t>У 1848-1849 </a:t>
            </a:r>
            <a:r>
              <a:rPr lang="ru-RU" dirty="0" err="1">
                <a:solidFill>
                  <a:srgbClr val="00B0F0"/>
                </a:solidFill>
              </a:rPr>
              <a:t>рр</a:t>
            </a:r>
            <a:r>
              <a:rPr lang="ru-RU" dirty="0">
                <a:solidFill>
                  <a:srgbClr val="00B0F0"/>
                </a:solidFill>
              </a:rPr>
              <a:t>. у </a:t>
            </a:r>
            <a:r>
              <a:rPr lang="ru-RU" dirty="0" err="1">
                <a:solidFill>
                  <a:srgbClr val="00B0F0"/>
                </a:solidFill>
              </a:rPr>
              <a:t>країнах</a:t>
            </a:r>
            <a:r>
              <a:rPr lang="ru-RU" dirty="0">
                <a:solidFill>
                  <a:srgbClr val="00B0F0"/>
                </a:solidFill>
              </a:rPr>
              <a:t> </a:t>
            </a:r>
            <a:r>
              <a:rPr lang="ru-RU" dirty="0" err="1">
                <a:solidFill>
                  <a:srgbClr val="00B0F0"/>
                </a:solidFill>
              </a:rPr>
              <a:t>Західної</a:t>
            </a:r>
            <a:r>
              <a:rPr lang="ru-RU" dirty="0">
                <a:solidFill>
                  <a:srgbClr val="00B0F0"/>
                </a:solidFill>
              </a:rPr>
              <a:t> і </a:t>
            </a:r>
            <a:r>
              <a:rPr lang="ru-RU" dirty="0" err="1">
                <a:solidFill>
                  <a:srgbClr val="00B0F0"/>
                </a:solidFill>
              </a:rPr>
              <a:t>Центральної</a:t>
            </a:r>
            <a:r>
              <a:rPr lang="ru-RU" dirty="0">
                <a:solidFill>
                  <a:srgbClr val="00B0F0"/>
                </a:solidFill>
              </a:rPr>
              <a:t> </a:t>
            </a:r>
            <a:r>
              <a:rPr lang="ru-RU" dirty="0" err="1">
                <a:solidFill>
                  <a:srgbClr val="00B0F0"/>
                </a:solidFill>
              </a:rPr>
              <a:t>Європи</a:t>
            </a:r>
            <a:r>
              <a:rPr lang="ru-RU" dirty="0">
                <a:solidFill>
                  <a:srgbClr val="00B0F0"/>
                </a:solidFill>
              </a:rPr>
              <a:t> </a:t>
            </a:r>
            <a:r>
              <a:rPr lang="ru-RU" dirty="0" err="1">
                <a:solidFill>
                  <a:srgbClr val="00B0F0"/>
                </a:solidFill>
              </a:rPr>
              <a:t>спалахнули</a:t>
            </a:r>
            <a:r>
              <a:rPr lang="ru-RU" dirty="0">
                <a:solidFill>
                  <a:srgbClr val="00B0F0"/>
                </a:solidFill>
              </a:rPr>
              <a:t> </a:t>
            </a:r>
            <a:r>
              <a:rPr lang="ru-RU" dirty="0" err="1">
                <a:solidFill>
                  <a:srgbClr val="00B0F0"/>
                </a:solidFill>
              </a:rPr>
              <a:t>нові</a:t>
            </a:r>
            <a:r>
              <a:rPr lang="ru-RU" dirty="0">
                <a:solidFill>
                  <a:srgbClr val="00B0F0"/>
                </a:solidFill>
              </a:rPr>
              <a:t> </a:t>
            </a:r>
            <a:r>
              <a:rPr lang="ru-RU" dirty="0" err="1">
                <a:solidFill>
                  <a:srgbClr val="00B0F0"/>
                </a:solidFill>
              </a:rPr>
              <a:t>буржуазні</a:t>
            </a:r>
            <a:r>
              <a:rPr lang="ru-RU" dirty="0">
                <a:solidFill>
                  <a:srgbClr val="00B0F0"/>
                </a:solidFill>
              </a:rPr>
              <a:t> </a:t>
            </a:r>
            <a:r>
              <a:rPr lang="ru-RU" dirty="0" err="1">
                <a:solidFill>
                  <a:srgbClr val="00B0F0"/>
                </a:solidFill>
              </a:rPr>
              <a:t>революції</a:t>
            </a:r>
            <a:r>
              <a:rPr lang="ru-RU" dirty="0">
                <a:solidFill>
                  <a:srgbClr val="00B0F0"/>
                </a:solidFill>
              </a:rPr>
              <a:t>. Вони </a:t>
            </a:r>
            <a:r>
              <a:rPr lang="ru-RU" dirty="0" err="1">
                <a:solidFill>
                  <a:srgbClr val="00B0F0"/>
                </a:solidFill>
              </a:rPr>
              <a:t>охопили</a:t>
            </a:r>
            <a:r>
              <a:rPr lang="ru-RU" dirty="0">
                <a:solidFill>
                  <a:srgbClr val="00B0F0"/>
                </a:solidFill>
              </a:rPr>
              <a:t> </a:t>
            </a:r>
            <a:r>
              <a:rPr lang="ru-RU" dirty="0" err="1">
                <a:solidFill>
                  <a:srgbClr val="00B0F0"/>
                </a:solidFill>
              </a:rPr>
              <a:t>Францію</a:t>
            </a:r>
            <a:r>
              <a:rPr lang="ru-RU" dirty="0">
                <a:solidFill>
                  <a:srgbClr val="00B0F0"/>
                </a:solidFill>
              </a:rPr>
              <a:t>, </a:t>
            </a:r>
            <a:r>
              <a:rPr lang="ru-RU" dirty="0" err="1">
                <a:solidFill>
                  <a:srgbClr val="00B0F0"/>
                </a:solidFill>
              </a:rPr>
              <a:t>Німеччину</a:t>
            </a:r>
            <a:r>
              <a:rPr lang="ru-RU" dirty="0">
                <a:solidFill>
                  <a:srgbClr val="00B0F0"/>
                </a:solidFill>
              </a:rPr>
              <a:t>, </a:t>
            </a:r>
            <a:r>
              <a:rPr lang="ru-RU" dirty="0" err="1">
                <a:solidFill>
                  <a:srgbClr val="00B0F0"/>
                </a:solidFill>
              </a:rPr>
              <a:t>багатонаціональну</a:t>
            </a:r>
            <a:r>
              <a:rPr lang="ru-RU" dirty="0">
                <a:solidFill>
                  <a:srgbClr val="00B0F0"/>
                </a:solidFill>
              </a:rPr>
              <a:t> </a:t>
            </a:r>
            <a:r>
              <a:rPr lang="ru-RU" dirty="0" err="1">
                <a:solidFill>
                  <a:srgbClr val="00B0F0"/>
                </a:solidFill>
              </a:rPr>
              <a:t>Австрійську</a:t>
            </a:r>
            <a:r>
              <a:rPr lang="ru-RU" dirty="0">
                <a:solidFill>
                  <a:srgbClr val="00B0F0"/>
                </a:solidFill>
              </a:rPr>
              <a:t> </a:t>
            </a:r>
            <a:r>
              <a:rPr lang="ru-RU" dirty="0" err="1">
                <a:solidFill>
                  <a:srgbClr val="00B0F0"/>
                </a:solidFill>
              </a:rPr>
              <a:t>імперію</a:t>
            </a:r>
            <a:r>
              <a:rPr lang="ru-RU" dirty="0">
                <a:solidFill>
                  <a:srgbClr val="00B0F0"/>
                </a:solidFill>
              </a:rPr>
              <a:t> та </a:t>
            </a:r>
            <a:r>
              <a:rPr lang="ru-RU" dirty="0" err="1">
                <a:solidFill>
                  <a:srgbClr val="00B0F0"/>
                </a:solidFill>
              </a:rPr>
              <a:t>італійські</a:t>
            </a:r>
            <a:r>
              <a:rPr lang="ru-RU" dirty="0">
                <a:solidFill>
                  <a:srgbClr val="00B0F0"/>
                </a:solidFill>
              </a:rPr>
              <a:t> </a:t>
            </a:r>
            <a:r>
              <a:rPr lang="ru-RU" dirty="0" err="1">
                <a:solidFill>
                  <a:srgbClr val="00B0F0"/>
                </a:solidFill>
              </a:rPr>
              <a:t>держави</a:t>
            </a:r>
            <a:r>
              <a:rPr lang="ru-RU" dirty="0">
                <a:solidFill>
                  <a:srgbClr val="00B0F0"/>
                </a:solidFill>
              </a:rPr>
              <a:t>. </a:t>
            </a:r>
            <a:r>
              <a:rPr lang="ru-RU" dirty="0" err="1">
                <a:solidFill>
                  <a:srgbClr val="00B0F0"/>
                </a:solidFill>
              </a:rPr>
              <a:t>Ніколи</a:t>
            </a:r>
            <a:r>
              <a:rPr lang="ru-RU" dirty="0">
                <a:solidFill>
                  <a:srgbClr val="00B0F0"/>
                </a:solidFill>
              </a:rPr>
              <a:t> </a:t>
            </a:r>
            <a:r>
              <a:rPr lang="ru-RU" dirty="0" err="1">
                <a:solidFill>
                  <a:srgbClr val="00B0F0"/>
                </a:solidFill>
              </a:rPr>
              <a:t>ще</a:t>
            </a:r>
            <a:r>
              <a:rPr lang="ru-RU" dirty="0">
                <a:solidFill>
                  <a:srgbClr val="00B0F0"/>
                </a:solidFill>
              </a:rPr>
              <a:t> </a:t>
            </a:r>
            <a:r>
              <a:rPr lang="ru-RU" dirty="0" err="1">
                <a:solidFill>
                  <a:srgbClr val="00B0F0"/>
                </a:solidFill>
              </a:rPr>
              <a:t>Європа</a:t>
            </a:r>
            <a:r>
              <a:rPr lang="ru-RU" dirty="0">
                <a:solidFill>
                  <a:srgbClr val="00B0F0"/>
                </a:solidFill>
              </a:rPr>
              <a:t> не </a:t>
            </a:r>
            <a:r>
              <a:rPr lang="ru-RU" dirty="0" err="1">
                <a:solidFill>
                  <a:srgbClr val="00B0F0"/>
                </a:solidFill>
              </a:rPr>
              <a:t>бачила</a:t>
            </a:r>
            <a:r>
              <a:rPr lang="ru-RU" dirty="0">
                <a:solidFill>
                  <a:srgbClr val="00B0F0"/>
                </a:solidFill>
              </a:rPr>
              <a:t> такого </a:t>
            </a:r>
            <a:r>
              <a:rPr lang="ru-RU" dirty="0" err="1">
                <a:solidFill>
                  <a:srgbClr val="00B0F0"/>
                </a:solidFill>
              </a:rPr>
              <a:t>розмаху</a:t>
            </a:r>
            <a:r>
              <a:rPr lang="ru-RU" dirty="0">
                <a:solidFill>
                  <a:srgbClr val="00B0F0"/>
                </a:solidFill>
              </a:rPr>
              <a:t> </a:t>
            </a:r>
            <a:r>
              <a:rPr lang="ru-RU" dirty="0" err="1">
                <a:solidFill>
                  <a:srgbClr val="00B0F0"/>
                </a:solidFill>
              </a:rPr>
              <a:t>народних</a:t>
            </a:r>
            <a:r>
              <a:rPr lang="ru-RU" dirty="0">
                <a:solidFill>
                  <a:srgbClr val="00B0F0"/>
                </a:solidFill>
              </a:rPr>
              <a:t> </a:t>
            </a:r>
            <a:r>
              <a:rPr lang="ru-RU" dirty="0" err="1">
                <a:solidFill>
                  <a:srgbClr val="00B0F0"/>
                </a:solidFill>
              </a:rPr>
              <a:t>виступів</a:t>
            </a:r>
            <a:r>
              <a:rPr lang="ru-RU" dirty="0">
                <a:solidFill>
                  <a:srgbClr val="00B0F0"/>
                </a:solidFill>
              </a:rPr>
              <a:t>, </a:t>
            </a:r>
            <a:r>
              <a:rPr lang="ru-RU" dirty="0" err="1">
                <a:solidFill>
                  <a:srgbClr val="00B0F0"/>
                </a:solidFill>
              </a:rPr>
              <a:t>подібного</a:t>
            </a:r>
            <a:r>
              <a:rPr lang="ru-RU" dirty="0">
                <a:solidFill>
                  <a:srgbClr val="00B0F0"/>
                </a:solidFill>
              </a:rPr>
              <a:t> </a:t>
            </a:r>
            <a:r>
              <a:rPr lang="ru-RU" dirty="0" err="1">
                <a:solidFill>
                  <a:srgbClr val="00B0F0"/>
                </a:solidFill>
              </a:rPr>
              <a:t>піднесення</a:t>
            </a:r>
            <a:r>
              <a:rPr lang="ru-RU" dirty="0">
                <a:solidFill>
                  <a:srgbClr val="00B0F0"/>
                </a:solidFill>
              </a:rPr>
              <a:t> </a:t>
            </a:r>
            <a:r>
              <a:rPr lang="ru-RU" dirty="0" err="1">
                <a:solidFill>
                  <a:srgbClr val="00B0F0"/>
                </a:solidFill>
              </a:rPr>
              <a:t>національно-визвольної</a:t>
            </a:r>
            <a:r>
              <a:rPr lang="ru-RU" dirty="0">
                <a:solidFill>
                  <a:srgbClr val="00B0F0"/>
                </a:solidFill>
              </a:rPr>
              <a:t> </a:t>
            </a:r>
            <a:r>
              <a:rPr lang="ru-RU" dirty="0" err="1">
                <a:solidFill>
                  <a:srgbClr val="00B0F0"/>
                </a:solidFill>
              </a:rPr>
              <a:t>боротьби</a:t>
            </a:r>
            <a:r>
              <a:rPr lang="ru-RU" dirty="0">
                <a:solidFill>
                  <a:srgbClr val="00B0F0"/>
                </a:solidFill>
              </a:rPr>
              <a:t> </a:t>
            </a:r>
            <a:r>
              <a:rPr lang="ru-RU" dirty="0" err="1">
                <a:solidFill>
                  <a:srgbClr val="00B0F0"/>
                </a:solidFill>
              </a:rPr>
              <a:t>поневолених</a:t>
            </a:r>
            <a:r>
              <a:rPr lang="ru-RU" dirty="0">
                <a:solidFill>
                  <a:srgbClr val="00B0F0"/>
                </a:solidFill>
              </a:rPr>
              <a:t> </a:t>
            </a:r>
            <a:r>
              <a:rPr lang="ru-RU" dirty="0" err="1">
                <a:solidFill>
                  <a:srgbClr val="00B0F0"/>
                </a:solidFill>
              </a:rPr>
              <a:t>народів</a:t>
            </a:r>
            <a:r>
              <a:rPr lang="ru-RU" dirty="0">
                <a:solidFill>
                  <a:srgbClr val="00B0F0"/>
                </a:solidFill>
              </a:rPr>
              <a:t>. </a:t>
            </a:r>
            <a:r>
              <a:rPr lang="ru-RU" dirty="0" err="1">
                <a:solidFill>
                  <a:srgbClr val="00B0F0"/>
                </a:solidFill>
              </a:rPr>
              <a:t>Хоча</a:t>
            </a:r>
            <a:r>
              <a:rPr lang="ru-RU" dirty="0">
                <a:solidFill>
                  <a:srgbClr val="00B0F0"/>
                </a:solidFill>
              </a:rPr>
              <a:t> у </a:t>
            </a:r>
            <a:r>
              <a:rPr lang="ru-RU" dirty="0" err="1">
                <a:solidFill>
                  <a:srgbClr val="00B0F0"/>
                </a:solidFill>
              </a:rPr>
              <a:t>різних</a:t>
            </a:r>
            <a:r>
              <a:rPr lang="ru-RU" dirty="0">
                <a:solidFill>
                  <a:srgbClr val="00B0F0"/>
                </a:solidFill>
              </a:rPr>
              <a:t> </a:t>
            </a:r>
            <a:r>
              <a:rPr lang="ru-RU" dirty="0" err="1">
                <a:solidFill>
                  <a:srgbClr val="00B0F0"/>
                </a:solidFill>
              </a:rPr>
              <a:t>країнах</a:t>
            </a:r>
            <a:r>
              <a:rPr lang="ru-RU" dirty="0">
                <a:solidFill>
                  <a:srgbClr val="00B0F0"/>
                </a:solidFill>
              </a:rPr>
              <a:t> </a:t>
            </a:r>
            <a:r>
              <a:rPr lang="ru-RU" dirty="0" err="1">
                <a:solidFill>
                  <a:srgbClr val="00B0F0"/>
                </a:solidFill>
              </a:rPr>
              <a:t>гострота</a:t>
            </a:r>
            <a:r>
              <a:rPr lang="ru-RU" dirty="0">
                <a:solidFill>
                  <a:srgbClr val="00B0F0"/>
                </a:solidFill>
              </a:rPr>
              <a:t> </a:t>
            </a:r>
            <a:r>
              <a:rPr lang="ru-RU" dirty="0" err="1">
                <a:solidFill>
                  <a:srgbClr val="00B0F0"/>
                </a:solidFill>
              </a:rPr>
              <a:t>боротьби</a:t>
            </a:r>
            <a:r>
              <a:rPr lang="ru-RU" dirty="0">
                <a:solidFill>
                  <a:srgbClr val="00B0F0"/>
                </a:solidFill>
              </a:rPr>
              <a:t> та </a:t>
            </a:r>
            <a:r>
              <a:rPr lang="ru-RU" dirty="0" err="1">
                <a:solidFill>
                  <a:srgbClr val="00B0F0"/>
                </a:solidFill>
              </a:rPr>
              <a:t>перебіг</a:t>
            </a:r>
            <a:r>
              <a:rPr lang="ru-RU" dirty="0">
                <a:solidFill>
                  <a:srgbClr val="00B0F0"/>
                </a:solidFill>
              </a:rPr>
              <a:t> </a:t>
            </a:r>
            <a:r>
              <a:rPr lang="ru-RU" dirty="0" err="1">
                <a:solidFill>
                  <a:srgbClr val="00B0F0"/>
                </a:solidFill>
              </a:rPr>
              <a:t>подій</a:t>
            </a:r>
            <a:r>
              <a:rPr lang="ru-RU" dirty="0">
                <a:solidFill>
                  <a:srgbClr val="00B0F0"/>
                </a:solidFill>
              </a:rPr>
              <a:t> </a:t>
            </a:r>
            <a:r>
              <a:rPr lang="ru-RU" dirty="0" err="1">
                <a:solidFill>
                  <a:srgbClr val="00B0F0"/>
                </a:solidFill>
              </a:rPr>
              <a:t>були</a:t>
            </a:r>
            <a:r>
              <a:rPr lang="ru-RU" dirty="0">
                <a:solidFill>
                  <a:srgbClr val="00B0F0"/>
                </a:solidFill>
              </a:rPr>
              <a:t> не </a:t>
            </a:r>
            <a:r>
              <a:rPr lang="ru-RU" dirty="0" err="1">
                <a:solidFill>
                  <a:srgbClr val="00B0F0"/>
                </a:solidFill>
              </a:rPr>
              <a:t>однаковими</a:t>
            </a:r>
            <a:r>
              <a:rPr lang="ru-RU" dirty="0">
                <a:solidFill>
                  <a:srgbClr val="00B0F0"/>
                </a:solidFill>
              </a:rPr>
              <a:t>, для </a:t>
            </a:r>
            <a:r>
              <a:rPr lang="ru-RU" dirty="0" err="1">
                <a:solidFill>
                  <a:srgbClr val="00B0F0"/>
                </a:solidFill>
              </a:rPr>
              <a:t>сучасників</a:t>
            </a:r>
            <a:r>
              <a:rPr lang="ru-RU" dirty="0">
                <a:solidFill>
                  <a:srgbClr val="00B0F0"/>
                </a:solidFill>
              </a:rPr>
              <a:t> </a:t>
            </a:r>
            <a:r>
              <a:rPr lang="ru-RU" dirty="0" err="1">
                <a:solidFill>
                  <a:srgbClr val="00B0F0"/>
                </a:solidFill>
              </a:rPr>
              <a:t>було</a:t>
            </a:r>
            <a:r>
              <a:rPr lang="ru-RU" dirty="0">
                <a:solidFill>
                  <a:srgbClr val="00B0F0"/>
                </a:solidFill>
              </a:rPr>
              <a:t> </a:t>
            </a:r>
            <a:r>
              <a:rPr lang="ru-RU" dirty="0" err="1">
                <a:solidFill>
                  <a:srgbClr val="00B0F0"/>
                </a:solidFill>
              </a:rPr>
              <a:t>цілком</a:t>
            </a:r>
            <a:r>
              <a:rPr lang="ru-RU" dirty="0">
                <a:solidFill>
                  <a:srgbClr val="00B0F0"/>
                </a:solidFill>
              </a:rPr>
              <a:t> очевидно, </a:t>
            </a:r>
            <a:r>
              <a:rPr lang="ru-RU" dirty="0" err="1">
                <a:solidFill>
                  <a:srgbClr val="00B0F0"/>
                </a:solidFill>
              </a:rPr>
              <a:t>що</a:t>
            </a:r>
            <a:r>
              <a:rPr lang="ru-RU" dirty="0">
                <a:solidFill>
                  <a:srgbClr val="00B0F0"/>
                </a:solidFill>
              </a:rPr>
              <a:t> </a:t>
            </a:r>
            <a:r>
              <a:rPr lang="ru-RU" dirty="0" err="1">
                <a:solidFill>
                  <a:srgbClr val="00B0F0"/>
                </a:solidFill>
              </a:rPr>
              <a:t>революція</a:t>
            </a:r>
            <a:r>
              <a:rPr lang="ru-RU" dirty="0">
                <a:solidFill>
                  <a:srgbClr val="00B0F0"/>
                </a:solidFill>
              </a:rPr>
              <a:t> </a:t>
            </a:r>
            <a:r>
              <a:rPr lang="ru-RU" dirty="0" err="1">
                <a:solidFill>
                  <a:srgbClr val="00B0F0"/>
                </a:solidFill>
              </a:rPr>
              <a:t>набула</a:t>
            </a:r>
            <a:r>
              <a:rPr lang="ru-RU" dirty="0">
                <a:solidFill>
                  <a:srgbClr val="00B0F0"/>
                </a:solidFill>
              </a:rPr>
              <a:t> </a:t>
            </a:r>
            <a:r>
              <a:rPr lang="ru-RU" dirty="0" err="1">
                <a:solidFill>
                  <a:srgbClr val="00B0F0"/>
                </a:solidFill>
              </a:rPr>
              <a:t>загальноєвропейського</a:t>
            </a:r>
            <a:r>
              <a:rPr lang="ru-RU" dirty="0">
                <a:solidFill>
                  <a:srgbClr val="00B0F0"/>
                </a:solidFill>
              </a:rPr>
              <a:t> </a:t>
            </a:r>
            <a:r>
              <a:rPr lang="ru-RU" dirty="0" smtClean="0">
                <a:solidFill>
                  <a:srgbClr val="00B0F0"/>
                </a:solidFill>
              </a:rPr>
              <a:t>масштабу.</a:t>
            </a:r>
            <a:endParaRPr lang="ru-RU" dirty="0">
              <a:solidFill>
                <a:srgbClr val="00B0F0"/>
              </a:solidFill>
            </a:endParaRPr>
          </a:p>
        </p:txBody>
      </p:sp>
    </p:spTree>
    <p:extLst>
      <p:ext uri="{BB962C8B-B14F-4D97-AF65-F5344CB8AC3E}">
        <p14:creationId xmlns:p14="http://schemas.microsoft.com/office/powerpoint/2010/main" val="283699714"/>
      </p:ext>
    </p:extLst>
  </p:cSld>
  <p:clrMapOvr>
    <a:masterClrMapping/>
  </p:clrMapOvr>
  <p:transition spd="slow">
    <p:randomBar dir="vert"/>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225" y="228600"/>
            <a:ext cx="8591550" cy="1184176"/>
          </a:xfrm>
        </p:spPr>
        <p:txBody>
          <a:bodyPr>
            <a:normAutofit fontScale="90000"/>
          </a:bodyPr>
          <a:lstStyle/>
          <a:p>
            <a:r>
              <a:rPr lang="ru-RU" dirty="0" err="1">
                <a:solidFill>
                  <a:srgbClr val="FF0000"/>
                </a:solidFill>
              </a:rPr>
              <a:t>Революція</a:t>
            </a:r>
            <a:r>
              <a:rPr lang="ru-RU" dirty="0">
                <a:solidFill>
                  <a:srgbClr val="FF0000"/>
                </a:solidFill>
              </a:rPr>
              <a:t> 1848 р. у </a:t>
            </a:r>
            <a:r>
              <a:rPr lang="ru-RU" dirty="0" err="1">
                <a:solidFill>
                  <a:srgbClr val="FF0000"/>
                </a:solidFill>
              </a:rPr>
              <a:t>Франції</a:t>
            </a:r>
            <a:r>
              <a:rPr lang="ru-RU" dirty="0">
                <a:solidFill>
                  <a:srgbClr val="FF0000"/>
                </a:solidFill>
              </a:rPr>
              <a:t>. Друга </a:t>
            </a:r>
            <a:r>
              <a:rPr lang="ru-RU" dirty="0" err="1">
                <a:solidFill>
                  <a:srgbClr val="FF0000"/>
                </a:solidFill>
              </a:rPr>
              <a:t>республіка</a:t>
            </a:r>
            <a:r>
              <a:rPr lang="ru-RU" dirty="0"/>
              <a:t/>
            </a:r>
            <a:br>
              <a:rPr lang="ru-RU" dirty="0"/>
            </a:br>
            <a:endParaRPr lang="ru-RU" dirty="0"/>
          </a:p>
        </p:txBody>
      </p:sp>
      <p:pic>
        <p:nvPicPr>
          <p:cNvPr id="4" name="Объект 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333500" y="1309687"/>
            <a:ext cx="6477000" cy="49149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586737304"/>
      </p:ext>
    </p:extLst>
  </p:cSld>
  <p:clrMapOvr>
    <a:masterClrMapping/>
  </p:clrMapOvr>
  <mc:AlternateContent xmlns:mc="http://schemas.openxmlformats.org/markup-compatibility/2006" xmlns:p14="http://schemas.microsoft.com/office/powerpoint/2010/main">
    <mc:Choice Requires="p14">
      <p:transition spd="slow" p14:dur="1600">
        <p14:conveyor dir="l"/>
        <p:sndAc>
          <p:stSnd>
            <p:snd r:embed="rId2" name="explode.wav"/>
          </p:stSnd>
        </p:sndAc>
      </p:transition>
    </mc:Choice>
    <mc:Fallback xmlns="">
      <p:transition spd="slow">
        <p:fade/>
        <p:sndAc>
          <p:stSnd>
            <p:snd r:embed="rId4"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225" y="228600"/>
            <a:ext cx="8591550" cy="6224735"/>
          </a:xfrm>
        </p:spPr>
        <p:txBody>
          <a:bodyPr>
            <a:normAutofit fontScale="90000"/>
          </a:bodyPr>
          <a:lstStyle/>
          <a:p>
            <a:pPr algn="ctr"/>
            <a:r>
              <a:rPr lang="ru-RU" dirty="0" err="1">
                <a:solidFill>
                  <a:schemeClr val="accent2">
                    <a:lumMod val="75000"/>
                  </a:schemeClr>
                </a:solidFill>
              </a:rPr>
              <a:t>Внутрішня</a:t>
            </a:r>
            <a:r>
              <a:rPr lang="ru-RU" dirty="0">
                <a:solidFill>
                  <a:schemeClr val="accent2">
                    <a:lumMod val="75000"/>
                  </a:schemeClr>
                </a:solidFill>
              </a:rPr>
              <a:t> і </a:t>
            </a:r>
            <a:r>
              <a:rPr lang="ru-RU" dirty="0" err="1">
                <a:solidFill>
                  <a:schemeClr val="accent2">
                    <a:lumMod val="75000"/>
                  </a:schemeClr>
                </a:solidFill>
              </a:rPr>
              <a:t>зовнішня</a:t>
            </a:r>
            <a:r>
              <a:rPr lang="ru-RU" dirty="0">
                <a:solidFill>
                  <a:schemeClr val="accent2">
                    <a:lumMod val="75000"/>
                  </a:schemeClr>
                </a:solidFill>
              </a:rPr>
              <a:t> </a:t>
            </a:r>
            <a:r>
              <a:rPr lang="ru-RU" dirty="0" err="1">
                <a:solidFill>
                  <a:schemeClr val="accent2">
                    <a:lumMod val="75000"/>
                  </a:schemeClr>
                </a:solidFill>
              </a:rPr>
              <a:t>політика</a:t>
            </a:r>
            <a:r>
              <a:rPr lang="ru-RU" dirty="0">
                <a:solidFill>
                  <a:schemeClr val="accent2">
                    <a:lumMod val="75000"/>
                  </a:schemeClr>
                </a:solidFill>
              </a:rPr>
              <a:t> </a:t>
            </a:r>
            <a:r>
              <a:rPr lang="ru-RU" dirty="0" err="1">
                <a:solidFill>
                  <a:schemeClr val="accent2">
                    <a:lumMod val="75000"/>
                  </a:schemeClr>
                </a:solidFill>
              </a:rPr>
              <a:t>Липневої</a:t>
            </a:r>
            <a:r>
              <a:rPr lang="ru-RU" dirty="0">
                <a:solidFill>
                  <a:schemeClr val="accent2">
                    <a:lumMod val="75000"/>
                  </a:schemeClr>
                </a:solidFill>
              </a:rPr>
              <a:t> </a:t>
            </a:r>
            <a:r>
              <a:rPr lang="ru-RU" dirty="0" err="1">
                <a:solidFill>
                  <a:schemeClr val="accent2">
                    <a:lumMod val="75000"/>
                  </a:schemeClr>
                </a:solidFill>
              </a:rPr>
              <a:t>монархії</a:t>
            </a:r>
            <a:r>
              <a:rPr lang="ru-RU" dirty="0">
                <a:solidFill>
                  <a:schemeClr val="accent2">
                    <a:lumMod val="75000"/>
                  </a:schemeClr>
                </a:solidFill>
              </a:rPr>
              <a:t> в 30-40-ві роки </a:t>
            </a:r>
            <a:r>
              <a:rPr lang="en-US" dirty="0">
                <a:solidFill>
                  <a:schemeClr val="accent2">
                    <a:lumMod val="75000"/>
                  </a:schemeClr>
                </a:solidFill>
              </a:rPr>
              <a:t>XIX </a:t>
            </a:r>
            <a:r>
              <a:rPr lang="ru-RU" dirty="0">
                <a:solidFill>
                  <a:schemeClr val="accent2">
                    <a:lumMod val="75000"/>
                  </a:schemeClr>
                </a:solidFill>
              </a:rPr>
              <a:t>ст. </a:t>
            </a:r>
            <a:r>
              <a:rPr lang="ru-RU" dirty="0" err="1">
                <a:solidFill>
                  <a:schemeClr val="accent2">
                    <a:lumMod val="75000"/>
                  </a:schemeClr>
                </a:solidFill>
              </a:rPr>
              <a:t>поступово</a:t>
            </a:r>
            <a:r>
              <a:rPr lang="ru-RU" dirty="0">
                <a:solidFill>
                  <a:schemeClr val="accent2">
                    <a:lumMod val="75000"/>
                  </a:schemeClr>
                </a:solidFill>
              </a:rPr>
              <a:t> привела до того, </a:t>
            </a:r>
            <a:r>
              <a:rPr lang="ru-RU" dirty="0" err="1">
                <a:solidFill>
                  <a:schemeClr val="accent2">
                    <a:lumMod val="75000"/>
                  </a:schemeClr>
                </a:solidFill>
              </a:rPr>
              <a:t>що</a:t>
            </a:r>
            <a:r>
              <a:rPr lang="ru-RU" dirty="0">
                <a:solidFill>
                  <a:schemeClr val="accent2">
                    <a:lumMod val="75000"/>
                  </a:schemeClr>
                </a:solidFill>
              </a:rPr>
              <a:t> в </a:t>
            </a:r>
            <a:r>
              <a:rPr lang="ru-RU" dirty="0" err="1">
                <a:solidFill>
                  <a:schemeClr val="accent2">
                    <a:lumMod val="75000"/>
                  </a:schemeClr>
                </a:solidFill>
              </a:rPr>
              <a:t>опозиції</a:t>
            </a:r>
            <a:r>
              <a:rPr lang="ru-RU" dirty="0">
                <a:solidFill>
                  <a:schemeClr val="accent2">
                    <a:lumMod val="75000"/>
                  </a:schemeClr>
                </a:solidFill>
              </a:rPr>
              <a:t> до режиму </a:t>
            </a:r>
            <a:r>
              <a:rPr lang="ru-RU" dirty="0" err="1">
                <a:solidFill>
                  <a:schemeClr val="accent2">
                    <a:lumMod val="75000"/>
                  </a:schemeClr>
                </a:solidFill>
              </a:rPr>
              <a:t>опинилися</a:t>
            </a:r>
            <a:r>
              <a:rPr lang="ru-RU" dirty="0">
                <a:solidFill>
                  <a:schemeClr val="accent2">
                    <a:lumMod val="75000"/>
                  </a:schemeClr>
                </a:solidFill>
              </a:rPr>
              <a:t> </a:t>
            </a:r>
            <a:r>
              <a:rPr lang="ru-RU" dirty="0" err="1">
                <a:solidFill>
                  <a:schemeClr val="accent2">
                    <a:lumMod val="75000"/>
                  </a:schemeClr>
                </a:solidFill>
              </a:rPr>
              <a:t>найрізноманітніші</a:t>
            </a:r>
            <a:r>
              <a:rPr lang="ru-RU" dirty="0">
                <a:solidFill>
                  <a:schemeClr val="accent2">
                    <a:lumMod val="75000"/>
                  </a:schemeClr>
                </a:solidFill>
              </a:rPr>
              <a:t> </a:t>
            </a:r>
            <a:r>
              <a:rPr lang="ru-RU" dirty="0" err="1">
                <a:solidFill>
                  <a:schemeClr val="accent2">
                    <a:lumMod val="75000"/>
                  </a:schemeClr>
                </a:solidFill>
              </a:rPr>
              <a:t>верстви</a:t>
            </a:r>
            <a:r>
              <a:rPr lang="ru-RU" dirty="0">
                <a:solidFill>
                  <a:schemeClr val="accent2">
                    <a:lumMod val="75000"/>
                  </a:schemeClr>
                </a:solidFill>
              </a:rPr>
              <a:t> </a:t>
            </a:r>
            <a:r>
              <a:rPr lang="ru-RU" dirty="0" err="1">
                <a:solidFill>
                  <a:schemeClr val="accent2">
                    <a:lumMod val="75000"/>
                  </a:schemeClr>
                </a:solidFill>
              </a:rPr>
              <a:t>населення</a:t>
            </a:r>
            <a:r>
              <a:rPr lang="ru-RU" dirty="0">
                <a:solidFill>
                  <a:schemeClr val="accent2">
                    <a:lumMod val="75000"/>
                  </a:schemeClr>
                </a:solidFill>
              </a:rPr>
              <a:t> - </a:t>
            </a:r>
            <a:r>
              <a:rPr lang="ru-RU" dirty="0" err="1">
                <a:solidFill>
                  <a:schemeClr val="accent2">
                    <a:lumMod val="75000"/>
                  </a:schemeClr>
                </a:solidFill>
              </a:rPr>
              <a:t>робітники</a:t>
            </a:r>
            <a:r>
              <a:rPr lang="ru-RU" dirty="0">
                <a:solidFill>
                  <a:schemeClr val="accent2">
                    <a:lumMod val="75000"/>
                  </a:schemeClr>
                </a:solidFill>
              </a:rPr>
              <a:t>, </a:t>
            </a:r>
            <a:r>
              <a:rPr lang="ru-RU" dirty="0" err="1">
                <a:solidFill>
                  <a:schemeClr val="accent2">
                    <a:lumMod val="75000"/>
                  </a:schemeClr>
                </a:solidFill>
              </a:rPr>
              <a:t>селяни</a:t>
            </a:r>
            <a:r>
              <a:rPr lang="ru-RU" dirty="0">
                <a:solidFill>
                  <a:schemeClr val="accent2">
                    <a:lumMod val="75000"/>
                  </a:schemeClr>
                </a:solidFill>
              </a:rPr>
              <a:t>, </a:t>
            </a:r>
            <a:r>
              <a:rPr lang="ru-RU" dirty="0" err="1">
                <a:solidFill>
                  <a:schemeClr val="accent2">
                    <a:lumMod val="75000"/>
                  </a:schemeClr>
                </a:solidFill>
              </a:rPr>
              <a:t>частина</a:t>
            </a:r>
            <a:r>
              <a:rPr lang="ru-RU" dirty="0">
                <a:solidFill>
                  <a:schemeClr val="accent2">
                    <a:lumMod val="75000"/>
                  </a:schemeClr>
                </a:solidFill>
              </a:rPr>
              <a:t> </a:t>
            </a:r>
            <a:r>
              <a:rPr lang="ru-RU" dirty="0" err="1">
                <a:solidFill>
                  <a:schemeClr val="accent2">
                    <a:lumMod val="75000"/>
                  </a:schemeClr>
                </a:solidFill>
              </a:rPr>
              <a:t>інтелігенції</a:t>
            </a:r>
            <a:r>
              <a:rPr lang="ru-RU" dirty="0">
                <a:solidFill>
                  <a:schemeClr val="accent2">
                    <a:lumMod val="75000"/>
                  </a:schemeClr>
                </a:solidFill>
              </a:rPr>
              <a:t>, </a:t>
            </a:r>
            <a:r>
              <a:rPr lang="ru-RU" dirty="0" err="1">
                <a:solidFill>
                  <a:schemeClr val="accent2">
                    <a:lumMod val="75000"/>
                  </a:schemeClr>
                </a:solidFill>
              </a:rPr>
              <a:t>промислова</a:t>
            </a:r>
            <a:r>
              <a:rPr lang="ru-RU" dirty="0">
                <a:solidFill>
                  <a:schemeClr val="accent2">
                    <a:lumMod val="75000"/>
                  </a:schemeClr>
                </a:solidFill>
              </a:rPr>
              <a:t> і </a:t>
            </a:r>
            <a:r>
              <a:rPr lang="ru-RU" dirty="0" err="1">
                <a:solidFill>
                  <a:schemeClr val="accent2">
                    <a:lumMod val="75000"/>
                  </a:schemeClr>
                </a:solidFill>
              </a:rPr>
              <a:t>торговельна</a:t>
            </a:r>
            <a:r>
              <a:rPr lang="ru-RU" dirty="0">
                <a:solidFill>
                  <a:schemeClr val="accent2">
                    <a:lumMod val="75000"/>
                  </a:schemeClr>
                </a:solidFill>
              </a:rPr>
              <a:t> </a:t>
            </a:r>
            <a:r>
              <a:rPr lang="ru-RU" dirty="0" err="1">
                <a:solidFill>
                  <a:schemeClr val="accent2">
                    <a:lumMod val="75000"/>
                  </a:schemeClr>
                </a:solidFill>
              </a:rPr>
              <a:t>буржуазія</a:t>
            </a:r>
            <a:r>
              <a:rPr lang="ru-RU" dirty="0">
                <a:solidFill>
                  <a:schemeClr val="accent2">
                    <a:lumMod val="75000"/>
                  </a:schemeClr>
                </a:solidFill>
              </a:rPr>
              <a:t>. Король </a:t>
            </a:r>
            <a:r>
              <a:rPr lang="ru-RU" dirty="0" err="1">
                <a:solidFill>
                  <a:schemeClr val="accent2">
                    <a:lumMod val="75000"/>
                  </a:schemeClr>
                </a:solidFill>
              </a:rPr>
              <a:t>втрачав</a:t>
            </a:r>
            <a:r>
              <a:rPr lang="ru-RU" dirty="0">
                <a:solidFill>
                  <a:schemeClr val="accent2">
                    <a:lumMod val="75000"/>
                  </a:schemeClr>
                </a:solidFill>
              </a:rPr>
              <a:t> авторитет, і </a:t>
            </a:r>
            <a:r>
              <a:rPr lang="ru-RU" dirty="0" err="1">
                <a:solidFill>
                  <a:schemeClr val="accent2">
                    <a:lumMod val="75000"/>
                  </a:schemeClr>
                </a:solidFill>
              </a:rPr>
              <a:t>навіть</a:t>
            </a:r>
            <a:r>
              <a:rPr lang="ru-RU" dirty="0">
                <a:solidFill>
                  <a:schemeClr val="accent2">
                    <a:lumMod val="75000"/>
                  </a:schemeClr>
                </a:solidFill>
              </a:rPr>
              <a:t> </a:t>
            </a:r>
            <a:r>
              <a:rPr lang="ru-RU" dirty="0" err="1">
                <a:solidFill>
                  <a:schemeClr val="accent2">
                    <a:lumMod val="75000"/>
                  </a:schemeClr>
                </a:solidFill>
              </a:rPr>
              <a:t>частина</a:t>
            </a:r>
            <a:r>
              <a:rPr lang="ru-RU" dirty="0">
                <a:solidFill>
                  <a:schemeClr val="accent2">
                    <a:lumMod val="75000"/>
                  </a:schemeClr>
                </a:solidFill>
              </a:rPr>
              <a:t> </a:t>
            </a:r>
            <a:r>
              <a:rPr lang="ru-RU" dirty="0" err="1">
                <a:solidFill>
                  <a:schemeClr val="accent2">
                    <a:lumMod val="75000"/>
                  </a:schemeClr>
                </a:solidFill>
              </a:rPr>
              <a:t>орлеаністів</a:t>
            </a:r>
            <a:r>
              <a:rPr lang="ru-RU" dirty="0">
                <a:solidFill>
                  <a:schemeClr val="accent2">
                    <a:lumMod val="75000"/>
                  </a:schemeClr>
                </a:solidFill>
              </a:rPr>
              <a:t> </a:t>
            </a:r>
            <a:r>
              <a:rPr lang="ru-RU" dirty="0" err="1">
                <a:solidFill>
                  <a:schemeClr val="accent2">
                    <a:lumMod val="75000"/>
                  </a:schemeClr>
                </a:solidFill>
              </a:rPr>
              <a:t>наполягала</a:t>
            </a:r>
            <a:r>
              <a:rPr lang="ru-RU" dirty="0">
                <a:solidFill>
                  <a:schemeClr val="accent2">
                    <a:lumMod val="75000"/>
                  </a:schemeClr>
                </a:solidFill>
              </a:rPr>
              <a:t> на </a:t>
            </a:r>
            <a:r>
              <a:rPr lang="ru-RU" dirty="0" err="1">
                <a:solidFill>
                  <a:schemeClr val="accent2">
                    <a:lumMod val="75000"/>
                  </a:schemeClr>
                </a:solidFill>
              </a:rPr>
              <a:t>необхідності</a:t>
            </a:r>
            <a:r>
              <a:rPr lang="ru-RU" dirty="0">
                <a:solidFill>
                  <a:schemeClr val="accent2">
                    <a:lumMod val="75000"/>
                  </a:schemeClr>
                </a:solidFill>
              </a:rPr>
              <a:t> </a:t>
            </a:r>
            <a:r>
              <a:rPr lang="ru-RU" dirty="0" err="1">
                <a:solidFill>
                  <a:schemeClr val="accent2">
                    <a:lumMod val="75000"/>
                  </a:schemeClr>
                </a:solidFill>
              </a:rPr>
              <a:t>проведення</a:t>
            </a:r>
            <a:r>
              <a:rPr lang="ru-RU" dirty="0">
                <a:solidFill>
                  <a:schemeClr val="accent2">
                    <a:lumMod val="75000"/>
                  </a:schemeClr>
                </a:solidFill>
              </a:rPr>
              <a:t> реформ. </a:t>
            </a:r>
            <a:r>
              <a:rPr lang="ru-RU" dirty="0" err="1">
                <a:solidFill>
                  <a:schemeClr val="accent2">
                    <a:lumMod val="75000"/>
                  </a:schemeClr>
                </a:solidFill>
              </a:rPr>
              <a:t>Високий</a:t>
            </a:r>
            <a:r>
              <a:rPr lang="ru-RU" dirty="0">
                <a:solidFill>
                  <a:schemeClr val="accent2">
                    <a:lumMod val="75000"/>
                  </a:schemeClr>
                </a:solidFill>
              </a:rPr>
              <a:t> </a:t>
            </a:r>
            <a:r>
              <a:rPr lang="ru-RU" dirty="0" err="1">
                <a:solidFill>
                  <a:schemeClr val="accent2">
                    <a:lumMod val="75000"/>
                  </a:schemeClr>
                </a:solidFill>
              </a:rPr>
              <a:t>майновий</a:t>
            </a:r>
            <a:r>
              <a:rPr lang="ru-RU" dirty="0">
                <a:solidFill>
                  <a:schemeClr val="accent2">
                    <a:lumMod val="75000"/>
                  </a:schemeClr>
                </a:solidFill>
              </a:rPr>
              <a:t> ценз дозволяв </a:t>
            </a:r>
            <a:r>
              <a:rPr lang="ru-RU" dirty="0" err="1">
                <a:solidFill>
                  <a:schemeClr val="accent2">
                    <a:lumMod val="75000"/>
                  </a:schemeClr>
                </a:solidFill>
              </a:rPr>
              <a:t>голосувати</a:t>
            </a:r>
            <a:r>
              <a:rPr lang="ru-RU" dirty="0">
                <a:solidFill>
                  <a:schemeClr val="accent2">
                    <a:lumMod val="75000"/>
                  </a:schemeClr>
                </a:solidFill>
              </a:rPr>
              <a:t> </a:t>
            </a:r>
            <a:r>
              <a:rPr lang="ru-RU" dirty="0" err="1">
                <a:solidFill>
                  <a:schemeClr val="accent2">
                    <a:lumMod val="75000"/>
                  </a:schemeClr>
                </a:solidFill>
              </a:rPr>
              <a:t>лише</a:t>
            </a:r>
            <a:r>
              <a:rPr lang="ru-RU" dirty="0">
                <a:solidFill>
                  <a:schemeClr val="accent2">
                    <a:lumMod val="75000"/>
                  </a:schemeClr>
                </a:solidFill>
              </a:rPr>
              <a:t> </a:t>
            </a:r>
            <a:r>
              <a:rPr lang="ru-RU" dirty="0" err="1">
                <a:solidFill>
                  <a:schemeClr val="accent2">
                    <a:lumMod val="75000"/>
                  </a:schemeClr>
                </a:solidFill>
              </a:rPr>
              <a:t>кільком</a:t>
            </a:r>
            <a:r>
              <a:rPr lang="ru-RU" dirty="0">
                <a:solidFill>
                  <a:schemeClr val="accent2">
                    <a:lumMod val="75000"/>
                  </a:schemeClr>
                </a:solidFill>
              </a:rPr>
              <a:t> </a:t>
            </a:r>
            <a:r>
              <a:rPr lang="ru-RU" dirty="0" err="1">
                <a:solidFill>
                  <a:schemeClr val="accent2">
                    <a:lumMod val="75000"/>
                  </a:schemeClr>
                </a:solidFill>
              </a:rPr>
              <a:t>відсоткам</a:t>
            </a:r>
            <a:r>
              <a:rPr lang="ru-RU" dirty="0">
                <a:solidFill>
                  <a:schemeClr val="accent2">
                    <a:lumMod val="75000"/>
                  </a:schemeClr>
                </a:solidFill>
              </a:rPr>
              <a:t> </a:t>
            </a:r>
            <a:r>
              <a:rPr lang="ru-RU" dirty="0" err="1">
                <a:solidFill>
                  <a:schemeClr val="accent2">
                    <a:lumMod val="75000"/>
                  </a:schemeClr>
                </a:solidFill>
              </a:rPr>
              <a:t>населення</a:t>
            </a:r>
            <a:r>
              <a:rPr lang="ru-RU" dirty="0">
                <a:solidFill>
                  <a:schemeClr val="accent2">
                    <a:lumMod val="75000"/>
                  </a:schemeClr>
                </a:solidFill>
              </a:rPr>
              <a:t>. У той же час уряд </a:t>
            </a:r>
            <a:r>
              <a:rPr lang="ru-RU" dirty="0" err="1">
                <a:solidFill>
                  <a:schemeClr val="accent2">
                    <a:lumMod val="75000"/>
                  </a:schemeClr>
                </a:solidFill>
              </a:rPr>
              <a:t>відхиляв</a:t>
            </a:r>
            <a:r>
              <a:rPr lang="ru-RU" dirty="0">
                <a:solidFill>
                  <a:schemeClr val="accent2">
                    <a:lumMod val="75000"/>
                  </a:schemeClr>
                </a:solidFill>
              </a:rPr>
              <a:t> </a:t>
            </a:r>
            <a:r>
              <a:rPr lang="ru-RU" dirty="0" err="1">
                <a:solidFill>
                  <a:schemeClr val="accent2">
                    <a:lumMod val="75000"/>
                  </a:schemeClr>
                </a:solidFill>
              </a:rPr>
              <a:t>усі</a:t>
            </a:r>
            <a:r>
              <a:rPr lang="ru-RU" dirty="0">
                <a:solidFill>
                  <a:schemeClr val="accent2">
                    <a:lumMod val="75000"/>
                  </a:schemeClr>
                </a:solidFill>
              </a:rPr>
              <a:t> </a:t>
            </a:r>
            <a:r>
              <a:rPr lang="ru-RU" dirty="0" err="1">
                <a:solidFill>
                  <a:schemeClr val="accent2">
                    <a:lumMod val="75000"/>
                  </a:schemeClr>
                </a:solidFill>
              </a:rPr>
              <a:t>вимоги</a:t>
            </a:r>
            <a:r>
              <a:rPr lang="ru-RU" dirty="0">
                <a:solidFill>
                  <a:schemeClr val="accent2">
                    <a:lumMod val="75000"/>
                  </a:schemeClr>
                </a:solidFill>
              </a:rPr>
              <a:t> </a:t>
            </a:r>
            <a:r>
              <a:rPr lang="ru-RU" dirty="0" err="1">
                <a:solidFill>
                  <a:schemeClr val="accent2">
                    <a:lumMod val="75000"/>
                  </a:schemeClr>
                </a:solidFill>
              </a:rPr>
              <a:t>промислової</a:t>
            </a:r>
            <a:r>
              <a:rPr lang="ru-RU" dirty="0">
                <a:solidFill>
                  <a:schemeClr val="accent2">
                    <a:lumMod val="75000"/>
                  </a:schemeClr>
                </a:solidFill>
              </a:rPr>
              <a:t> </a:t>
            </a:r>
            <a:r>
              <a:rPr lang="ru-RU" dirty="0" err="1">
                <a:solidFill>
                  <a:schemeClr val="accent2">
                    <a:lumMod val="75000"/>
                  </a:schemeClr>
                </a:solidFill>
              </a:rPr>
              <a:t>буржуазії</a:t>
            </a:r>
            <a:r>
              <a:rPr lang="ru-RU" dirty="0">
                <a:solidFill>
                  <a:schemeClr val="accent2">
                    <a:lumMod val="75000"/>
                  </a:schemeClr>
                </a:solidFill>
              </a:rPr>
              <a:t> </a:t>
            </a:r>
            <a:r>
              <a:rPr lang="ru-RU" dirty="0" err="1">
                <a:solidFill>
                  <a:schemeClr val="accent2">
                    <a:lumMod val="75000"/>
                  </a:schemeClr>
                </a:solidFill>
              </a:rPr>
              <a:t>щодо</a:t>
            </a:r>
            <a:r>
              <a:rPr lang="ru-RU" dirty="0">
                <a:solidFill>
                  <a:schemeClr val="accent2">
                    <a:lumMod val="75000"/>
                  </a:schemeClr>
                </a:solidFill>
              </a:rPr>
              <a:t> </a:t>
            </a:r>
            <a:r>
              <a:rPr lang="ru-RU" dirty="0" err="1">
                <a:solidFill>
                  <a:schemeClr val="accent2">
                    <a:lumMod val="75000"/>
                  </a:schemeClr>
                </a:solidFill>
              </a:rPr>
              <a:t>розширення</a:t>
            </a:r>
            <a:r>
              <a:rPr lang="ru-RU" dirty="0">
                <a:solidFill>
                  <a:schemeClr val="accent2">
                    <a:lumMod val="75000"/>
                  </a:schemeClr>
                </a:solidFill>
              </a:rPr>
              <a:t> </a:t>
            </a:r>
            <a:r>
              <a:rPr lang="ru-RU" dirty="0" err="1">
                <a:solidFill>
                  <a:schemeClr val="accent2">
                    <a:lumMod val="75000"/>
                  </a:schemeClr>
                </a:solidFill>
              </a:rPr>
              <a:t>виборчого</a:t>
            </a:r>
            <a:r>
              <a:rPr lang="ru-RU" dirty="0">
                <a:solidFill>
                  <a:schemeClr val="accent2">
                    <a:lumMod val="75000"/>
                  </a:schemeClr>
                </a:solidFill>
              </a:rPr>
              <a:t> права. </a:t>
            </a:r>
          </a:p>
        </p:txBody>
      </p:sp>
    </p:spTree>
    <p:extLst>
      <p:ext uri="{BB962C8B-B14F-4D97-AF65-F5344CB8AC3E}">
        <p14:creationId xmlns:p14="http://schemas.microsoft.com/office/powerpoint/2010/main" val="4100680815"/>
      </p:ext>
    </p:extLst>
  </p:cSld>
  <p:clrMapOvr>
    <a:masterClrMapping/>
  </p:clrMapOvr>
  <mc:AlternateContent xmlns:mc="http://schemas.openxmlformats.org/markup-compatibility/2006" xmlns:p14="http://schemas.microsoft.com/office/powerpoint/2010/main">
    <mc:Choice Requires="p14">
      <p:transition spd="slow" p14:dur="1300">
        <p14:pan dir="u"/>
        <p:sndAc>
          <p:stSnd>
            <p:snd r:embed="rId2" name="explode.wav"/>
          </p:stSnd>
        </p:sndAc>
      </p:transition>
    </mc:Choice>
    <mc:Fallback xmlns="">
      <p:transition spd="slow">
        <p:fade/>
        <p:sndAc>
          <p:stSnd>
            <p:snd r:embed="rId3"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2593"/>
            <a:ext cx="2834640" cy="104055"/>
          </a:xfrm>
        </p:spPr>
        <p:txBody>
          <a:bodyPr>
            <a:normAutofit fontScale="90000"/>
          </a:bodyPr>
          <a:lstStyle/>
          <a:p>
            <a:endParaRPr lang="ru-RU" dirty="0"/>
          </a:p>
        </p:txBody>
      </p:sp>
      <p:pic>
        <p:nvPicPr>
          <p:cNvPr id="5" name="Объект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143245" y="404643"/>
            <a:ext cx="4317188" cy="597668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Текст 3"/>
          <p:cNvSpPr>
            <a:spLocks noGrp="1"/>
          </p:cNvSpPr>
          <p:nvPr>
            <p:ph type="body" sz="half" idx="2"/>
          </p:nvPr>
        </p:nvSpPr>
        <p:spPr>
          <a:xfrm>
            <a:off x="179512" y="1412776"/>
            <a:ext cx="2834640" cy="4248472"/>
          </a:xfrm>
        </p:spPr>
        <p:txBody>
          <a:bodyPr>
            <a:normAutofit/>
          </a:bodyPr>
          <a:lstStyle/>
          <a:p>
            <a:r>
              <a:rPr lang="ru-RU" sz="2400" dirty="0" err="1">
                <a:solidFill>
                  <a:srgbClr val="FFFF00"/>
                </a:solidFill>
              </a:rPr>
              <a:t>Гізо</a:t>
            </a:r>
            <a:r>
              <a:rPr lang="ru-RU" sz="2400" dirty="0">
                <a:solidFill>
                  <a:srgbClr val="FFFF00"/>
                </a:solidFill>
              </a:rPr>
              <a:t> </a:t>
            </a:r>
            <a:r>
              <a:rPr lang="ru-RU" sz="2400" dirty="0" err="1">
                <a:solidFill>
                  <a:srgbClr val="FFFF00"/>
                </a:solidFill>
              </a:rPr>
              <a:t>Франсув</a:t>
            </a:r>
            <a:r>
              <a:rPr lang="ru-RU" sz="2400" dirty="0">
                <a:solidFill>
                  <a:srgbClr val="FFFF00"/>
                </a:solidFill>
              </a:rPr>
              <a:t> </a:t>
            </a:r>
            <a:r>
              <a:rPr lang="ru-RU" sz="2400" dirty="0" err="1">
                <a:solidFill>
                  <a:srgbClr val="FFFF00"/>
                </a:solidFill>
              </a:rPr>
              <a:t>П'єр</a:t>
            </a:r>
            <a:r>
              <a:rPr lang="ru-RU" sz="2400" dirty="0">
                <a:solidFill>
                  <a:srgbClr val="FFFF00"/>
                </a:solidFill>
              </a:rPr>
              <a:t> </a:t>
            </a:r>
            <a:r>
              <a:rPr lang="ru-RU" sz="2400" dirty="0" err="1">
                <a:solidFill>
                  <a:srgbClr val="FFFF00"/>
                </a:solidFill>
              </a:rPr>
              <a:t>Гійом</a:t>
            </a:r>
            <a:r>
              <a:rPr lang="ru-RU" sz="2400" dirty="0">
                <a:solidFill>
                  <a:srgbClr val="FFFF00"/>
                </a:solidFill>
              </a:rPr>
              <a:t> (1787-1874) - </a:t>
            </a:r>
            <a:r>
              <a:rPr lang="ru-RU" sz="2400" dirty="0" err="1">
                <a:solidFill>
                  <a:srgbClr val="FFFF00"/>
                </a:solidFill>
              </a:rPr>
              <a:t>французький</a:t>
            </a:r>
            <a:r>
              <a:rPr lang="ru-RU" sz="2400" dirty="0">
                <a:solidFill>
                  <a:srgbClr val="FFFF00"/>
                </a:solidFill>
              </a:rPr>
              <a:t> </a:t>
            </a:r>
            <a:r>
              <a:rPr lang="ru-RU" sz="2400" dirty="0" err="1">
                <a:solidFill>
                  <a:srgbClr val="FFFF00"/>
                </a:solidFill>
              </a:rPr>
              <a:t>державний</a:t>
            </a:r>
            <a:r>
              <a:rPr lang="ru-RU" sz="2400" dirty="0">
                <a:solidFill>
                  <a:srgbClr val="FFFF00"/>
                </a:solidFill>
              </a:rPr>
              <a:t> </a:t>
            </a:r>
            <a:r>
              <a:rPr lang="ru-RU" sz="2400" dirty="0" err="1">
                <a:solidFill>
                  <a:srgbClr val="FFFF00"/>
                </a:solidFill>
              </a:rPr>
              <a:t>діяч</a:t>
            </a:r>
            <a:r>
              <a:rPr lang="ru-RU" sz="2400" dirty="0">
                <a:solidFill>
                  <a:srgbClr val="FFFF00"/>
                </a:solidFill>
              </a:rPr>
              <a:t>, </a:t>
            </a:r>
            <a:r>
              <a:rPr lang="ru-RU" sz="2400" dirty="0" err="1">
                <a:solidFill>
                  <a:srgbClr val="FFFF00"/>
                </a:solidFill>
              </a:rPr>
              <a:t>історик</a:t>
            </a:r>
            <a:r>
              <a:rPr lang="ru-RU" sz="2400" dirty="0">
                <a:solidFill>
                  <a:srgbClr val="FFFF00"/>
                </a:solidFill>
              </a:rPr>
              <a:t>, з 1836 р. - член </a:t>
            </a:r>
            <a:r>
              <a:rPr lang="ru-RU" sz="2400" dirty="0" err="1">
                <a:solidFill>
                  <a:srgbClr val="FFFF00"/>
                </a:solidFill>
              </a:rPr>
              <a:t>Французької</a:t>
            </a:r>
            <a:r>
              <a:rPr lang="ru-RU" sz="2400" dirty="0">
                <a:solidFill>
                  <a:srgbClr val="FFFF00"/>
                </a:solidFill>
              </a:rPr>
              <a:t> </a:t>
            </a:r>
            <a:r>
              <a:rPr lang="ru-RU" sz="2400" dirty="0" err="1">
                <a:solidFill>
                  <a:srgbClr val="FFFF00"/>
                </a:solidFill>
              </a:rPr>
              <a:t>академії</a:t>
            </a:r>
            <a:r>
              <a:rPr lang="ru-RU" sz="2400" dirty="0">
                <a:solidFill>
                  <a:srgbClr val="FFFF00"/>
                </a:solidFill>
              </a:rPr>
              <a:t> наук. У 1847-1848 </a:t>
            </a:r>
            <a:r>
              <a:rPr lang="ru-RU" sz="2400" dirty="0" err="1">
                <a:solidFill>
                  <a:srgbClr val="FFFF00"/>
                </a:solidFill>
              </a:rPr>
              <a:t>рр</a:t>
            </a:r>
            <a:r>
              <a:rPr lang="ru-RU" sz="2400" dirty="0">
                <a:solidFill>
                  <a:srgbClr val="FFFF00"/>
                </a:solidFill>
              </a:rPr>
              <a:t>. -</a:t>
            </a:r>
            <a:r>
              <a:rPr lang="ru-RU" sz="2400" dirty="0" err="1">
                <a:solidFill>
                  <a:srgbClr val="FFFF00"/>
                </a:solidFill>
              </a:rPr>
              <a:t>прем'єр-міністр</a:t>
            </a:r>
            <a:r>
              <a:rPr lang="ru-RU" sz="2400" dirty="0">
                <a:solidFill>
                  <a:srgbClr val="FFFF00"/>
                </a:solidFill>
              </a:rPr>
              <a:t> </a:t>
            </a:r>
            <a:r>
              <a:rPr lang="ru-RU" sz="2400" dirty="0" err="1">
                <a:solidFill>
                  <a:srgbClr val="FFFF00"/>
                </a:solidFill>
              </a:rPr>
              <a:t>Франції</a:t>
            </a:r>
            <a:r>
              <a:rPr lang="ru-RU" sz="2400" dirty="0">
                <a:solidFill>
                  <a:srgbClr val="FFFF00"/>
                </a:solidFill>
              </a:rPr>
              <a:t>.</a:t>
            </a:r>
          </a:p>
        </p:txBody>
      </p:sp>
    </p:spTree>
    <p:extLst>
      <p:ext uri="{BB962C8B-B14F-4D97-AF65-F5344CB8AC3E}">
        <p14:creationId xmlns:p14="http://schemas.microsoft.com/office/powerpoint/2010/main" val="2844937312"/>
      </p:ext>
    </p:extLst>
  </p:cSld>
  <p:clrMapOvr>
    <a:masterClrMapping/>
  </p:clrMapOvr>
  <mc:AlternateContent xmlns:mc="http://schemas.openxmlformats.org/markup-compatibility/2006" xmlns:p14="http://schemas.microsoft.com/office/powerpoint/2010/main">
    <mc:Choice Requires="p14">
      <p:transition spd="slow" p14:dur="2000">
        <p14:ferris dir="l"/>
        <p:sndAc>
          <p:stSnd>
            <p:snd r:embed="rId2" name="explode.wav"/>
          </p:stSnd>
        </p:sndAc>
      </p:transition>
    </mc:Choice>
    <mc:Fallback xmlns="">
      <p:transition spd="slow">
        <p:fade/>
        <p:sndAc>
          <p:stSnd>
            <p:snd r:embed="rId4"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heel(1)">
                                      <p:cBhvr>
                                        <p:cTn id="14"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SOHO</Template>
  <TotalTime>31</TotalTime>
  <Words>602</Words>
  <Application>Microsoft Office PowerPoint</Application>
  <PresentationFormat>Экран (4:3)</PresentationFormat>
  <Paragraphs>29</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Soho</vt:lpstr>
      <vt:lpstr>"Весна народів"  Революція 1848-1849 рр у Франції Бонапартський переворот </vt:lpstr>
      <vt:lpstr>Зміст:</vt:lpstr>
      <vt:lpstr>Що таке Весна народів </vt:lpstr>
      <vt:lpstr>ВЕСНА НАРОДІВ 1848-1849- революційні виступи ліберального й республіканського характеру в Європі; започаткована Лютневою революцією 1848 у Франції; в Італії спроби визволення з-під австр. панування та прийняття у низці держав конституцій; в Австрії усунення К. Меттерніха та октроювання конституції.</vt:lpstr>
      <vt:lpstr>«Весна народів» </vt:lpstr>
      <vt:lpstr>У 1848-1849 рр. у країнах Західної і Центральної Європи спалахнули нові буржуазні революції. Вони охопили Францію, Німеччину, багатонаціональну Австрійську імперію та італійські держави. Ніколи ще Європа не бачила такого розмаху народних виступів, подібного піднесення національно-визвольної боротьби поневолених народів. Хоча у різних країнах гострота боротьби та перебіг подій були не однаковими, для сучасників було цілком очевидно, що революція набула загальноєвропейського масштабу.</vt:lpstr>
      <vt:lpstr>Революція 1848 р. у Франції. Друга республіка </vt:lpstr>
      <vt:lpstr>Внутрішня і зовнішня політика Липневої монархії в 30-40-ві роки XIX ст. поступово привела до того, що в опозиції до режиму опинилися найрізноманітніші верстви населення - робітники, селяни, частина інтелігенції, промислова і торговельна буржуазія. Король втрачав авторитет, і навіть частина орлеаністів наполягала на необхідності проведення реформ. Високий майновий ценз дозволяв голосувати лише кільком відсоткам населення. У той же час уряд відхиляв усі вимоги промислової буржуазії щодо розширення виборчого права. </vt:lpstr>
      <vt:lpstr>Презентация PowerPoint</vt:lpstr>
      <vt:lpstr>Презентация PowerPoint</vt:lpstr>
      <vt:lpstr>22 лютого 1848 р. десятки тисяч мешканців Парижа вийшли на вулиці й площі столиці. Серед демонстрантів переважали робітники та студенти. Обстріл солдатами беззбройних демонстрантів підняв на ноги весь трудовий люд міста. У Парижі спалахнуло збройне повстання, і 24 лютого монархія перестала існувати. Влада перейшла до Тимчасового уряду, сформованого з республіканців, демократів і соціалістів.</vt:lpstr>
      <vt:lpstr>Презентация PowerPoint</vt:lpstr>
      <vt:lpstr>4 листопада 1848 р. Установчі збори прийняли Конституцію Другої республіки. Конституція не гарантувала право на працю, але визнавала зсновні громадянські права і свободи. Після придушення робітничого по-зстання французька буржуазія потребувала сильної влади, здатної протистояти революційному рухові. З цією метою було запроваджено посаду президента, наділеного надзвичайно широкими повноваженнями. Законодавча влада надавалася парламентові - Законодавчим зборам.</vt:lpstr>
      <vt:lpstr>Презентация PowerPoint</vt:lpstr>
      <vt:lpstr>Бонапартистський переворот 1851 р. Встановлення Другої імперії.</vt:lpstr>
      <vt:lpstr>2 грудня 1851 р. Луї Бонапарт здійснив державний переворот. Законодавчі збори було розпущено, а супротивників президента заарештовано. Опір республіканців у Парижі й інших містах придушено військами. Водночас, аби заспокоїти громадськість, президент поновив загальне виборче право. Державний переворот дозволив Луї Бонапарту цілком захопити владу в країні. 2 грудня 1852 р. президент проголосив себе імператором Наполеоном III. За відновлення імперії проголосувало 8 млн французів.</vt:lpstr>
      <vt:lpstr>Презентация PowerPoint</vt:lpstr>
      <vt:lpstr>Прийшовши до влади, Наполеон III проголосив, що Друга імперія буде глирною державою, але насправді всі 18 років перебування при владі він провадив загарбницьку зовнішню політику. За роки його правління Франція брала участь у Кримській війні з Росією, у війні проти Австрії у союзі із Сардинським королівством, вела колоніальні війни в Мексиці, Китаї і В'єтнамі.</vt:lpstr>
      <vt:lpstr>Дати і події</vt:lpstr>
      <vt:lpstr>Над презентацією працювала: Петрушина Катерина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"Весна народів"  Революція 1848-1849 рр</dc:title>
  <dc:creator>user</dc:creator>
  <cp:lastModifiedBy>Admin</cp:lastModifiedBy>
  <cp:revision>6</cp:revision>
  <dcterms:created xsi:type="dcterms:W3CDTF">2013-12-01T20:13:02Z</dcterms:created>
  <dcterms:modified xsi:type="dcterms:W3CDTF">2015-02-06T14:50:20Z</dcterms:modified>
</cp:coreProperties>
</file>