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5" r:id="rId11"/>
    <p:sldId id="270" r:id="rId12"/>
    <p:sldId id="271" r:id="rId13"/>
    <p:sldId id="269" r:id="rId14"/>
    <p:sldId id="264" r:id="rId15"/>
    <p:sldId id="266" r:id="rId16"/>
    <p:sldId id="272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A3502-08CE-42C9-BA64-37ECABD7A4C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1B8DA-298A-4188-9CEE-ADEC1AB27E2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96;&#1082;&#1086;&#1083;&#1072;\&#1087;&#1088;&#1077;&#1079;&#1077;&#1085;&#1090;&#1072;&#1094;&#1080;&#1080;\dlya-prezentacii-krasivo-tak(muzofon.com)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&#1096;&#1082;&#1086;&#1083;&#1072;\&#1087;&#1088;&#1077;&#1079;&#1077;&#1085;&#1090;&#1072;&#1094;&#1080;&#1080;\dlya-prezentacii-krasivo-tak(muzofon.com)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Кіммерійці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941168"/>
            <a:ext cx="6400800" cy="1752600"/>
          </a:xfrm>
        </p:spPr>
        <p:txBody>
          <a:bodyPr/>
          <a:lstStyle/>
          <a:p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Підготувала</a:t>
            </a:r>
          </a:p>
          <a:p>
            <a:r>
              <a:rPr lang="uk-UA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</a:t>
            </a:r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чениця 10 – А класу</a:t>
            </a:r>
          </a:p>
          <a:p>
            <a:r>
              <a:rPr lang="uk-UA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Джура Аліна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4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021288"/>
            <a:ext cx="4248472" cy="652934"/>
          </a:xfrm>
        </p:spPr>
        <p:txBody>
          <a:bodyPr>
            <a:normAutofit/>
          </a:bodyPr>
          <a:lstStyle/>
          <a:p>
            <a:r>
              <a:rPr lang="uk-UA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Кіммерійці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050" name="Picture 2" descr="http://goldencrimea.com/wp-content/uploads/2012/02/Kimmerijc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88640"/>
            <a:ext cx="4176464" cy="57217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7051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Кімерійське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мистецтво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прикл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дний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характер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—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орн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менти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руків'я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киндж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дет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вуздечки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носились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посуд. Основу декору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новили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різном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нітні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геометричні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фігури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—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спір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ромби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 б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тьох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комбінув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лись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одне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одним. 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щими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геометричного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стилю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буть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різьблені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кістяні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вуздечки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кург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ну,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розкоп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поблизу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с.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Зольне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Криму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</a:t>
            </a:r>
          </a:p>
        </p:txBody>
      </p:sp>
    </p:spTree>
  </p:cSld>
  <p:clrMapOvr>
    <a:masterClrMapping/>
  </p:clrMapOvr>
  <p:transition spd="slow" advTm="23868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mnogoraznogo.com/book_images/25/img-1947618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656184" cy="16818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0" name="Picture 4" descr="http://mnogoraznogo.com/book_images/25/img-3149926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060848"/>
            <a:ext cx="1728192" cy="17710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2" name="Picture 6" descr="http://mnogoraznogo.com/book_images/25/img-101004196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3861048"/>
            <a:ext cx="1512168" cy="16193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4" name="Picture 8" descr="http://mnogoraznogo.com/book_images/25/img-123264537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64088" y="2492896"/>
            <a:ext cx="1809025" cy="13696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586" name="Picture 10" descr="http://mnogoraznogo.com/book_images/25/img-67658869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7" y="620688"/>
            <a:ext cx="1417073" cy="18454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dlya-prezentacii-krasivo-tak(muzofon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Tm="11888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20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4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4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355160" cy="940966"/>
          </a:xfrm>
        </p:spPr>
        <p:txBody>
          <a:bodyPr/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Розкопки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26626" name="Picture 2" descr="http://klitschko-brothers.com/upload/blogs/42d02e79a43a77ef234567fc4806357d.jpg"/>
          <p:cNvPicPr>
            <a:picLocks noChangeAspect="1" noChangeArrowheads="1"/>
          </p:cNvPicPr>
          <p:nvPr/>
        </p:nvPicPr>
        <p:blipFill>
          <a:blip r:embed="rId2" cstate="print"/>
          <a:srcRect r="-39" b="8876"/>
          <a:stretch>
            <a:fillRect/>
          </a:stretch>
        </p:blipFill>
        <p:spPr bwMode="auto">
          <a:xfrm>
            <a:off x="323528" y="908720"/>
            <a:ext cx="8136904" cy="55619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781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71500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ремінн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бляшк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8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золот</a:t>
            </a:r>
            <a:r>
              <a:rPr lang="en-US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endParaRPr lang="ru-RU" sz="2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3074" name="Picture 2" descr="Кімерійськa реміннa бляшкa з золот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5472608" cy="57105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Tm="890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Як же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проходжали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останню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дорогу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кіммерійців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Разом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кіммерійцем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 могилу клали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їжу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зброю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коня,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човна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іноді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жінку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дівчину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Потім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ту могилу палили разом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із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мертвим.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Іноді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кіммерійців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просто ховали,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насипали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високі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могили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справляли поминки (тризну).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Кіммерійці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–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наші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попередники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започаткували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Україні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залізний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вік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високоякісні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вироби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із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заліза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та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мистецтво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верхової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їзди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 spd="slow" advTm="21481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Дійшли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днів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дуже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численні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монумент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льної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скульптури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туї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досить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умовно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зобр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воїнів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Вони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вигляд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м'яних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стовпів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ввишки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1,5 м,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рельєфно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зобр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жено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предмети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військового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спорядження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дет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костюм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—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пояси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киндж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бойові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молотки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тощо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  <a:endParaRPr lang="ru-RU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Tm="20732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Wave2">
              <a:avLst/>
            </a:prstTxWarp>
          </a:bodyPr>
          <a:lstStyle/>
          <a:p>
            <a:pPr>
              <a:buNone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</a:rPr>
              <a:t>Кінець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 advTm="5258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05273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itchFamily="66" charset="0"/>
              </a:rPr>
              <a:t>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Писемні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кімерійців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— перший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род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Східної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Європи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вжнє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ім'я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фіксов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но 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різном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нітних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писемних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джерел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дійшло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ч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йд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вніш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зг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міститься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буть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безсмертній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"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Одіссеї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", де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розповід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ється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про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трив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ндри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вителя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вірних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прибічників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(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XI, 13-19):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865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6868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/>
            </a:r>
            <a:b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</a:b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Врешті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діст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лись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течій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глибоких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ріки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Оке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ну.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розт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шов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місто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людей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Хм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млою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вповиті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Ніколи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промінням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вим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Не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осяв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сонце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киті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ясній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світлод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йне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землі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воно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йде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зоряні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неб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глибини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Чи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поверт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ється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знов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землі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неосяжного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неб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a, —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Ніч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лиховісн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вічно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нещ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людей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покрив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є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24429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30120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Зобр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ження</a:t>
            </a: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кімерійців</a:t>
            </a: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етруській</a:t>
            </a:r>
            <a:r>
              <a:rPr lang="ru-RU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в</a:t>
            </a:r>
            <a:r>
              <a:rPr lang="en-US" sz="2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sz="24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зі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8194" name="Picture 2" descr="Зобрaження кімерійців нa етруській вaзі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39"/>
            <a:ext cx="8568952" cy="4824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7987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45224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Нимрудський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рельєф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із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зобр</a:t>
            </a:r>
            <a:r>
              <a:rPr lang="en-US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женням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кімерійських</a:t>
            </a:r>
            <a:r>
              <a:rPr lang="ru-RU" sz="2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sz="20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Comic Sans MS" pitchFamily="66" charset="0"/>
              </a:rPr>
              <a:t>воїнів</a:t>
            </a:r>
            <a:endParaRPr lang="ru-RU" sz="2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Comic Sans MS" pitchFamily="66" charset="0"/>
            </a:endParaRPr>
          </a:p>
        </p:txBody>
      </p:sp>
      <p:pic>
        <p:nvPicPr>
          <p:cNvPr id="7170" name="Picture 2" descr="Нимрудський рельє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416824" cy="52288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6786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першим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родом,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який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уповні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пристосув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вся до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екологічних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умов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східноєвропейських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степів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вдяки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кочовому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способу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виробництв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ксим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льно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використовув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явні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тут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природні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ресурси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передусім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б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г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совиськ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a.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Вони створили першу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сне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кочову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культуру 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цьому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регіоні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як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орг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нічно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співвідносил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довколишнім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середовищем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 </a:t>
            </a:r>
          </a:p>
        </p:txBody>
      </p:sp>
    </p:spTree>
  </p:cSld>
  <p:clrMapOvr>
    <a:masterClrMapping/>
  </p:clrMapOvr>
  <p:transition spd="slow" advClick="0" advTm="20748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Предмети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культури</a:t>
            </a:r>
            <a:r>
              <a:rPr lang="ru-RU" sz="3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 </a:t>
            </a:r>
            <a:r>
              <a:rPr lang="ru-RU" sz="3600" b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кімерійців</a:t>
            </a:r>
            <a:endParaRPr lang="ru-RU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2" name="Picture 2" descr="Предмети культури кімерійці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96752"/>
            <a:ext cx="4362450" cy="53816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124" name="Picture 4" descr="Предмети культури кімерійців"/>
          <p:cNvPicPr>
            <a:picLocks noChangeAspect="1" noChangeArrowheads="1"/>
          </p:cNvPicPr>
          <p:nvPr/>
        </p:nvPicPr>
        <p:blipFill>
          <a:blip r:embed="rId3" cstate="print"/>
          <a:srcRect t="2263" r="-251" b="7199"/>
          <a:stretch>
            <a:fillRect/>
          </a:stretch>
        </p:blipFill>
        <p:spPr bwMode="auto">
          <a:xfrm>
            <a:off x="4644008" y="1916832"/>
            <a:ext cx="4392488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 advClick="0" advTm="11653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Велику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роль 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житті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відігр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війни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Походи в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лекі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їни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Передньої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зії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відкрив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кочовик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широкі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можливості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для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здобуття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продуктів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землеробств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ремесл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a. </a:t>
            </a:r>
            <a:endParaRPr lang="uk-UA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Бронзові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кінські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пряжки-прикр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си,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схожі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які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можн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вуздечк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коней,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зобр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жених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ссирійських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рельєф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х.</a:t>
            </a:r>
            <a:endParaRPr lang="ru-RU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19594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У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ближньому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бою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кімерійці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стосовув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мечі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повністю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виготовлені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із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en-US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споряджені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бронзовими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руків'ями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Їхня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довжин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сом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перевищув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1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        Мет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логр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фічні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дослідження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свідчили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що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мет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лурги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кімерійської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доби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—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був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лише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поч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ток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освоєння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чорних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металів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 — могли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виробляти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як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просте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крицеве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лізо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високовуглецеву</a:t>
            </a:r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ль, 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 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ков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лі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добре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володіли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основними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прийом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ми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своєї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професії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: вони,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прикл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д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, уже могли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здійснюв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ти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цементув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мет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лу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й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ков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льське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 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зв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рюв</a:t>
            </a:r>
            <a:r>
              <a:rPr lang="en-US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a</a:t>
            </a:r>
            <a:r>
              <a:rPr lang="ru-RU" b="1" dirty="0" err="1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ння</a:t>
            </a:r>
            <a:r>
              <a:rPr lang="ru-RU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 spd="slow" advClick="0" advTm="28704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397</Words>
  <Application>Microsoft Office PowerPoint</Application>
  <PresentationFormat>Экран (4:3)</PresentationFormat>
  <Paragraphs>30</Paragraphs>
  <Slides>17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Кіммерійці</vt:lpstr>
      <vt:lpstr>Слайд 2</vt:lpstr>
      <vt:lpstr>Слайд 3</vt:lpstr>
      <vt:lpstr>Зобрaження кімерійців нa етруській вaзі</vt:lpstr>
      <vt:lpstr>Нимрудський рельєф із зобрaженням кімерійських воїнів</vt:lpstr>
      <vt:lpstr>Слайд 6</vt:lpstr>
      <vt:lpstr>Предмети культури кімерійців</vt:lpstr>
      <vt:lpstr>Слайд 8</vt:lpstr>
      <vt:lpstr>Слайд 9</vt:lpstr>
      <vt:lpstr>Кіммерійці</vt:lpstr>
      <vt:lpstr>Слайд 11</vt:lpstr>
      <vt:lpstr>Слайд 12</vt:lpstr>
      <vt:lpstr>Розкопки</vt:lpstr>
      <vt:lpstr>Кімерійськa реміннa бляшкa з золотa</vt:lpstr>
      <vt:lpstr>Як же проходжали в останню дорогу кіммерійців?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my</dc:creator>
  <cp:lastModifiedBy>my</cp:lastModifiedBy>
  <cp:revision>12</cp:revision>
  <dcterms:created xsi:type="dcterms:W3CDTF">2013-01-27T20:20:51Z</dcterms:created>
  <dcterms:modified xsi:type="dcterms:W3CDTF">2013-01-27T22:16:12Z</dcterms:modified>
</cp:coreProperties>
</file>