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&#1058;&#1072;&#1090;&#1100;&#1103;&#1085;&#1072;\Downloads\&#1052;&#1072;&#1088;&#1082;%20&#1041;&#1077;&#1088;&#1085;&#1077;&#1089;_&#1046;&#1091;&#1088;&#1072;&#1074;&#1083;&#1080;%20(&#1084;&#1080;&#1085;&#1091;&#1089;)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836712" y="6858000"/>
            <a:ext cx="6400800" cy="1752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D:\0_4b038_ec1b84b8_X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24544" y="332656"/>
            <a:ext cx="9865096" cy="4248472"/>
          </a:xfrm>
        </p:spPr>
        <p:txBody>
          <a:bodyPr>
            <a:normAutofit/>
          </a:bodyPr>
          <a:lstStyle/>
          <a:p>
            <a:r>
              <a:rPr lang="ru-RU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РОЛЬ ЖЕНЩИНЫ </a:t>
            </a:r>
            <a:br>
              <a:rPr lang="ru-RU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 ВРЕМЯ </a:t>
            </a:r>
            <a:br>
              <a:rPr lang="ru-RU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ВОЙНЫ</a:t>
            </a:r>
            <a:endParaRPr lang="ru-RU" sz="8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23928" y="6093296"/>
            <a:ext cx="1821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2013 р.</a:t>
            </a:r>
            <a:endParaRPr lang="ru-RU" sz="2800" b="1" dirty="0"/>
          </a:p>
        </p:txBody>
      </p:sp>
      <p:pic>
        <p:nvPicPr>
          <p:cNvPr id="6" name="Марк Бернес_Журавли (минус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244408" y="5949280"/>
            <a:ext cx="664840" cy="66484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0"/>
              </a:schemeClr>
            </a:gs>
            <a:gs pos="50000">
              <a:schemeClr val="accent3">
                <a:lumMod val="50000"/>
              </a:schemeClr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Руднева Евгения Максимовна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916832"/>
            <a:ext cx="5184576" cy="475252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 Красной Армии — с октября 1941 года, окончила штурманскую школу. На фронтах Великой Отечественной войны — с мая 1942 года, была </a:t>
            </a:r>
            <a:r>
              <a:rPr lang="ru-RU" dirty="0" smtClean="0"/>
              <a:t>штурманом экипажа</a:t>
            </a:r>
            <a:r>
              <a:rPr lang="ru-RU" dirty="0" smtClean="0"/>
              <a:t>. Штурман 46-го гвардейского ночного бомбардировочного </a:t>
            </a:r>
            <a:r>
              <a:rPr lang="ru-RU" dirty="0" smtClean="0"/>
              <a:t>авиаполка </a:t>
            </a:r>
            <a:r>
              <a:rPr lang="ru-RU" dirty="0" smtClean="0"/>
              <a:t>гвардии старший лейтенант Е. М. Руднева совершила 645 боевых ночных вылетов на уничтожение переправ, железнодорожных эшелонов, живой силы и техники противника. </a:t>
            </a:r>
            <a:endParaRPr lang="ru-RU" dirty="0"/>
          </a:p>
        </p:txBody>
      </p:sp>
      <p:pic>
        <p:nvPicPr>
          <p:cNvPr id="10242" name="Picture 2" descr="D:\rudnev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47011" y="1700808"/>
            <a:ext cx="3329244" cy="475252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0"/>
              </a:schemeClr>
            </a:gs>
            <a:gs pos="50000">
              <a:schemeClr val="accent3">
                <a:lumMod val="50000"/>
              </a:schemeClr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143000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Левченко Ирина Николаевна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24544" y="1916832"/>
            <a:ext cx="5544616" cy="494116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Участница </a:t>
            </a:r>
            <a:r>
              <a:rPr lang="ru-RU" dirty="0" smtClean="0"/>
              <a:t>Великой Отечественной войны с июня 1941 года. Летом 1941 г. в числе </a:t>
            </a:r>
            <a:r>
              <a:rPr lang="ru-RU" dirty="0" err="1" smtClean="0"/>
              <a:t>сандружинниц</a:t>
            </a:r>
            <a:r>
              <a:rPr lang="ru-RU" dirty="0" smtClean="0"/>
              <a:t> прибыла в </a:t>
            </a:r>
            <a:r>
              <a:rPr lang="ru-RU" dirty="0" smtClean="0"/>
              <a:t>штаб 28-й </a:t>
            </a:r>
            <a:r>
              <a:rPr lang="ru-RU" dirty="0" smtClean="0"/>
              <a:t>армии в г. Киров Смоленской области. Служила в операционно-перевязочном взводе, затем санинструктором роты 744-го стрелкового полка (149-я стрелковая дивизия, 61-я армия, Брянский фронт). К маю 1942 года санинструктор Левченко И. Н. вынесла с поля боя и оказала первую медицинскую помощь 168-и раненым.</a:t>
            </a:r>
            <a:endParaRPr lang="ru-RU" dirty="0"/>
          </a:p>
        </p:txBody>
      </p:sp>
      <p:pic>
        <p:nvPicPr>
          <p:cNvPr id="11266" name="Picture 2" descr="D:\Ирина_Николаевна_Левченк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556792"/>
            <a:ext cx="3477320" cy="493820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0"/>
              </a:schemeClr>
            </a:gs>
            <a:gs pos="50000">
              <a:schemeClr val="accent3">
                <a:lumMod val="50000"/>
              </a:schemeClr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1143000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Парфёнова </a:t>
            </a:r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Зоя Ивановна</a:t>
            </a:r>
            <a:b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24544" y="1412776"/>
            <a:ext cx="5688632" cy="597666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 Красной Армии — с октября 1941 года. В 1942 году окончила курсы при </a:t>
            </a:r>
            <a:r>
              <a:rPr lang="ru-RU" dirty="0" err="1" smtClean="0"/>
              <a:t>Энгельсской</a:t>
            </a:r>
            <a:r>
              <a:rPr lang="ru-RU" dirty="0" smtClean="0"/>
              <a:t> военной авиационной школе. В действующей армии — с мая 1942 года. Член ВКП(б)/КПСС с 1943 года.</a:t>
            </a:r>
          </a:p>
          <a:p>
            <a:endParaRPr lang="ru-RU" dirty="0" smtClean="0"/>
          </a:p>
          <a:p>
            <a:r>
              <a:rPr lang="ru-RU" dirty="0" smtClean="0"/>
              <a:t>Заместитель </a:t>
            </a:r>
            <a:r>
              <a:rPr lang="ru-RU" dirty="0" smtClean="0"/>
              <a:t>командира эскадрильи 46-го гвардейского ночного бомбардировочного авиаполка гвардии старший лейтенант Парфёнова З. И. к февралю 1945 </a:t>
            </a:r>
            <a:r>
              <a:rPr lang="ru-RU" dirty="0" smtClean="0"/>
              <a:t>года</a:t>
            </a:r>
            <a:r>
              <a:rPr lang="ru-RU" dirty="0" smtClean="0"/>
              <a:t> совершила 739 боевых вылетов на бомбардировку складов с боеприпасами, переправ, скоплений живой силы и техники противника.</a:t>
            </a:r>
          </a:p>
          <a:p>
            <a:endParaRPr lang="ru-RU" dirty="0"/>
          </a:p>
        </p:txBody>
      </p:sp>
      <p:pic>
        <p:nvPicPr>
          <p:cNvPr id="12290" name="Picture 2" descr="D:\parfenv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484784"/>
            <a:ext cx="3480901" cy="481645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0"/>
              </a:schemeClr>
            </a:gs>
            <a:gs pos="50000">
              <a:schemeClr val="accent3">
                <a:lumMod val="50000"/>
              </a:schemeClr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6700" b="1" dirty="0" smtClean="0">
                <a:solidFill>
                  <a:srgbClr val="FF0000"/>
                </a:solidFill>
              </a:rPr>
              <a:t>Ковшова </a:t>
            </a:r>
            <a:r>
              <a:rPr lang="ru-RU" sz="6700" b="1" dirty="0" smtClean="0">
                <a:solidFill>
                  <a:srgbClr val="FF0000"/>
                </a:solidFill>
              </a:rPr>
              <a:t>Наталья Венедиктовна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24544" y="1860848"/>
            <a:ext cx="5760640" cy="499715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 С началом Великой Отечественной войны ушла добровольцем в Красную армию. Окончила курсы снайперов. На фронте с октября 1941 года.</a:t>
            </a:r>
          </a:p>
          <a:p>
            <a:r>
              <a:rPr lang="ru-RU" dirty="0" smtClean="0"/>
              <a:t>В сражении под Москвой воевала в рядах 3-й Московской коммунистической стрелковой дивизии. </a:t>
            </a:r>
          </a:p>
          <a:p>
            <a:r>
              <a:rPr lang="ru-RU" dirty="0" smtClean="0"/>
              <a:t>На личном счету снайпера Ковшовой 167 истреблённых фашистских солдат и офицеров.</a:t>
            </a:r>
            <a:endParaRPr lang="ru-RU" dirty="0"/>
          </a:p>
        </p:txBody>
      </p:sp>
      <p:pic>
        <p:nvPicPr>
          <p:cNvPr id="13314" name="Picture 2" descr="D:\51686569_kovshova_n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772816"/>
            <a:ext cx="3600400" cy="475252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0"/>
              </a:schemeClr>
            </a:gs>
            <a:gs pos="50000">
              <a:schemeClr val="accent3">
                <a:lumMod val="50000"/>
              </a:schemeClr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Октябрьская Мария Васильевна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52536" y="2044005"/>
            <a:ext cx="5554960" cy="4813995"/>
          </a:xfrm>
        </p:spPr>
        <p:txBody>
          <a:bodyPr/>
          <a:lstStyle/>
          <a:p>
            <a:r>
              <a:rPr lang="ru-RU" dirty="0" smtClean="0"/>
              <a:t> </a:t>
            </a:r>
            <a:r>
              <a:rPr lang="ru-RU" dirty="0" smtClean="0"/>
              <a:t>Советский </a:t>
            </a:r>
            <a:r>
              <a:rPr lang="ru-RU" dirty="0" smtClean="0"/>
              <a:t>танкист, Герой Советского Союза. В </a:t>
            </a:r>
            <a:r>
              <a:rPr lang="ru-RU" dirty="0" smtClean="0"/>
              <a:t>годы Великой </a:t>
            </a:r>
            <a:r>
              <a:rPr lang="ru-RU" dirty="0" smtClean="0"/>
              <a:t>Отечественной </a:t>
            </a:r>
            <a:r>
              <a:rPr lang="ru-RU" dirty="0" smtClean="0"/>
              <a:t>войны на </a:t>
            </a:r>
            <a:r>
              <a:rPr lang="ru-RU" dirty="0" smtClean="0"/>
              <a:t>собственные сбережения построила танк </a:t>
            </a:r>
            <a:r>
              <a:rPr lang="ru-RU" dirty="0" smtClean="0"/>
              <a:t>Т-34 «Боевая </a:t>
            </a:r>
            <a:r>
              <a:rPr lang="ru-RU" dirty="0" smtClean="0"/>
              <a:t>подруга», став его </a:t>
            </a:r>
            <a:r>
              <a:rPr lang="ru-RU" u="sng" dirty="0" smtClean="0"/>
              <a:t>механиком-водителем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4338" name="Picture 2" descr="D:\0_4a0d6_e41682f8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700808"/>
            <a:ext cx="3456384" cy="486959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 descr="D:\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536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44624" y="404664"/>
            <a:ext cx="11665296" cy="6192688"/>
          </a:xfrm>
        </p:spPr>
        <p:txBody>
          <a:bodyPr>
            <a:normAutofit/>
          </a:bodyPr>
          <a:lstStyle/>
          <a:p>
            <a:r>
              <a:rPr lang="ru-RU" sz="10500" b="1" dirty="0" smtClean="0">
                <a:solidFill>
                  <a:srgbClr val="FF0000"/>
                </a:solidFill>
              </a:rPr>
              <a:t>Спасибо за </a:t>
            </a:r>
            <a:br>
              <a:rPr lang="ru-RU" sz="10500" b="1" dirty="0" smtClean="0">
                <a:solidFill>
                  <a:srgbClr val="FF0000"/>
                </a:solidFill>
              </a:rPr>
            </a:br>
            <a:r>
              <a:rPr lang="ru-RU" sz="10500" b="1" dirty="0" smtClean="0">
                <a:solidFill>
                  <a:srgbClr val="FF0000"/>
                </a:solidFill>
              </a:rPr>
              <a:t>внимание!!!</a:t>
            </a:r>
            <a:endParaRPr lang="ru-RU" sz="105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0a12bb41566920ac0265bda7e9b1e4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908720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ru-RU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ЖЕНЩИНА</a:t>
            </a:r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ВОЙНА</a:t>
            </a:r>
            <a:endParaRPr lang="ru-RU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4853136"/>
          </a:xfrm>
          <a:effectLst>
            <a:innerShdw blurRad="114300">
              <a:prstClr val="black"/>
            </a:innerShdw>
          </a:effectLst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Женщина и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война.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Казалось бы, эти понятия несовместимы. Изначальным предназначением женщины было продолжение человеческого рода, сохранение домашнего очага, воспитание детей, умиротворение воинственности мужчин. Но когда пришла Великая Отечественная война, в которой решалась судьба народов, почти миллион женщин взяли в руки винтовки и надели солдатские шинели.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victory_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06263" cy="6858000"/>
          </a:xfrm>
          <a:prstGeom prst="rect">
            <a:avLst/>
          </a:prstGeom>
          <a:noFill/>
        </p:spPr>
      </p:pic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-324544" y="0"/>
            <a:ext cx="9468544" cy="7101408"/>
          </a:xfrm>
        </p:spPr>
        <p:txBody>
          <a:bodyPr>
            <a:normAutofit fontScale="85000" lnSpcReduction="20000"/>
          </a:bodyPr>
          <a:lstStyle/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С </a:t>
            </a:r>
            <a:r>
              <a:rPr lang="ru-RU" b="1" dirty="0" smtClean="0">
                <a:solidFill>
                  <a:srgbClr val="FF0000"/>
                </a:solidFill>
              </a:rPr>
              <a:t>первых дней войны они подавали заявления об отправке их в действующую армию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В ряды защитников Родины встали около 500 тыс. девушек, из них 200 тыс. комсомолок. 70% мобилизованных девушек служили в действующей </a:t>
            </a:r>
            <a:r>
              <a:rPr lang="ru-RU" b="1" dirty="0" smtClean="0">
                <a:solidFill>
                  <a:srgbClr val="FF0000"/>
                </a:solidFill>
              </a:rPr>
              <a:t>армии.</a:t>
            </a:r>
            <a:endParaRPr lang="ru-RU" b="1" dirty="0" smtClean="0">
              <a:solidFill>
                <a:srgbClr val="FF0000"/>
              </a:solidFill>
            </a:endParaRPr>
          </a:p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Советские </a:t>
            </a:r>
            <a:r>
              <a:rPr lang="ru-RU" b="1" dirty="0" smtClean="0">
                <a:solidFill>
                  <a:srgbClr val="FF0000"/>
                </a:solidFill>
              </a:rPr>
              <a:t>женщины служили в войсках Противовоздушной обороны страны (1/4 всех бойцов) и в Военно-Морском флоте. Они были связистками и летчицами, санинструкторами на передовой, врачами в военно-медицинских учреждениях, ходили, наравне с мужчинами, в разведку. Из женщин было сформировано 3 авиационных полка, бойцы которых с честью сражались за освобождение своей земли от фашистских захватчиков.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25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87861"/>
            <a:ext cx="9144000" cy="7045861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Двести тысяч из них награждены боевыми орденами, 90 стали Героями Советского Союза. Свыше двухсот женщин были удостоены высшего знака солдатской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доблести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ордена Славы, который невозможно получить ни за какие заслуги, кроме подвига на поле боя. </a:t>
            </a:r>
            <a:b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Четыре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женщины стали полными кавалерами этого ордена.</a:t>
            </a:r>
            <a:b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Давая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оценку ратному подвигу советских женщин, прошедших с воинами - мужчинами весь боевой путь, Маршал Советского Союза А.И. Еременко писал: «Едва ли найдется хоть одна военная специальность, с которой не справились бы наши отважные женщины так же хорошо, как их братья, мужья, отцы». 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0"/>
              </a:schemeClr>
            </a:gs>
            <a:gs pos="50000">
              <a:schemeClr val="accent3">
                <a:lumMod val="50000"/>
              </a:schemeClr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7300" b="1" dirty="0" smtClean="0">
                <a:solidFill>
                  <a:srgbClr val="FF0000"/>
                </a:solidFill>
              </a:rPr>
              <a:t>  </a:t>
            </a:r>
            <a:r>
              <a:rPr lang="ru-RU" sz="73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Барамзина</a:t>
            </a:r>
            <a:r>
              <a:rPr lang="ru-RU" sz="7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Татьяна </a:t>
            </a:r>
            <a:r>
              <a:rPr lang="ru-RU" sz="7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Николаевна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dirty="0" smtClean="0"/>
              <a:t>12.12.1919 г. [Глазов ] - 05.07.1944 г.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0528" y="2276872"/>
            <a:ext cx="5760640" cy="4769371"/>
          </a:xfrm>
        </p:spPr>
        <p:txBody>
          <a:bodyPr>
            <a:noAutofit/>
          </a:bodyPr>
          <a:lstStyle/>
          <a:p>
            <a:r>
              <a:rPr lang="ru-RU" sz="2400" dirty="0" smtClean="0"/>
              <a:t>В 1943 году пошла служить в Красную Армию. </a:t>
            </a:r>
            <a:r>
              <a:rPr lang="ru-RU" sz="2400" dirty="0" smtClean="0"/>
              <a:t>В </a:t>
            </a:r>
            <a:r>
              <a:rPr lang="ru-RU" sz="2400" dirty="0" smtClean="0"/>
              <a:t>1944 году окончила Центральную школу снайперов. </a:t>
            </a:r>
            <a:br>
              <a:rPr lang="ru-RU" sz="2400" dirty="0" smtClean="0"/>
            </a:br>
            <a:r>
              <a:rPr lang="ru-RU" sz="2400" dirty="0" smtClean="0"/>
              <a:t>С апреля 1944 года Татьяна </a:t>
            </a:r>
            <a:r>
              <a:rPr lang="ru-RU" sz="2400" dirty="0" err="1" smtClean="0"/>
              <a:t>Барамзина</a:t>
            </a:r>
            <a:r>
              <a:rPr lang="ru-RU" sz="2400" dirty="0" smtClean="0"/>
              <a:t> на фронтах Великой Отечественной войны. </a:t>
            </a:r>
            <a:br>
              <a:rPr lang="ru-RU" sz="2400" dirty="0" smtClean="0"/>
            </a:br>
            <a:r>
              <a:rPr lang="ru-RU" sz="2400" dirty="0" smtClean="0"/>
              <a:t>В первых боях она уничтожила из снайперской винтовки 16 солдат противника, </a:t>
            </a:r>
            <a:br>
              <a:rPr lang="ru-RU" sz="2400" dirty="0" smtClean="0"/>
            </a:br>
            <a:r>
              <a:rPr lang="ru-RU" sz="2400" dirty="0" smtClean="0"/>
              <a:t>но в дальнейшем из-за плохого зрения ей было запрещено быть снайпером и она перешла в </a:t>
            </a:r>
            <a:r>
              <a:rPr lang="ru-RU" sz="2400" dirty="0" smtClean="0"/>
              <a:t>телефонистки.</a:t>
            </a:r>
            <a:endParaRPr lang="ru-RU" sz="2400" dirty="0"/>
          </a:p>
        </p:txBody>
      </p:sp>
      <p:pic>
        <p:nvPicPr>
          <p:cNvPr id="5122" name="Picture 2" descr="D:\44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204864"/>
            <a:ext cx="3280079" cy="436489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0"/>
              </a:schemeClr>
            </a:gs>
            <a:gs pos="50000">
              <a:schemeClr val="accent3">
                <a:lumMod val="50000"/>
              </a:schemeClr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67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Боровиченко</a:t>
            </a:r>
            <a:r>
              <a:rPr lang="ru-RU" sz="6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Мария </a:t>
            </a:r>
            <a:r>
              <a:rPr lang="ru-RU" sz="6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Сергеевна</a:t>
            </a:r>
            <a:r>
              <a:rPr lang="ru-RU" sz="5300" dirty="0" smtClean="0"/>
              <a:t/>
            </a:r>
            <a:br>
              <a:rPr lang="ru-RU" sz="5300" dirty="0" smtClean="0"/>
            </a:br>
            <a:r>
              <a:rPr lang="ru-RU" dirty="0" smtClean="0"/>
              <a:t> </a:t>
            </a:r>
            <a:r>
              <a:rPr lang="ru-RU" sz="2200" dirty="0" smtClean="0"/>
              <a:t>21 </a:t>
            </a:r>
            <a:r>
              <a:rPr lang="ru-RU" sz="2200" kern="800" dirty="0" smtClean="0"/>
              <a:t>октября</a:t>
            </a:r>
            <a:r>
              <a:rPr lang="ru-RU" sz="2200" dirty="0" smtClean="0"/>
              <a:t> 1925 г. </a:t>
            </a:r>
            <a:r>
              <a:rPr lang="ru-RU" sz="2200" dirty="0" smtClean="0"/>
              <a:t>- </a:t>
            </a:r>
            <a:r>
              <a:rPr lang="ru-RU" sz="2200" dirty="0" smtClean="0"/>
              <a:t>14 июля 1943 г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332037"/>
            <a:ext cx="5508104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Санитарка 32-го гвардейского артиллерийского полка (13-я гвардейская стрелковая дивизия, 5-я гвардейская армия, </a:t>
            </a:r>
            <a:r>
              <a:rPr lang="ru-RU" dirty="0" err="1" smtClean="0"/>
              <a:t>Воронежмкий</a:t>
            </a:r>
            <a:r>
              <a:rPr lang="ru-RU" dirty="0" smtClean="0"/>
              <a:t> фронт), гвардии сержант. </a:t>
            </a:r>
            <a:br>
              <a:rPr lang="ru-RU" dirty="0" smtClean="0"/>
            </a:br>
            <a:r>
              <a:rPr lang="ru-RU" dirty="0" smtClean="0"/>
              <a:t>В РККА с 11 августа 1941 года. Участвовала в обороне Киева, Сталинграда и в Курской битве. </a:t>
            </a:r>
            <a:endParaRPr lang="ru-RU" dirty="0"/>
          </a:p>
        </p:txBody>
      </p:sp>
      <p:pic>
        <p:nvPicPr>
          <p:cNvPr id="6146" name="Picture 2" descr="D: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2152277"/>
            <a:ext cx="3240360" cy="441769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0"/>
              </a:schemeClr>
            </a:gs>
            <a:gs pos="50000">
              <a:schemeClr val="accent3">
                <a:lumMod val="50000"/>
              </a:schemeClr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8560" y="0"/>
            <a:ext cx="9612560" cy="1700808"/>
          </a:xfrm>
        </p:spPr>
        <p:txBody>
          <a:bodyPr>
            <a:noAutofit/>
          </a:bodyPr>
          <a:lstStyle/>
          <a:p>
            <a:r>
              <a:rPr lang="ru-RU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Завалий</a:t>
            </a:r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Евдокия </a:t>
            </a:r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Николаевна</a:t>
            </a:r>
            <a:endParaRPr lang="ru-RU" sz="6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24544" y="2033464"/>
            <a:ext cx="5580112" cy="482453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Человек удивительной судьбы и с уникальной в истории военно-морского флота биографией. Гвардии полковник морской пехоты Евдокия </a:t>
            </a:r>
            <a:r>
              <a:rPr lang="ru-RU" dirty="0" err="1" smtClean="0"/>
              <a:t>Завалий</a:t>
            </a:r>
            <a:r>
              <a:rPr lang="ru-RU" dirty="0" smtClean="0"/>
              <a:t> — единственная представительница слабого пола, которая в годы Второй мировой войны возглавляла действующий на передовой линии фронта взвод морских пехотинцев.</a:t>
            </a:r>
            <a:endParaRPr lang="ru-RU" dirty="0"/>
          </a:p>
        </p:txBody>
      </p:sp>
      <p:pic>
        <p:nvPicPr>
          <p:cNvPr id="7170" name="Picture 2" descr="D:\1307085425_pic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916832"/>
            <a:ext cx="3612406" cy="468052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0"/>
              </a:schemeClr>
            </a:gs>
            <a:gs pos="50000">
              <a:schemeClr val="accent3">
                <a:lumMod val="50000"/>
              </a:schemeClr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011344" cy="1143000"/>
          </a:xfrm>
        </p:spPr>
        <p:txBody>
          <a:bodyPr>
            <a:normAutofit fontScale="90000"/>
          </a:bodyPr>
          <a:lstStyle/>
          <a:p>
            <a:r>
              <a:rPr lang="ru-RU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Пушина</a:t>
            </a:r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Федора Андреевна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/>
              <a:t>13.11.1923 г..-  6 ноября 1943 г.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72816"/>
            <a:ext cx="4762872" cy="52578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Родилась в дер. </a:t>
            </a:r>
            <a:r>
              <a:rPr lang="ru-RU" dirty="0" err="1" smtClean="0"/>
              <a:t>Тукмачи</a:t>
            </a:r>
            <a:r>
              <a:rPr lang="ru-RU" dirty="0" smtClean="0"/>
              <a:t>. Украинка.   В Красной Армии с 1942 г. </a:t>
            </a:r>
            <a:br>
              <a:rPr lang="ru-RU" dirty="0" smtClean="0"/>
            </a:br>
            <a:r>
              <a:rPr lang="ru-RU" dirty="0" smtClean="0"/>
              <a:t>На фронте с августа 1942 г. Военфельдшер 520-го стр. полка (167-я стр. дивизия, 38-я армия, 1-й Украинский фронт) лейтенант медицинской службы  Награждена орденами Ленина, Красной Звезды. </a:t>
            </a:r>
            <a:br>
              <a:rPr lang="ru-RU" dirty="0" smtClean="0"/>
            </a:br>
            <a:r>
              <a:rPr lang="ru-RU" dirty="0" smtClean="0"/>
              <a:t>Похоронена в Киеве. </a:t>
            </a:r>
            <a:endParaRPr lang="ru-RU" dirty="0"/>
          </a:p>
        </p:txBody>
      </p:sp>
      <p:pic>
        <p:nvPicPr>
          <p:cNvPr id="8194" name="Picture 2" descr="D:\memorypage_714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484784"/>
            <a:ext cx="3636352" cy="508445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0"/>
              </a:schemeClr>
            </a:gs>
            <a:gs pos="50000">
              <a:schemeClr val="accent3">
                <a:lumMod val="50000"/>
              </a:schemeClr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8" y="274638"/>
            <a:ext cx="9324528" cy="1143000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Высоцкая Анна Григорьевна</a:t>
            </a:r>
            <a:endParaRPr lang="ru-RU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88840"/>
            <a:ext cx="5652120" cy="52578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 1941 году Анна Высоцкая ушла на фронт. Вместе с ней были зачислены в ряды Красной Армии три её брата — Яков, Антон и Леонид. Домой вернулся только Яков…</a:t>
            </a:r>
          </a:p>
          <a:p>
            <a:r>
              <a:rPr lang="ru-RU" dirty="0" smtClean="0"/>
              <a:t>Высоцкая была зачислена 145-й отдельную </a:t>
            </a:r>
            <a:r>
              <a:rPr lang="ru-RU" dirty="0" err="1" smtClean="0"/>
              <a:t>авиаэскадрильи</a:t>
            </a:r>
            <a:r>
              <a:rPr lang="ru-RU" dirty="0" smtClean="0"/>
              <a:t>, выполнявшей задания командования по связи и базировавшуюся в Тбилиси. Затем перешла в женский </a:t>
            </a:r>
            <a:r>
              <a:rPr lang="ru-RU" dirty="0" smtClean="0"/>
              <a:t>46-й </a:t>
            </a:r>
            <a:r>
              <a:rPr lang="ru-RU" dirty="0" smtClean="0"/>
              <a:t>гвардейский ночной бомбардировочный авиационный полк. Стала лётчицей в звене Марины </a:t>
            </a:r>
            <a:r>
              <a:rPr lang="ru-RU" dirty="0" err="1" smtClean="0"/>
              <a:t>Чечнёвой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9218" name="Picture 2" descr="D:\0_43482_eccc0928_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772816"/>
            <a:ext cx="3191272" cy="458847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191</Words>
  <Application>Microsoft Office PowerPoint</Application>
  <PresentationFormat>Экран (4:3)</PresentationFormat>
  <Paragraphs>39</Paragraphs>
  <Slides>15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РОЛЬ ЖЕНЩИНЫ  ВО ВРЕМЯ  ВОЙНЫ</vt:lpstr>
      <vt:lpstr>ЖЕНЩИНА И ВОЙНА</vt:lpstr>
      <vt:lpstr>Слайд 3</vt:lpstr>
      <vt:lpstr>Слайд 4</vt:lpstr>
      <vt:lpstr>  Барамзина Татьяна           Николаевна  12.12.1919 г. [Глазов ] - 05.07.1944 г.</vt:lpstr>
      <vt:lpstr>Боровиченко Мария Сергеевна  21 октября 1925 г. - 14 июля 1943 г. </vt:lpstr>
      <vt:lpstr>Завалий Евдокия Николаевна</vt:lpstr>
      <vt:lpstr>Пушина Федора Андреевна 13.11.1923 г..-  6 ноября 1943 г.</vt:lpstr>
      <vt:lpstr>Высоцкая Анна Григорьевна</vt:lpstr>
      <vt:lpstr>Руднева Евгения Максимовна</vt:lpstr>
      <vt:lpstr>Левченко Ирина Николаевна</vt:lpstr>
      <vt:lpstr>Парфёнова Зоя Ивановна </vt:lpstr>
      <vt:lpstr>Ковшова Наталья Венедиктовна </vt:lpstr>
      <vt:lpstr>Октябрьская Мария Васильевна</vt:lpstr>
      <vt:lpstr>Спасибо за  внимание!!!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ЖЕНЩИНЫ  ВО ВРЕМЯ  ВОЙНЫ</dc:title>
  <dc:creator>Татьяна</dc:creator>
  <cp:lastModifiedBy>Татьяна</cp:lastModifiedBy>
  <cp:revision>14</cp:revision>
  <dcterms:created xsi:type="dcterms:W3CDTF">2013-05-06T10:39:56Z</dcterms:created>
  <dcterms:modified xsi:type="dcterms:W3CDTF">2013-05-06T12:55:57Z</dcterms:modified>
</cp:coreProperties>
</file>