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9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A015E3-75B4-4ADC-A386-C72BD0E231B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429183-BA0B-4ACC-BD5D-916ADBED3F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gazines.russ.ru/nz/2008/4/gl11.html" TargetMode="External"/><Relationship Id="rId2" Type="http://schemas.openxmlformats.org/officeDocument/2006/relationships/hyperlink" Target="http://ru.wikipedia.org/wiki/&#1056;&#1077;&#1074;&#1086;&#1083;&#1102;&#1094;&#1080;&#1080;_1848&#8212;1849_&#1075;&#1086;&#1076;&#1086;&#1074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581128"/>
            <a:ext cx="5637010" cy="1890231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ученица 9А класса</a:t>
            </a:r>
          </a:p>
          <a:p>
            <a:r>
              <a:rPr lang="ru-RU" dirty="0" err="1" smtClean="0"/>
              <a:t>Григор</a:t>
            </a:r>
            <a:r>
              <a:rPr lang="ru-RU" dirty="0" smtClean="0"/>
              <a:t> Татьяна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11025"/>
            <a:ext cx="532822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«Весна народов». Революции </a:t>
            </a:r>
          </a:p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1848-1849 гг. </a:t>
            </a:r>
          </a:p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 Франции, Германии, Австрии, Венгрии, Италии.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3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0" y="116632"/>
            <a:ext cx="8700291" cy="642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098" y="6389948"/>
            <a:ext cx="5386585" cy="9361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площадь</a:t>
            </a:r>
            <a:r>
              <a:rPr lang="ru-RU" sz="2400" dirty="0">
                <a:solidFill>
                  <a:schemeClr val="tx1"/>
                </a:solidFill>
              </a:rPr>
              <a:t>— Весны </a:t>
            </a:r>
            <a:r>
              <a:rPr lang="ru-RU" sz="2400" dirty="0" smtClean="0">
                <a:solidFill>
                  <a:schemeClr val="tx1"/>
                </a:solidFill>
              </a:rPr>
              <a:t>Народов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2341" y="5861174"/>
            <a:ext cx="3674901" cy="8640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Джузеппе </a:t>
            </a:r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арибальди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1689"/>
            <a:ext cx="4032448" cy="519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3095" y="588460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Джузеппе Мадзини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55" y="80482"/>
            <a:ext cx="36290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5791434"/>
            <a:ext cx="7115944" cy="7849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Собрание чартистов в Лондоне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7751"/>
            <a:ext cx="76200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1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9715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Запомните даты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764704"/>
            <a:ext cx="6400800" cy="347472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25 февраля 1848 года – провозглашение республики во Франции</a:t>
            </a:r>
          </a:p>
          <a:p>
            <a:r>
              <a:rPr lang="ru-RU" dirty="0" smtClean="0"/>
              <a:t>Январь-февраль 1848 г. – начало революции в Италии</a:t>
            </a:r>
          </a:p>
          <a:p>
            <a:r>
              <a:rPr lang="ru-RU" dirty="0" smtClean="0"/>
              <a:t>Март 1848 г. – народные восстания в Вене, Берлине</a:t>
            </a:r>
          </a:p>
          <a:p>
            <a:r>
              <a:rPr lang="ru-RU" dirty="0" smtClean="0"/>
              <a:t>Июнь 1848 г. – восстание рабочих в Париже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5124"/>
            <a:ext cx="130997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23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1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85712"/>
          </a:xfrm>
        </p:spPr>
        <p:txBody>
          <a:bodyPr>
            <a:normAutofit/>
          </a:bodyPr>
          <a:lstStyle/>
          <a:p>
            <a:r>
              <a:rPr lang="ru-RU" dirty="0" smtClean="0"/>
              <a:t>Революция -  самый крупный </a:t>
            </a:r>
            <a:r>
              <a:rPr lang="ru-RU" dirty="0" err="1" smtClean="0"/>
              <a:t>социальый</a:t>
            </a:r>
            <a:r>
              <a:rPr lang="ru-RU" dirty="0" smtClean="0"/>
              <a:t> переворот Нового времени</a:t>
            </a:r>
          </a:p>
          <a:p>
            <a:pPr marL="45720" indent="0">
              <a:buNone/>
            </a:pPr>
            <a:r>
              <a:rPr lang="ru-RU" dirty="0" smtClean="0"/>
              <a:t>Она имеет огромное влияние на развитие событий во многих странах Европы.</a:t>
            </a:r>
          </a:p>
          <a:p>
            <a:r>
              <a:rPr lang="ru-RU" dirty="0" smtClean="0"/>
              <a:t>«Революция 1848--1849 годов была подавлена военной силой, монархия Габсбургов не стала конституционной, а чешские земли остались провинцией большой централизованной империи»</a:t>
            </a:r>
          </a:p>
          <a:p>
            <a:r>
              <a:rPr lang="ru-RU" dirty="0"/>
              <a:t>Была ликвидирована барщина и другие сохранявшиеся повинности крестьян перед помещиками.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6400800" cy="3474720"/>
          </a:xfrm>
        </p:spPr>
        <p:txBody>
          <a:bodyPr/>
          <a:lstStyle/>
          <a:p>
            <a:r>
              <a:rPr lang="ru-RU" dirty="0" smtClean="0"/>
              <a:t>Учебник по Всемирной истории 9 класс. Я.М. Бердичевский, И.Я Щупак, Л.В. Морозова.</a:t>
            </a:r>
          </a:p>
          <a:p>
            <a:r>
              <a:rPr lang="en-US" dirty="0">
                <a:hlinkClick r:id="rId2"/>
              </a:rPr>
              <a:t>http://ru.wikipedia.org/wiki/</a:t>
            </a:r>
            <a:r>
              <a:rPr lang="ru-RU" dirty="0" smtClean="0">
                <a:hlinkClick r:id="rId2"/>
              </a:rPr>
              <a:t>Революции_1848—1849_годов</a:t>
            </a:r>
            <a:endParaRPr lang="ru-RU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magazines.russ.ru/nz/2008/4/gl11.html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452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/>
              <a:t>План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200800" cy="388843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dirty="0" smtClean="0"/>
              <a:t>1.Понятия</a:t>
            </a:r>
          </a:p>
          <a:p>
            <a:r>
              <a:rPr lang="ru-RU" sz="2800" dirty="0" smtClean="0"/>
              <a:t>2.Новые революции</a:t>
            </a:r>
          </a:p>
          <a:p>
            <a:r>
              <a:rPr lang="ru-RU" sz="2800" dirty="0" smtClean="0"/>
              <a:t>3.Положение в разных странах</a:t>
            </a:r>
          </a:p>
          <a:p>
            <a:r>
              <a:rPr lang="ru-RU" sz="2800" dirty="0" smtClean="0"/>
              <a:t>4.Причины поражений</a:t>
            </a:r>
          </a:p>
          <a:p>
            <a:r>
              <a:rPr lang="ru-RU" sz="2800" dirty="0" smtClean="0"/>
              <a:t>5.Изображения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11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28" y="4653136"/>
            <a:ext cx="5184576" cy="129266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 Бонапартизм</a:t>
            </a:r>
            <a:r>
              <a:rPr lang="ru-RU" dirty="0" smtClean="0"/>
              <a:t> – форма военно-политической диктатуры, которая проводила </a:t>
            </a:r>
            <a:r>
              <a:rPr lang="ru-RU" b="1" u="sng" dirty="0" smtClean="0"/>
              <a:t>политику лавирования между различными социальными группами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330299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>
                <a:ln cmpd="sng">
                  <a:solidFill>
                    <a:schemeClr val="tx1"/>
                  </a:solidFill>
                </a:ln>
                <a:gradFill>
                  <a:gsLst>
                    <a:gs pos="2300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П</a:t>
            </a:r>
            <a:r>
              <a:rPr lang="ru-RU" sz="720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2300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онятия</a:t>
            </a:r>
            <a:endParaRPr lang="ru-RU" sz="7200" dirty="0">
              <a:ln cmpd="sng">
                <a:solidFill>
                  <a:schemeClr val="tx1"/>
                </a:solidFill>
              </a:ln>
              <a:gradFill>
                <a:gsLst>
                  <a:gs pos="2300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6480720" cy="1473344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  </a:t>
            </a:r>
            <a:r>
              <a:rPr lang="ru-RU" sz="2600" b="1" i="1" dirty="0" smtClean="0">
                <a:solidFill>
                  <a:srgbClr val="FFC000"/>
                </a:solidFill>
              </a:rPr>
              <a:t>Либеральные реформы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tx1"/>
                </a:solidFill>
              </a:rPr>
              <a:t>изменения в обществе, направленные на утверждение парламентаризма, свободы предпринимательства и демократизации общества.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413" y="2416161"/>
            <a:ext cx="4122712" cy="138499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Государственный переворот </a:t>
            </a:r>
            <a:r>
              <a:rPr lang="ru-RU" dirty="0" smtClean="0"/>
              <a:t>– насильственная смена ( захват) власти в государстве.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2629273"/>
            <a:ext cx="2944363" cy="212365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  Юнкерство </a:t>
            </a:r>
            <a:r>
              <a:rPr lang="ru-RU" dirty="0" smtClean="0"/>
              <a:t>– крупные дворяне-землевладельцы в Германии, эволюционировавшие от феодального хозяйства к капиталистическому.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0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718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Новые революции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5760640" cy="172819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В 1848-1849 гг. в ряде стран Западной и Центральной Европы вспыхнули </a:t>
            </a:r>
            <a:r>
              <a:rPr lang="ru-RU" b="1" i="1" dirty="0" smtClean="0"/>
              <a:t>новые революции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38" y="2348880"/>
            <a:ext cx="6048672" cy="441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2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ОБЩИЕ ЧЕРТЫ РЕВОЛЮЦИЙ </a:t>
            </a:r>
            <a:br>
              <a:rPr lang="ru-RU" dirty="0" smtClean="0"/>
            </a:br>
            <a:r>
              <a:rPr lang="ru-RU" dirty="0" smtClean="0"/>
              <a:t>1948-1949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564904"/>
            <a:ext cx="6400800" cy="3474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направленность против «старого порядка» или его остатков;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борьба за демократизацию политического устройства и общества;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отстаивание рабочими своих политических и социальных прав;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объединительных и освободительных национальных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19347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2" y="116632"/>
            <a:ext cx="40504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204864"/>
            <a:ext cx="3560183" cy="1008112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1.Германия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260648"/>
            <a:ext cx="4349233" cy="2448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Страны которых 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    коснулась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« Весна народов»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4037308" cy="15081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Основная задача </a:t>
            </a:r>
            <a:r>
              <a:rPr lang="ru-RU" dirty="0" smtClean="0"/>
              <a:t>– объединение германских государств в единое государство, в чем была заинтересована немецкая буржуазия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3088" y="3648393"/>
            <a:ext cx="35283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В мае 1848 в Берлине было создано </a:t>
            </a:r>
            <a:r>
              <a:rPr lang="ru-RU" b="1" i="1" dirty="0" smtClean="0"/>
              <a:t>Национальное собрание </a:t>
            </a:r>
            <a:r>
              <a:rPr lang="ru-RU" dirty="0" smtClean="0"/>
              <a:t>Пруссии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5157192"/>
            <a:ext cx="2951348" cy="14773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28 марта 1849 г. Франкфуртский парламент принял </a:t>
            </a:r>
            <a:r>
              <a:rPr lang="ru-RU" b="1" i="1" dirty="0" smtClean="0"/>
              <a:t>общегерманскую конституцию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528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Страны которых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 коснулась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 Весна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народов»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23928" y="2506909"/>
            <a:ext cx="2520280" cy="85008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2.Австрия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19" y="3645024"/>
            <a:ext cx="3361531" cy="302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996952"/>
            <a:ext cx="3096344" cy="23391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Задача революции </a:t>
            </a:r>
            <a:r>
              <a:rPr lang="ru-RU" dirty="0" smtClean="0"/>
              <a:t>– освобождение угнетенных народов от власти </a:t>
            </a:r>
            <a:r>
              <a:rPr lang="ru-RU" dirty="0" err="1" smtClean="0"/>
              <a:t>Австрийскои</a:t>
            </a:r>
            <a:r>
              <a:rPr lang="ru-RU" dirty="0" smtClean="0"/>
              <a:t> империи, свержение монархии Габсбургов и образование федерации равноправных народов.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8008" y="5517232"/>
            <a:ext cx="257403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Революция началась </a:t>
            </a:r>
            <a:r>
              <a:rPr lang="ru-RU" b="1" dirty="0" smtClean="0"/>
              <a:t>13 марта 1848 г.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513546"/>
            <a:ext cx="244827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«Головна </a:t>
            </a:r>
            <a:r>
              <a:rPr lang="ru-RU" dirty="0" err="1" smtClean="0"/>
              <a:t>Руська</a:t>
            </a:r>
            <a:r>
              <a:rPr lang="ru-RU" dirty="0" smtClean="0"/>
              <a:t> Рада» - 2 мая 1848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1556792"/>
            <a:ext cx="2016224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«Центральна Рада </a:t>
            </a:r>
            <a:r>
              <a:rPr lang="ru-RU" dirty="0" err="1" smtClean="0"/>
              <a:t>Народова</a:t>
            </a:r>
            <a:r>
              <a:rPr lang="ru-RU" dirty="0" smtClean="0"/>
              <a:t>» – 19 марта 1848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89518" cy="645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Страны которых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 коснулась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 Весна народов»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6802" y="2729880"/>
            <a:ext cx="2160240" cy="72008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3.Италия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44940"/>
            <a:ext cx="2808312" cy="403187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Основные задачи революции: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ликвидация феодально-абсолютистских порядков;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уничтожение государственной раздробленности и австрийского гнета;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создание единого национального итальянского государства.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781596"/>
            <a:ext cx="2808312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В феврале 1849 г. На заседании «Молодой Италии» депутаты приняли закон о лишении Папы Римского светской власти и </a:t>
            </a:r>
            <a:r>
              <a:rPr lang="ru-RU" b="1" i="1" dirty="0" smtClean="0"/>
              <a:t>провозгласили Римскую республику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4077072"/>
            <a:ext cx="4176464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Джузеппе </a:t>
            </a:r>
            <a:r>
              <a:rPr lang="ru-RU" b="1" i="1" dirty="0" err="1" smtClean="0"/>
              <a:t>Мадзин</a:t>
            </a:r>
            <a:r>
              <a:rPr lang="ru-RU" b="1" i="1" dirty="0" smtClean="0"/>
              <a:t> - </a:t>
            </a:r>
            <a:r>
              <a:rPr lang="ru-RU" dirty="0" smtClean="0"/>
              <a:t>лидер патриотической организации « Молодая Испания»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96324" y="5373216"/>
            <a:ext cx="316835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Джузеппе Гарибальди </a:t>
            </a:r>
            <a:r>
              <a:rPr lang="ru-RU" dirty="0" smtClean="0"/>
              <a:t>– герой освободительной войны итальянского народа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1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Причины поражений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060848"/>
            <a:ext cx="6480720" cy="396044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800" dirty="0" smtClean="0"/>
              <a:t>Разобщенность целей, задач и действий;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Отсутствие единства демократических сил;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Государственная раздробленность в      Германии и Италии;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Наличие межнациональных разногласий;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Участие иностранных войск.</a:t>
            </a:r>
          </a:p>
        </p:txBody>
      </p:sp>
    </p:spTree>
    <p:extLst>
      <p:ext uri="{BB962C8B-B14F-4D97-AF65-F5344CB8AC3E}">
        <p14:creationId xmlns:p14="http://schemas.microsoft.com/office/powerpoint/2010/main" val="42243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259</TotalTime>
  <Words>485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План</vt:lpstr>
      <vt:lpstr>Понятия</vt:lpstr>
      <vt:lpstr>Новые революции</vt:lpstr>
      <vt:lpstr>ОБЩИЕ ЧЕРТЫ РЕВОЛЮЦИЙ  1948-1949</vt:lpstr>
      <vt:lpstr>1.Германия </vt:lpstr>
      <vt:lpstr>Страны которых            коснулась  « Весна народов» </vt:lpstr>
      <vt:lpstr>Страны которых            коснулась  « Весна народов» </vt:lpstr>
      <vt:lpstr>Причины поражений</vt:lpstr>
      <vt:lpstr>площадь— Весны Народов</vt:lpstr>
      <vt:lpstr>Презентация PowerPoint</vt:lpstr>
      <vt:lpstr>Собрание чартистов в Лондоне</vt:lpstr>
      <vt:lpstr>Запомните даты</vt:lpstr>
      <vt:lpstr>Выводы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народов</dc:title>
  <dc:creator>Танюшка</dc:creator>
  <cp:lastModifiedBy>Танюшка</cp:lastModifiedBy>
  <cp:revision>25</cp:revision>
  <dcterms:created xsi:type="dcterms:W3CDTF">2011-11-29T17:35:17Z</dcterms:created>
  <dcterms:modified xsi:type="dcterms:W3CDTF">2011-11-29T21:55:12Z</dcterms:modified>
</cp:coreProperties>
</file>