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E5CE25-637B-413B-8272-7270AD29299A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36002A-2FC0-4D0B-A830-51A5ECAEB0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мировая глазами фотографов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Гитлер вручает Железные кресты офицерам-десантникам, отличившимся во время оккупации Бельгии, Голландии и Люксем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Гитлер вручает Железные кресты офицерам-десантникам, отличившимся во время оккупации Бельгии, Голландии и Люксембурга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Немецкие десантники, принимавшие участие в захвате бельгийского форта Эбен-Эмаэ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93467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Немецкие десантники, принимавшие участие в захвате бельгийского форта </a:t>
            </a:r>
            <a:r>
              <a:rPr lang="ru-RU" b="1" dirty="0" err="1"/>
              <a:t>Эбен-Эмаэль</a:t>
            </a:r>
            <a:endParaRPr lang="ru-RU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Погибшие в Дюнкерке британские солд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Погибшие в Дюнкерке британские солдаты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Палата одной из больниц Лондона после налета немецкой ави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Палата одной из больниц Лондона после налета немецкой авиации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Двухэтажный автобус в бомбовой воронке у станции лондонского метро «Белхэм» после налета немецкой авиации 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Двухэтажный автобус в бомбовой воронке у станции лондонского метро «</a:t>
            </a:r>
            <a:r>
              <a:rPr lang="ru-RU" b="1" dirty="0" err="1"/>
              <a:t>Белхэм</a:t>
            </a:r>
            <a:r>
              <a:rPr lang="ru-RU" b="1" dirty="0"/>
              <a:t>» после налета немецкой авиации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Руины Нагасаки после атомной бомбардировки 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Руины Нагасаки после атомной бомбардировки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Лондонские дети укрываются от бомбеж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Лондонские дети укрываются от бомбежек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Британские 114-мм зенитные пушки на позиции в окрестностях Лонд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Британские 114-мм зенитные пушки на позиции в окрестностях Лондона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Сбитый и падающий британский истребитель «Спитфайр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Сбитый и падающий британский истребитель «</a:t>
            </a:r>
            <a:r>
              <a:rPr lang="ru-RU" b="1" dirty="0" err="1">
                <a:solidFill>
                  <a:schemeClr val="bg1"/>
                </a:solidFill>
              </a:rPr>
              <a:t>Спитфайр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Итальянские бомбардировщики Fiat BR.20 «Cicogna» в полете над Северной Афри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Итальянские бомбардировщики </a:t>
            </a:r>
            <a:r>
              <a:rPr lang="ru-RU" b="1" dirty="0" err="1">
                <a:solidFill>
                  <a:schemeClr val="bg1"/>
                </a:solidFill>
              </a:rPr>
              <a:t>Fiat</a:t>
            </a:r>
            <a:r>
              <a:rPr lang="ru-RU" b="1" dirty="0">
                <a:solidFill>
                  <a:schemeClr val="bg1"/>
                </a:solidFill>
              </a:rPr>
              <a:t> BR.20 «</a:t>
            </a:r>
            <a:r>
              <a:rPr lang="ru-RU" b="1" dirty="0" err="1">
                <a:solidFill>
                  <a:schemeClr val="bg1"/>
                </a:solidFill>
              </a:rPr>
              <a:t>Cicogna</a:t>
            </a:r>
            <a:r>
              <a:rPr lang="ru-RU" b="1" dirty="0">
                <a:solidFill>
                  <a:schemeClr val="bg1"/>
                </a:solidFill>
              </a:rPr>
              <a:t>» в полете над Северной Африкой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асчет немецкого пулемета MG-34 проходит мимо автобуса с мирными жителями в Копенгаге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59832" y="33265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Расчет немецкого пулемета MG-34 проходит мимо автобуса с мирными жителями в Копенгагене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Немецкий танк Pz.Kpfw. III, подбитый британцами у города Меденин в Туни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02128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Немецкий танк </a:t>
            </a:r>
            <a:r>
              <a:rPr lang="ru-RU" b="1" dirty="0" smtClean="0">
                <a:solidFill>
                  <a:schemeClr val="bg1"/>
                </a:solidFill>
              </a:rPr>
              <a:t> подбитый </a:t>
            </a:r>
            <a:r>
              <a:rPr lang="ru-RU" b="1" dirty="0">
                <a:solidFill>
                  <a:schemeClr val="bg1"/>
                </a:solidFill>
              </a:rPr>
              <a:t>британцами у города </a:t>
            </a:r>
            <a:r>
              <a:rPr lang="ru-RU" b="1" dirty="0" err="1">
                <a:solidFill>
                  <a:schemeClr val="bg1"/>
                </a:solidFill>
              </a:rPr>
              <a:t>Меденин</a:t>
            </a:r>
            <a:r>
              <a:rPr lang="ru-RU" b="1" dirty="0">
                <a:solidFill>
                  <a:schemeClr val="bg1"/>
                </a:solidFill>
              </a:rPr>
              <a:t> в Тунисе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Немецкие транспортные самолеты Юнкерс Ю-52 в полете над Средиземным морем 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Немецкие транспортные самолеты Юнкерс Ю-52 в полете над Средиземным морем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пасатели извлекают из развалин пострадавших в результате немецкой бомбардировки Лонд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01317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Cпасатели</a:t>
            </a:r>
            <a:r>
              <a:rPr lang="ru-RU" b="1" dirty="0"/>
              <a:t> извлекают из развалин пострадавших в результате немецкой бомбардировки Лондона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Британские летчики бегут к своим истребителям во время сигнала воздушной трев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47667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Британские летчики бегут к своим истребителям во время сигнала воздушной тревоги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Взрыв американского транспорта с боеприпасами во время высадки на Сицилию 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Взрыв американского транспорта с боеприпасами во время высадки на Сицилию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Английские дети и женщина спят в бомбоубежище юго-западного Лондона во время битвы за Брита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5380672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Английские дети и женщина спят в бомбоубежище юго-западного Лондона во время битвы за Британию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Линкор «Мэриленд» около линкора «Оклахома», перевернувшегося во время японской атаки Перл-Харб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332656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Линкор «Мэриленд» около линкора «Оклахома», перевернувшегося во время японской атаки </a:t>
            </a:r>
            <a:r>
              <a:rPr lang="ru-RU" b="1" dirty="0" err="1">
                <a:solidFill>
                  <a:schemeClr val="bg1"/>
                </a:solidFill>
              </a:rPr>
              <a:t>Перл-Харбора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Американский линкор «Вест Вирджиния» горит в гавани Перл-Харбора [3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33265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Американский линкор «Вест </a:t>
            </a:r>
            <a:r>
              <a:rPr lang="ru-RU" b="1" dirty="0" err="1"/>
              <a:t>Вирджиния</a:t>
            </a:r>
            <a:r>
              <a:rPr lang="ru-RU" b="1" dirty="0"/>
              <a:t>» горит в гавани </a:t>
            </a:r>
            <a:r>
              <a:rPr lang="ru-RU" b="1" dirty="0" err="1"/>
              <a:t>Перл-Харбора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Взрыв эсминца «Шоу» во время налета на Перл-Харбор 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77281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Взрыв эсминца «Шоу» во время налета на </a:t>
            </a:r>
            <a:r>
              <a:rPr lang="ru-RU" b="1" dirty="0" err="1">
                <a:solidFill>
                  <a:schemeClr val="bg1"/>
                </a:solidFill>
              </a:rPr>
              <a:t>Перл-Харбор</a:t>
            </a:r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Немецкий фельдфебель в окружении немецких деву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59624" y="565767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Немецкий фельдфебель в окружении немецких девушек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Четверо немецких парашютистов машут руками пролетающему бомбардировщику Ю-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12360" cy="603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Четверо немецких парашютистов машут руками пролетающему бомбардировщику Ю-87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Моряки-десантники Тихоокеанского флота на пути в Порт-Арт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565767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Моряки-десантники Тихоокеанского флота на пути в Порт-Артур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Советская девушка-партиз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347812"/>
            <a:ext cx="5276850" cy="7205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Советская девушка-партизан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s__2011_italian_kiss.9hd8q80ujackkw8g44s8k8o84.ejcuplo1l0oo0sk8c40s8osc4.t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Погибший в результате налета японской авиации на Перл-Харбор американский моряк на берегу залива Каноэх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Погибший в результате налета японской авиации на </a:t>
            </a:r>
            <a:r>
              <a:rPr lang="ru-RU" b="1" dirty="0" err="1"/>
              <a:t>Перл-Харбор</a:t>
            </a:r>
            <a:r>
              <a:rPr lang="ru-RU" b="1" dirty="0"/>
              <a:t> американский моряк на берегу залива </a:t>
            </a:r>
            <a:r>
              <a:rPr lang="ru-RU" b="1" dirty="0" err="1"/>
              <a:t>Каноэхе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Британский молочник на улицах Лондона после немецкой бомбардиров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1625" y="4533900"/>
            <a:ext cx="8229600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Немецкие артиллеристы проезжают по площади Сен-Ламбер мимо городской ратуши  в Лье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Немецкие артиллеристы проезжают по площади </a:t>
            </a:r>
            <a:r>
              <a:rPr lang="ru-RU" b="1" dirty="0" err="1">
                <a:solidFill>
                  <a:schemeClr val="bg1"/>
                </a:solidFill>
              </a:rPr>
              <a:t>Сен-Ламбер</a:t>
            </a:r>
            <a:r>
              <a:rPr lang="ru-RU" b="1" dirty="0">
                <a:solidFill>
                  <a:schemeClr val="bg1"/>
                </a:solidFill>
              </a:rPr>
              <a:t> мимо городской ратуши в Льеже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Голландские принцессы Юлиана, Беатрикс и Ирене у входа в бомбоубежище в Гааге"/>
          <p:cNvPicPr>
            <a:picLocks noChangeAspect="1" noChangeArrowheads="1"/>
          </p:cNvPicPr>
          <p:nvPr/>
        </p:nvPicPr>
        <p:blipFill>
          <a:blip r:embed="rId2" cstate="print"/>
          <a:srcRect b="6488"/>
          <a:stretch>
            <a:fillRect/>
          </a:stretch>
        </p:blipFill>
        <p:spPr bwMode="auto">
          <a:xfrm>
            <a:off x="611560" y="0"/>
            <a:ext cx="7956376" cy="6597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Голландские принцессы Юлиана, </a:t>
            </a:r>
            <a:r>
              <a:rPr lang="ru-RU" b="1" dirty="0" err="1">
                <a:solidFill>
                  <a:schemeClr val="bg1"/>
                </a:solidFill>
              </a:rPr>
              <a:t>Беатрикс</a:t>
            </a:r>
            <a:r>
              <a:rPr lang="ru-RU" b="1" dirty="0">
                <a:solidFill>
                  <a:schemeClr val="bg1"/>
                </a:solidFill>
              </a:rPr>
              <a:t> и </a:t>
            </a:r>
            <a:r>
              <a:rPr lang="ru-RU" b="1" dirty="0" err="1">
                <a:solidFill>
                  <a:schemeClr val="bg1"/>
                </a:solidFill>
              </a:rPr>
              <a:t>Ирене</a:t>
            </a:r>
            <a:r>
              <a:rPr lang="ru-RU" b="1" dirty="0">
                <a:solidFill>
                  <a:schemeClr val="bg1"/>
                </a:solidFill>
              </a:rPr>
              <a:t> у входа в бомбоубежище в Гааге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Немецкие солдаты фотографируются на захваченном французском танке Char B1-bis № 293 «Антананариву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Немецкие солдаты фотографируются на захваченном французском танке </a:t>
            </a:r>
            <a:r>
              <a:rPr lang="ru-RU" b="1" dirty="0" err="1">
                <a:solidFill>
                  <a:schemeClr val="bg1"/>
                </a:solidFill>
              </a:rPr>
              <a:t>Char</a:t>
            </a:r>
            <a:r>
              <a:rPr lang="ru-RU" b="1" dirty="0">
                <a:solidFill>
                  <a:schemeClr val="bg1"/>
                </a:solidFill>
              </a:rPr>
              <a:t> B1-bis № 293 «Антананариву»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Бывшие узники концлагеря Бухенвальд в бараке после освобо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Бывшие узники концлагеря Бухенвальд в бараке после освобождения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Старшина 2-й статьи И.И. Рубан у пулемета советской подводной лодки Щ-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40466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Старшина 2-й статьи И.И. </a:t>
            </a:r>
            <a:r>
              <a:rPr lang="ru-RU" b="1" dirty="0" err="1">
                <a:solidFill>
                  <a:schemeClr val="bg1"/>
                </a:solidFill>
              </a:rPr>
              <a:t>Рубан</a:t>
            </a:r>
            <a:r>
              <a:rPr lang="ru-RU" b="1" dirty="0">
                <a:solidFill>
                  <a:schemeClr val="bg1"/>
                </a:solidFill>
              </a:rPr>
              <a:t> у пулемета советской подводной лодки Щ-320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Немецкий солдат и голландские мирные жители у штабеля винтовок на площади Бинненхоф в Га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Немецкий солдат и голландские мирные жители у штабеля винтовок на площади </a:t>
            </a:r>
            <a:r>
              <a:rPr lang="ru-RU" b="1" dirty="0" err="1"/>
              <a:t>Бинненхоф</a:t>
            </a:r>
            <a:r>
              <a:rPr lang="ru-RU" b="1" dirty="0"/>
              <a:t> в Гааге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318</Words>
  <Application>Microsoft Office PowerPoint</Application>
  <PresentationFormat>Экран (4:3)</PresentationFormat>
  <Paragraphs>32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Вторая мировая глазами фотографов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мировая глазами фотографов</dc:title>
  <dc:creator>User</dc:creator>
  <cp:lastModifiedBy>User</cp:lastModifiedBy>
  <cp:revision>1</cp:revision>
  <dcterms:created xsi:type="dcterms:W3CDTF">2013-10-02T20:06:00Z</dcterms:created>
  <dcterms:modified xsi:type="dcterms:W3CDTF">2013-10-02T21:05:25Z</dcterms:modified>
</cp:coreProperties>
</file>