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6973" y="4960137"/>
            <a:ext cx="7772400" cy="1463040"/>
          </a:xfrm>
        </p:spPr>
        <p:txBody>
          <a:bodyPr/>
          <a:lstStyle/>
          <a:p>
            <a:r>
              <a:rPr lang="uk-UA" dirty="0"/>
              <a:t>Маргарет Тетчер</a:t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11" y="0"/>
            <a:ext cx="53266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156519"/>
            <a:ext cx="10620633" cy="6152841"/>
          </a:xfrm>
        </p:spPr>
        <p:txBody>
          <a:bodyPr/>
          <a:lstStyle/>
          <a:p>
            <a:r>
              <a:rPr lang="ru-RU" sz="3600" dirty="0" err="1"/>
              <a:t>Тетчер</a:t>
            </a:r>
            <a:r>
              <a:rPr lang="ru-RU" sz="3600" dirty="0"/>
              <a:t> </a:t>
            </a:r>
            <a:r>
              <a:rPr lang="ru-RU" sz="3600" dirty="0" err="1"/>
              <a:t>призначено</a:t>
            </a:r>
            <a:r>
              <a:rPr lang="ru-RU" sz="3600" dirty="0"/>
              <a:t> </a:t>
            </a:r>
            <a:r>
              <a:rPr lang="ru-RU" sz="3600" dirty="0" err="1"/>
              <a:t>прем'єр-міністром</a:t>
            </a:r>
            <a:r>
              <a:rPr lang="ru-RU" sz="3600" dirty="0"/>
              <a:t> 4 </a:t>
            </a:r>
            <a:r>
              <a:rPr lang="ru-RU" sz="3600" dirty="0" err="1"/>
              <a:t>травня</a:t>
            </a:r>
            <a:r>
              <a:rPr lang="ru-RU" sz="3600" dirty="0"/>
              <a:t> 1979 року, з мандатом </a:t>
            </a:r>
            <a:r>
              <a:rPr lang="ru-RU" sz="3600" dirty="0" err="1"/>
              <a:t>зупинити</a:t>
            </a:r>
            <a:r>
              <a:rPr lang="ru-RU" sz="3600" dirty="0"/>
              <a:t> </a:t>
            </a:r>
            <a:r>
              <a:rPr lang="ru-RU" sz="3600" dirty="0" err="1"/>
              <a:t>економічний</a:t>
            </a:r>
            <a:r>
              <a:rPr lang="ru-RU" sz="3600" dirty="0"/>
              <a:t> </a:t>
            </a:r>
            <a:r>
              <a:rPr lang="ru-RU" sz="3600" dirty="0" err="1"/>
              <a:t>занепад</a:t>
            </a:r>
            <a:r>
              <a:rPr lang="ru-RU" sz="3600" dirty="0"/>
              <a:t> </a:t>
            </a:r>
            <a:r>
              <a:rPr lang="ru-RU" sz="3600" dirty="0" err="1"/>
              <a:t>Об'єднаного</a:t>
            </a:r>
            <a:r>
              <a:rPr lang="ru-RU" sz="3600" dirty="0"/>
              <a:t> </a:t>
            </a:r>
            <a:r>
              <a:rPr lang="ru-RU" sz="3600" dirty="0" err="1"/>
              <a:t>Королівства</a:t>
            </a:r>
            <a:r>
              <a:rPr lang="ru-RU" sz="3600" dirty="0"/>
              <a:t> та </a:t>
            </a:r>
            <a:r>
              <a:rPr lang="ru-RU" sz="3600" dirty="0" err="1"/>
              <a:t>зменшити</a:t>
            </a:r>
            <a:r>
              <a:rPr lang="ru-RU" sz="3600" dirty="0"/>
              <a:t> роль </a:t>
            </a:r>
            <a:r>
              <a:rPr lang="ru-RU" sz="3600" dirty="0" err="1"/>
              <a:t>держави</a:t>
            </a:r>
            <a:r>
              <a:rPr lang="ru-RU" sz="3600" dirty="0"/>
              <a:t> в </a:t>
            </a:r>
            <a:r>
              <a:rPr lang="ru-RU" sz="3600" dirty="0" err="1"/>
              <a:t>економіці</a:t>
            </a:r>
            <a:r>
              <a:rPr lang="ru-RU" sz="3600" dirty="0" smtClean="0"/>
              <a:t>.</a:t>
            </a:r>
            <a:r>
              <a:rPr lang="ru-RU" sz="3600" dirty="0"/>
              <a:t> По </a:t>
            </a:r>
            <a:r>
              <a:rPr lang="ru-RU" sz="3600" dirty="0" err="1"/>
              <a:t>прибуттю</a:t>
            </a:r>
            <a:r>
              <a:rPr lang="ru-RU" sz="3600" dirty="0"/>
              <a:t> до </a:t>
            </a:r>
            <a:r>
              <a:rPr lang="ru-RU" sz="3600" dirty="0" err="1"/>
              <a:t>робочого</a:t>
            </a:r>
            <a:r>
              <a:rPr lang="ru-RU" sz="3600" dirty="0"/>
              <a:t> </a:t>
            </a:r>
            <a:r>
              <a:rPr lang="ru-RU" sz="3600" dirty="0" err="1"/>
              <a:t>кабінету</a:t>
            </a:r>
            <a:r>
              <a:rPr lang="ru-RU" sz="3600" dirty="0"/>
              <a:t> вона проголосила (</a:t>
            </a:r>
            <a:r>
              <a:rPr lang="ru-RU" sz="3600" dirty="0" err="1"/>
              <a:t>перефразовуючи</a:t>
            </a:r>
            <a:r>
              <a:rPr lang="ru-RU" sz="3600" dirty="0"/>
              <a:t> Проста молитва</a:t>
            </a:r>
            <a:r>
              <a:rPr lang="ru-RU" sz="3600" dirty="0" smtClean="0"/>
              <a:t>):</a:t>
            </a:r>
          </a:p>
          <a:p>
            <a:r>
              <a:rPr lang="uk-UA" sz="3600" dirty="0" smtClean="0"/>
              <a:t>«</a:t>
            </a:r>
            <a:r>
              <a:rPr lang="ru-RU" sz="3600" i="1" dirty="0"/>
              <a:t>Там, де </a:t>
            </a:r>
            <a:r>
              <a:rPr lang="ru-RU" sz="3600" i="1" dirty="0" err="1"/>
              <a:t>розлад</a:t>
            </a:r>
            <a:r>
              <a:rPr lang="ru-RU" sz="3600" i="1" dirty="0"/>
              <a:t>, ми </a:t>
            </a:r>
            <a:r>
              <a:rPr lang="ru-RU" sz="3600" i="1" dirty="0" err="1"/>
              <a:t>повернемо</a:t>
            </a:r>
            <a:r>
              <a:rPr lang="ru-RU" sz="3600" i="1" dirty="0"/>
              <a:t> </a:t>
            </a:r>
            <a:r>
              <a:rPr lang="ru-RU" sz="3600" i="1" dirty="0" err="1"/>
              <a:t>гармонію</a:t>
            </a:r>
            <a:r>
              <a:rPr lang="ru-RU" sz="3600" i="1" dirty="0"/>
              <a:t>. Там, де </a:t>
            </a:r>
            <a:r>
              <a:rPr lang="ru-RU" sz="3600" i="1" dirty="0" err="1"/>
              <a:t>помилки</a:t>
            </a:r>
            <a:r>
              <a:rPr lang="ru-RU" sz="3600" i="1" dirty="0"/>
              <a:t>, ми </a:t>
            </a:r>
            <a:r>
              <a:rPr lang="ru-RU" sz="3600" i="1" dirty="0" err="1"/>
              <a:t>скажемо</a:t>
            </a:r>
            <a:r>
              <a:rPr lang="ru-RU" sz="3600" i="1" dirty="0"/>
              <a:t> правду. Там, де </a:t>
            </a:r>
            <a:r>
              <a:rPr lang="ru-RU" sz="3600" i="1" dirty="0" err="1"/>
              <a:t>сумніви</a:t>
            </a:r>
            <a:r>
              <a:rPr lang="ru-RU" sz="3600" i="1" dirty="0"/>
              <a:t>, ми </a:t>
            </a:r>
            <a:r>
              <a:rPr lang="ru-RU" sz="3600" i="1" dirty="0" err="1"/>
              <a:t>повернемо</a:t>
            </a:r>
            <a:r>
              <a:rPr lang="ru-RU" sz="3600" i="1" dirty="0"/>
              <a:t> </a:t>
            </a:r>
            <a:r>
              <a:rPr lang="ru-RU" sz="3600" i="1" dirty="0" err="1"/>
              <a:t>віру</a:t>
            </a:r>
            <a:r>
              <a:rPr lang="ru-RU" sz="3600" i="1" dirty="0"/>
              <a:t>. А там, де </a:t>
            </a:r>
            <a:r>
              <a:rPr lang="ru-RU" sz="3600" i="1" dirty="0" err="1"/>
              <a:t>відчай</a:t>
            </a:r>
            <a:r>
              <a:rPr lang="ru-RU" sz="3600" i="1" dirty="0"/>
              <a:t>, ми </a:t>
            </a:r>
            <a:r>
              <a:rPr lang="ru-RU" sz="3600" i="1" dirty="0" err="1"/>
              <a:t>принесемо</a:t>
            </a:r>
            <a:r>
              <a:rPr lang="ru-RU" sz="3600" i="1" dirty="0"/>
              <a:t> </a:t>
            </a:r>
            <a:r>
              <a:rPr lang="ru-RU" sz="3600" i="1" dirty="0" err="1"/>
              <a:t>надію</a:t>
            </a:r>
            <a:r>
              <a:rPr lang="ru-RU" sz="3600" i="1" dirty="0" smtClean="0"/>
              <a:t>.»</a:t>
            </a:r>
            <a:endParaRPr lang="ru-RU" sz="36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6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7178"/>
            <a:ext cx="12019004" cy="6161079"/>
          </a:xfrm>
        </p:spPr>
        <p:txBody>
          <a:bodyPr>
            <a:normAutofit/>
          </a:bodyPr>
          <a:lstStyle/>
          <a:p>
            <a:r>
              <a:rPr lang="ru-RU" sz="2800" dirty="0"/>
              <a:t>За роки </a:t>
            </a:r>
            <a:r>
              <a:rPr lang="ru-RU" sz="2800" dirty="0" err="1"/>
              <a:t>перебування</a:t>
            </a:r>
            <a:r>
              <a:rPr lang="ru-RU" sz="2800" dirty="0"/>
              <a:t> на посту </a:t>
            </a:r>
            <a:r>
              <a:rPr lang="ru-RU" sz="2800" dirty="0" err="1"/>
              <a:t>очільниці</a:t>
            </a:r>
            <a:r>
              <a:rPr lang="ru-RU" sz="2800" dirty="0"/>
              <a:t> уряду </a:t>
            </a:r>
            <a:r>
              <a:rPr lang="ru-RU" sz="2800" dirty="0" err="1"/>
              <a:t>Великої</a:t>
            </a:r>
            <a:r>
              <a:rPr lang="ru-RU" sz="2800" dirty="0"/>
              <a:t> </a:t>
            </a:r>
            <a:r>
              <a:rPr lang="ru-RU" sz="2800" dirty="0" err="1"/>
              <a:t>Британії</a:t>
            </a:r>
            <a:r>
              <a:rPr lang="ru-RU" sz="2800" dirty="0"/>
              <a:t> Маргарет </a:t>
            </a:r>
            <a:r>
              <a:rPr lang="ru-RU" sz="2800" dirty="0" err="1"/>
              <a:t>Тетчер</a:t>
            </a:r>
            <a:r>
              <a:rPr lang="ru-RU" sz="2800" dirty="0"/>
              <a:t> </a:t>
            </a:r>
            <a:r>
              <a:rPr lang="ru-RU" sz="2800" dirty="0" err="1"/>
              <a:t>завоювала</a:t>
            </a:r>
            <a:r>
              <a:rPr lang="ru-RU" sz="2800" dirty="0"/>
              <a:t> </a:t>
            </a:r>
            <a:r>
              <a:rPr lang="ru-RU" sz="2800" dirty="0" err="1"/>
              <a:t>репутацію</a:t>
            </a:r>
            <a:r>
              <a:rPr lang="ru-RU" sz="2800" dirty="0"/>
              <a:t> «</a:t>
            </a:r>
            <a:r>
              <a:rPr lang="ru-RU" sz="2800" dirty="0" err="1"/>
              <a:t>залізної</a:t>
            </a:r>
            <a:r>
              <a:rPr lang="ru-RU" sz="2800" dirty="0"/>
              <a:t> </a:t>
            </a:r>
            <a:r>
              <a:rPr lang="ru-RU" sz="2800" dirty="0" err="1"/>
              <a:t>леді</a:t>
            </a:r>
            <a:r>
              <a:rPr lang="ru-RU" sz="2800" dirty="0"/>
              <a:t>»: у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Кабінеті</a:t>
            </a:r>
            <a:r>
              <a:rPr lang="ru-RU" sz="2800" dirty="0"/>
              <a:t> всю роботу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побудовано</a:t>
            </a:r>
            <a:r>
              <a:rPr lang="ru-RU" sz="2800" dirty="0"/>
              <a:t> на </a:t>
            </a:r>
            <a:r>
              <a:rPr lang="ru-RU" sz="2800" dirty="0" err="1"/>
              <a:t>чіткій</a:t>
            </a:r>
            <a:r>
              <a:rPr lang="ru-RU" sz="2800" dirty="0"/>
              <a:t> </a:t>
            </a:r>
            <a:r>
              <a:rPr lang="ru-RU" sz="2800" dirty="0" err="1"/>
              <a:t>ієрархічності</a:t>
            </a:r>
            <a:r>
              <a:rPr lang="ru-RU" sz="2800" dirty="0"/>
              <a:t>, </a:t>
            </a:r>
            <a:r>
              <a:rPr lang="ru-RU" sz="2800" dirty="0" err="1"/>
              <a:t>підзвітності</a:t>
            </a:r>
            <a:r>
              <a:rPr lang="ru-RU" sz="2800" dirty="0"/>
              <a:t> й </a:t>
            </a:r>
            <a:r>
              <a:rPr lang="ru-RU" sz="2800" dirty="0" err="1"/>
              <a:t>високій</a:t>
            </a:r>
            <a:r>
              <a:rPr lang="ru-RU" sz="2800" dirty="0"/>
              <a:t> </a:t>
            </a:r>
            <a:r>
              <a:rPr lang="ru-RU" sz="2800" dirty="0" err="1"/>
              <a:t>особистій</a:t>
            </a:r>
            <a:r>
              <a:rPr lang="ru-RU" sz="2800" dirty="0"/>
              <a:t> </a:t>
            </a:r>
            <a:r>
              <a:rPr lang="ru-RU" sz="2800" dirty="0" err="1"/>
              <a:t>відповідальності</a:t>
            </a:r>
            <a:r>
              <a:rPr lang="ru-RU" sz="2800" dirty="0"/>
              <a:t>; вона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яскравою</a:t>
            </a:r>
            <a:r>
              <a:rPr lang="ru-RU" sz="2800" dirty="0"/>
              <a:t> </a:t>
            </a:r>
            <a:r>
              <a:rPr lang="ru-RU" sz="2800" dirty="0" err="1"/>
              <a:t>захисницею</a:t>
            </a:r>
            <a:r>
              <a:rPr lang="ru-RU" sz="2800" dirty="0"/>
              <a:t> монетаризму, </a:t>
            </a:r>
            <a:r>
              <a:rPr lang="ru-RU" sz="2800" dirty="0" err="1"/>
              <a:t>обмеження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профспілок</a:t>
            </a:r>
            <a:r>
              <a:rPr lang="ru-RU" sz="2800" dirty="0"/>
              <a:t> </a:t>
            </a:r>
            <a:r>
              <a:rPr lang="ru-RU" sz="2800" dirty="0" err="1"/>
              <a:t>суворими</a:t>
            </a:r>
            <a:r>
              <a:rPr lang="ru-RU" sz="2800" dirty="0"/>
              <a:t> рамками </a:t>
            </a:r>
            <a:r>
              <a:rPr lang="ru-RU" sz="2800" dirty="0" err="1"/>
              <a:t>законів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Наприкінці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«</a:t>
            </a:r>
            <a:r>
              <a:rPr lang="ru-RU" sz="2800" dirty="0" err="1"/>
              <a:t>правління</a:t>
            </a:r>
            <a:r>
              <a:rPr lang="ru-RU" sz="2800" dirty="0"/>
              <a:t>» </a:t>
            </a:r>
            <a:r>
              <a:rPr lang="ru-RU" sz="2800" dirty="0" err="1"/>
              <a:t>Тетчер</a:t>
            </a:r>
            <a:r>
              <a:rPr lang="ru-RU" sz="2800" dirty="0"/>
              <a:t> </a:t>
            </a:r>
            <a:r>
              <a:rPr lang="ru-RU" sz="2800" dirty="0" err="1"/>
              <a:t>поширила</a:t>
            </a:r>
            <a:r>
              <a:rPr lang="ru-RU" sz="2800" dirty="0"/>
              <a:t> свою </a:t>
            </a:r>
            <a:r>
              <a:rPr lang="ru-RU" sz="2800" dirty="0" err="1"/>
              <a:t>тверду</a:t>
            </a:r>
            <a:r>
              <a:rPr lang="ru-RU" sz="2800" dirty="0"/>
              <a:t> </a:t>
            </a:r>
            <a:r>
              <a:rPr lang="ru-RU" sz="2800" dirty="0" err="1"/>
              <a:t>політику</a:t>
            </a:r>
            <a:r>
              <a:rPr lang="ru-RU" sz="2800" dirty="0"/>
              <a:t> на </a:t>
            </a:r>
            <a:r>
              <a:rPr lang="ru-RU" sz="2800" dirty="0" err="1"/>
              <a:t>соціальну</a:t>
            </a:r>
            <a:r>
              <a:rPr lang="ru-RU" sz="2800" dirty="0"/>
              <a:t> сферу — вона </a:t>
            </a:r>
            <a:r>
              <a:rPr lang="ru-RU" sz="2800" dirty="0" err="1"/>
              <a:t>заохочувала</a:t>
            </a:r>
            <a:r>
              <a:rPr lang="ru-RU" sz="2800" dirty="0"/>
              <a:t> </a:t>
            </a:r>
            <a:r>
              <a:rPr lang="ru-RU" sz="2800" dirty="0" err="1"/>
              <a:t>приватну</a:t>
            </a:r>
            <a:r>
              <a:rPr lang="ru-RU" sz="2800" dirty="0"/>
              <a:t> </a:t>
            </a:r>
            <a:r>
              <a:rPr lang="ru-RU" sz="2800" dirty="0" err="1"/>
              <a:t>освіту</a:t>
            </a:r>
            <a:r>
              <a:rPr lang="ru-RU" sz="2800" dirty="0"/>
              <a:t>, </a:t>
            </a:r>
            <a:r>
              <a:rPr lang="ru-RU" sz="2800" dirty="0" err="1"/>
              <a:t>введення</a:t>
            </a:r>
            <a:r>
              <a:rPr lang="ru-RU" sz="2800" dirty="0"/>
              <a:t> </a:t>
            </a:r>
            <a:r>
              <a:rPr lang="ru-RU" sz="2800" dirty="0" err="1"/>
              <a:t>платної</a:t>
            </a:r>
            <a:r>
              <a:rPr lang="ru-RU" sz="2800" dirty="0"/>
              <a:t> </a:t>
            </a:r>
            <a:r>
              <a:rPr lang="ru-RU" sz="2800" dirty="0" err="1"/>
              <a:t>медицини</a:t>
            </a:r>
            <a:r>
              <a:rPr lang="ru-RU" sz="2800" dirty="0"/>
              <a:t>.</a:t>
            </a:r>
          </a:p>
          <a:p>
            <a:r>
              <a:rPr lang="ru-RU" sz="2800" dirty="0"/>
              <a:t>Критики </a:t>
            </a:r>
            <a:r>
              <a:rPr lang="ru-RU" sz="2800" dirty="0" err="1"/>
              <a:t>політики</a:t>
            </a:r>
            <a:r>
              <a:rPr lang="ru-RU" sz="2800" dirty="0"/>
              <a:t> </a:t>
            </a:r>
            <a:r>
              <a:rPr lang="ru-RU" sz="2800" dirty="0" err="1"/>
              <a:t>кабінету</a:t>
            </a:r>
            <a:r>
              <a:rPr lang="ru-RU" sz="2800" dirty="0"/>
              <a:t> </a:t>
            </a:r>
            <a:r>
              <a:rPr lang="ru-RU" sz="2800" dirty="0" err="1"/>
              <a:t>Тетчер</a:t>
            </a:r>
            <a:r>
              <a:rPr lang="ru-RU" sz="2800" dirty="0"/>
              <a:t> </a:t>
            </a:r>
            <a:r>
              <a:rPr lang="ru-RU" sz="2800" dirty="0" err="1"/>
              <a:t>вказують</a:t>
            </a:r>
            <a:r>
              <a:rPr lang="ru-RU" sz="2800" dirty="0"/>
              <a:t> на те,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політики</a:t>
            </a:r>
            <a:r>
              <a:rPr lang="ru-RU" sz="2800" dirty="0"/>
              <a:t>, яку вона </a:t>
            </a:r>
            <a:r>
              <a:rPr lang="ru-RU" sz="2800" dirty="0" err="1"/>
              <a:t>провадила</a:t>
            </a:r>
            <a:r>
              <a:rPr lang="ru-RU" sz="2800" dirty="0"/>
              <a:t>, </a:t>
            </a:r>
            <a:r>
              <a:rPr lang="ru-RU" sz="2800" dirty="0" err="1"/>
              <a:t>посилився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центральної</a:t>
            </a:r>
            <a:r>
              <a:rPr lang="ru-RU" sz="2800" dirty="0"/>
              <a:t> </a:t>
            </a:r>
            <a:r>
              <a:rPr lang="ru-RU" sz="2800" dirty="0" err="1"/>
              <a:t>бюрократії</a:t>
            </a:r>
            <a:r>
              <a:rPr lang="ru-RU" sz="2800" dirty="0"/>
              <a:t>. </a:t>
            </a:r>
            <a:r>
              <a:rPr lang="ru-RU" sz="2800" dirty="0" err="1"/>
              <a:t>Окрім</a:t>
            </a:r>
            <a:r>
              <a:rPr lang="ru-RU" sz="2800" dirty="0"/>
              <a:t> того, уряд </a:t>
            </a:r>
            <a:r>
              <a:rPr lang="ru-RU" sz="2800" dirty="0" err="1"/>
              <a:t>зробив</a:t>
            </a:r>
            <a:r>
              <a:rPr lang="ru-RU" sz="2800" dirty="0"/>
              <a:t> </a:t>
            </a:r>
            <a:r>
              <a:rPr lang="ru-RU" sz="2800" dirty="0" err="1"/>
              <a:t>цілу</a:t>
            </a:r>
            <a:r>
              <a:rPr lang="ru-RU" sz="2800" dirty="0"/>
              <a:t> низку </a:t>
            </a:r>
            <a:r>
              <a:rPr lang="ru-RU" sz="2800" dirty="0" err="1"/>
              <a:t>помилкових</a:t>
            </a:r>
            <a:r>
              <a:rPr lang="ru-RU" sz="2800" dirty="0"/>
              <a:t> </a:t>
            </a:r>
            <a:r>
              <a:rPr lang="ru-RU" sz="2800" dirty="0" err="1"/>
              <a:t>кроків</a:t>
            </a:r>
            <a:r>
              <a:rPr lang="ru-RU" sz="2800" dirty="0"/>
              <a:t>, </a:t>
            </a:r>
            <a:r>
              <a:rPr lang="ru-RU" sz="2800" dirty="0" err="1"/>
              <a:t>чим</a:t>
            </a:r>
            <a:r>
              <a:rPr lang="ru-RU" sz="2800" dirty="0"/>
              <a:t> </a:t>
            </a:r>
            <a:r>
              <a:rPr lang="ru-RU" sz="2800" dirty="0" err="1"/>
              <a:t>значно</a:t>
            </a:r>
            <a:r>
              <a:rPr lang="ru-RU" sz="2800" dirty="0"/>
              <a:t> </a:t>
            </a:r>
            <a:r>
              <a:rPr lang="ru-RU" sz="2800" dirty="0" err="1"/>
              <a:t>зміцнив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тіньових</a:t>
            </a:r>
            <a:r>
              <a:rPr lang="ru-RU" sz="2800" dirty="0"/>
              <a:t> </a:t>
            </a:r>
            <a:r>
              <a:rPr lang="ru-RU" sz="2800" dirty="0" err="1"/>
              <a:t>капіталів</a:t>
            </a:r>
            <a:r>
              <a:rPr lang="ru-RU" sz="2800" dirty="0"/>
              <a:t> на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64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086" y="230989"/>
            <a:ext cx="6378146" cy="1499616"/>
          </a:xfrm>
        </p:spPr>
        <p:txBody>
          <a:bodyPr/>
          <a:lstStyle/>
          <a:p>
            <a:r>
              <a:rPr lang="ru-RU" b="1" dirty="0" err="1"/>
              <a:t>Профспілки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514" y="1631091"/>
            <a:ext cx="10956324" cy="4926227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Тетчер</a:t>
            </a:r>
            <a:r>
              <a:rPr lang="ru-RU" sz="2800" dirty="0" smtClean="0"/>
              <a:t> </a:t>
            </a:r>
            <a:r>
              <a:rPr lang="ru-RU" sz="2800" dirty="0" err="1"/>
              <a:t>вважала</a:t>
            </a:r>
            <a:r>
              <a:rPr lang="ru-RU" sz="2800" dirty="0"/>
              <a:t> за </a:t>
            </a:r>
            <a:r>
              <a:rPr lang="ru-RU" sz="2800" dirty="0" err="1"/>
              <a:t>потрібне</a:t>
            </a:r>
            <a:r>
              <a:rPr lang="ru-RU" sz="2800" dirty="0"/>
              <a:t> </a:t>
            </a:r>
            <a:r>
              <a:rPr lang="ru-RU" sz="2800" dirty="0" err="1"/>
              <a:t>обмежити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профспілок</a:t>
            </a:r>
            <a:r>
              <a:rPr lang="ru-RU" sz="2800" dirty="0"/>
              <a:t>, </a:t>
            </a:r>
            <a:r>
              <a:rPr lang="ru-RU" sz="2800" dirty="0" err="1"/>
              <a:t>звинувативши</a:t>
            </a:r>
            <a:r>
              <a:rPr lang="ru-RU" sz="2800" dirty="0"/>
              <a:t> </a:t>
            </a:r>
            <a:r>
              <a:rPr lang="ru-RU" sz="2800" dirty="0" err="1"/>
              <a:t>їхніх</a:t>
            </a:r>
            <a:r>
              <a:rPr lang="ru-RU" sz="2800" dirty="0"/>
              <a:t> </a:t>
            </a:r>
            <a:r>
              <a:rPr lang="ru-RU" sz="2800" dirty="0" err="1"/>
              <a:t>лідерів</a:t>
            </a:r>
            <a:r>
              <a:rPr lang="ru-RU" sz="2800" dirty="0"/>
              <a:t> у </a:t>
            </a:r>
            <a:r>
              <a:rPr lang="ru-RU" sz="2800" dirty="0" err="1"/>
              <a:t>підриві</a:t>
            </a:r>
            <a:r>
              <a:rPr lang="ru-RU" sz="2800" dirty="0"/>
              <a:t> </a:t>
            </a:r>
            <a:r>
              <a:rPr lang="ru-RU" sz="2800" dirty="0" err="1"/>
              <a:t>парламентської</a:t>
            </a:r>
            <a:r>
              <a:rPr lang="ru-RU" sz="2800" dirty="0"/>
              <a:t> </a:t>
            </a:r>
            <a:r>
              <a:rPr lang="ru-RU" sz="2800" dirty="0" err="1"/>
              <a:t>демократії</a:t>
            </a:r>
            <a:r>
              <a:rPr lang="ru-RU" sz="2800" dirty="0"/>
              <a:t> та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поступу</a:t>
            </a:r>
            <a:r>
              <a:rPr lang="ru-RU" sz="2800" dirty="0"/>
              <a:t> через </a:t>
            </a:r>
            <a:r>
              <a:rPr lang="ru-RU" sz="2800" dirty="0" err="1"/>
              <a:t>паралізуючі</a:t>
            </a:r>
            <a:r>
              <a:rPr lang="ru-RU" sz="2800" dirty="0"/>
              <a:t> </a:t>
            </a:r>
            <a:r>
              <a:rPr lang="ru-RU" sz="2800" dirty="0" err="1"/>
              <a:t>страйки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  <a:r>
              <a:rPr lang="ru-RU" sz="2800" dirty="0" err="1"/>
              <a:t>Декілька</a:t>
            </a:r>
            <a:r>
              <a:rPr lang="ru-RU" sz="2800" dirty="0"/>
              <a:t> </a:t>
            </a:r>
            <a:r>
              <a:rPr lang="ru-RU" sz="2800" dirty="0" err="1"/>
              <a:t>профспілок</a:t>
            </a:r>
            <a:r>
              <a:rPr lang="ru-RU" sz="2800" dirty="0"/>
              <a:t> </a:t>
            </a:r>
            <a:r>
              <a:rPr lang="ru-RU" sz="2800" dirty="0" err="1"/>
              <a:t>розпочали</a:t>
            </a:r>
            <a:r>
              <a:rPr lang="ru-RU" sz="2800" dirty="0"/>
              <a:t> </a:t>
            </a:r>
            <a:r>
              <a:rPr lang="ru-RU" sz="2800" dirty="0" err="1"/>
              <a:t>страйки</a:t>
            </a:r>
            <a:r>
              <a:rPr lang="ru-RU" sz="2800" dirty="0"/>
              <a:t> у </a:t>
            </a:r>
            <a:r>
              <a:rPr lang="ru-RU" sz="2800" dirty="0" err="1"/>
              <a:t>відповідь</a:t>
            </a:r>
            <a:r>
              <a:rPr lang="ru-RU" sz="2800" dirty="0"/>
              <a:t> на </a:t>
            </a:r>
            <a:r>
              <a:rPr lang="ru-RU" sz="2800" dirty="0" err="1"/>
              <a:t>законодавчі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</a:t>
            </a:r>
            <a:r>
              <a:rPr lang="ru-RU" sz="2800" dirty="0" err="1"/>
              <a:t>обмеження</a:t>
            </a:r>
            <a:r>
              <a:rPr lang="ru-RU" sz="2800" dirty="0"/>
              <a:t> </a:t>
            </a:r>
            <a:r>
              <a:rPr lang="ru-RU" sz="2800" dirty="0" err="1"/>
              <a:t>їхньої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, але </a:t>
            </a:r>
            <a:r>
              <a:rPr lang="ru-RU" sz="2800" dirty="0" err="1"/>
              <a:t>їхній</a:t>
            </a:r>
            <a:r>
              <a:rPr lang="ru-RU" sz="2800" dirty="0"/>
              <a:t> </a:t>
            </a:r>
            <a:r>
              <a:rPr lang="ru-RU" sz="2800" dirty="0" err="1"/>
              <a:t>спротив</a:t>
            </a:r>
            <a:r>
              <a:rPr lang="ru-RU" sz="2800" dirty="0"/>
              <a:t>, </a:t>
            </a:r>
            <a:r>
              <a:rPr lang="ru-RU" sz="2800" dirty="0" err="1"/>
              <a:t>зрештою</a:t>
            </a:r>
            <a:r>
              <a:rPr lang="ru-RU" sz="2800" dirty="0"/>
              <a:t>,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подолано</a:t>
            </a:r>
            <a:r>
              <a:rPr lang="ru-RU" sz="2800" dirty="0" smtClean="0"/>
              <a:t>.</a:t>
            </a:r>
            <a:r>
              <a:rPr lang="ru-RU" sz="2800" dirty="0"/>
              <a:t> Лише 39% </a:t>
            </a:r>
            <a:r>
              <a:rPr lang="ru-RU" sz="2800" dirty="0" err="1"/>
              <a:t>членів</a:t>
            </a:r>
            <a:r>
              <a:rPr lang="ru-RU" sz="2800" dirty="0"/>
              <a:t> </a:t>
            </a:r>
            <a:r>
              <a:rPr lang="ru-RU" sz="2800" dirty="0" err="1"/>
              <a:t>профспілок</a:t>
            </a:r>
            <a:r>
              <a:rPr lang="ru-RU" sz="2800" dirty="0"/>
              <a:t> </a:t>
            </a:r>
            <a:r>
              <a:rPr lang="ru-RU" sz="2800" dirty="0" err="1"/>
              <a:t>віддали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голоси за </a:t>
            </a:r>
            <a:r>
              <a:rPr lang="ru-RU" sz="2800" dirty="0" err="1"/>
              <a:t>Лейбористів</a:t>
            </a:r>
            <a:r>
              <a:rPr lang="ru-RU" sz="2800" dirty="0"/>
              <a:t> на </a:t>
            </a:r>
            <a:r>
              <a:rPr lang="ru-RU" sz="2800" dirty="0" err="1"/>
              <a:t>загальних</a:t>
            </a:r>
            <a:r>
              <a:rPr lang="ru-RU" sz="2800" dirty="0"/>
              <a:t> </a:t>
            </a:r>
            <a:r>
              <a:rPr lang="ru-RU" sz="2800" dirty="0" err="1"/>
              <a:t>виборах</a:t>
            </a:r>
            <a:r>
              <a:rPr lang="ru-RU" sz="2800" dirty="0"/>
              <a:t> 1983 року</a:t>
            </a:r>
            <a:r>
              <a:rPr lang="ru-RU" sz="2800" dirty="0" smtClean="0"/>
              <a:t>.</a:t>
            </a:r>
            <a:r>
              <a:rPr lang="ru-RU" sz="2800" dirty="0"/>
              <a:t> За </a:t>
            </a:r>
            <a:r>
              <a:rPr lang="ru-RU" sz="2800" dirty="0" err="1"/>
              <a:t>твердженням</a:t>
            </a:r>
            <a:r>
              <a:rPr lang="ru-RU" sz="2800" dirty="0"/>
              <a:t> </a:t>
            </a:r>
            <a:r>
              <a:rPr lang="ru-RU" sz="2800" dirty="0" err="1"/>
              <a:t>Бі-Бі-Сі</a:t>
            </a:r>
            <a:r>
              <a:rPr lang="ru-RU" sz="2800" dirty="0"/>
              <a:t>, </a:t>
            </a:r>
            <a:r>
              <a:rPr lang="ru-RU" sz="2800" dirty="0" err="1"/>
              <a:t>Тетчер</a:t>
            </a:r>
            <a:r>
              <a:rPr lang="ru-RU" sz="2800" dirty="0"/>
              <a:t> «</a:t>
            </a:r>
            <a:r>
              <a:rPr lang="ru-RU" sz="2800" dirty="0" err="1"/>
              <a:t>вдалося</a:t>
            </a:r>
            <a:r>
              <a:rPr lang="ru-RU" sz="2800" dirty="0"/>
              <a:t> </a:t>
            </a:r>
            <a:r>
              <a:rPr lang="ru-RU" sz="2800" dirty="0" err="1"/>
              <a:t>зруйнувати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профспілок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формувався</a:t>
            </a:r>
            <a:r>
              <a:rPr lang="ru-RU" sz="2800" dirty="0"/>
              <a:t> й </a:t>
            </a:r>
            <a:r>
              <a:rPr lang="ru-RU" sz="2800" dirty="0" err="1"/>
              <a:t>існував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</a:t>
            </a:r>
            <a:r>
              <a:rPr lang="ru-RU" sz="2800" dirty="0" err="1"/>
              <a:t>цілого</a:t>
            </a:r>
            <a:r>
              <a:rPr lang="ru-RU" sz="2800" dirty="0"/>
              <a:t> </a:t>
            </a:r>
            <a:r>
              <a:rPr lang="ru-RU" sz="2800" dirty="0" err="1"/>
              <a:t>покоління</a:t>
            </a:r>
            <a:r>
              <a:rPr lang="ru-RU" sz="2800" dirty="0" smtClean="0"/>
              <a:t>.»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70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810" y="584886"/>
            <a:ext cx="7737389" cy="1499946"/>
          </a:xfrm>
        </p:spPr>
        <p:txBody>
          <a:bodyPr/>
          <a:lstStyle/>
          <a:p>
            <a:r>
              <a:rPr lang="ru-RU" b="1" dirty="0"/>
              <a:t>Хвороба і смерть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647567"/>
            <a:ext cx="5025081" cy="5099222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err="1"/>
              <a:t>Тетчер</a:t>
            </a:r>
            <a:r>
              <a:rPr lang="ru-RU" sz="3600" dirty="0"/>
              <a:t> мала </a:t>
            </a:r>
            <a:r>
              <a:rPr lang="ru-RU" sz="3600" dirty="0" err="1"/>
              <a:t>слабке</a:t>
            </a:r>
            <a:r>
              <a:rPr lang="ru-RU" sz="3600" dirty="0"/>
              <a:t> </a:t>
            </a:r>
            <a:r>
              <a:rPr lang="ru-RU" sz="3600" dirty="0" err="1"/>
              <a:t>здоров'я</a:t>
            </a:r>
            <a:r>
              <a:rPr lang="ru-RU" sz="3600" dirty="0"/>
              <a:t> </a:t>
            </a:r>
            <a:r>
              <a:rPr lang="ru-RU" sz="3600" dirty="0" err="1"/>
              <a:t>ще</a:t>
            </a:r>
            <a:r>
              <a:rPr lang="ru-RU" sz="3600" dirty="0"/>
              <a:t> за </a:t>
            </a:r>
            <a:r>
              <a:rPr lang="ru-RU" sz="3600" dirty="0" err="1"/>
              <a:t>кілька</a:t>
            </a:r>
            <a:r>
              <a:rPr lang="ru-RU" sz="3600" dirty="0"/>
              <a:t> </a:t>
            </a:r>
            <a:r>
              <a:rPr lang="ru-RU" sz="3600" dirty="0" err="1"/>
              <a:t>років</a:t>
            </a:r>
            <a:r>
              <a:rPr lang="ru-RU" sz="3600" dirty="0"/>
              <a:t> до </a:t>
            </a:r>
            <a:r>
              <a:rPr lang="ru-RU" sz="3600" dirty="0" err="1"/>
              <a:t>смерті</a:t>
            </a:r>
            <a:r>
              <a:rPr lang="ru-RU" sz="3600" dirty="0" smtClean="0"/>
              <a:t>.</a:t>
            </a:r>
            <a:r>
              <a:rPr lang="ru-RU" sz="3600" dirty="0"/>
              <a:t> 21 </a:t>
            </a:r>
            <a:r>
              <a:rPr lang="ru-RU" sz="3600" dirty="0" err="1"/>
              <a:t>грудня</a:t>
            </a:r>
            <a:r>
              <a:rPr lang="ru-RU" sz="3600" dirty="0"/>
              <a:t> 2012 року вона перенесла </a:t>
            </a:r>
            <a:r>
              <a:rPr lang="ru-RU" sz="3600" dirty="0" err="1"/>
              <a:t>операцію</a:t>
            </a:r>
            <a:r>
              <a:rPr lang="ru-RU" sz="3600" dirty="0"/>
              <a:t> по </a:t>
            </a:r>
            <a:r>
              <a:rPr lang="ru-RU" sz="3600" dirty="0" err="1"/>
              <a:t>видаленню</a:t>
            </a:r>
            <a:r>
              <a:rPr lang="ru-RU" sz="3600" dirty="0"/>
              <a:t> наросту на </a:t>
            </a:r>
            <a:r>
              <a:rPr lang="ru-RU" sz="3600" dirty="0" err="1"/>
              <a:t>сечовому</a:t>
            </a:r>
            <a:r>
              <a:rPr lang="ru-RU" sz="3600" dirty="0"/>
              <a:t> </a:t>
            </a:r>
            <a:r>
              <a:rPr lang="ru-RU" sz="3600" dirty="0" err="1"/>
              <a:t>міхурі</a:t>
            </a:r>
            <a:r>
              <a:rPr lang="ru-RU" sz="3600" dirty="0" smtClean="0"/>
              <a:t>.</a:t>
            </a:r>
            <a:r>
              <a:rPr lang="ru-RU" sz="3600" dirty="0"/>
              <a:t> Вона померла 8 </a:t>
            </a:r>
            <a:r>
              <a:rPr lang="ru-RU" sz="3600" dirty="0" err="1"/>
              <a:t>квітня</a:t>
            </a:r>
            <a:r>
              <a:rPr lang="ru-RU" sz="3600" dirty="0"/>
              <a:t> 2013 року в </a:t>
            </a:r>
            <a:r>
              <a:rPr lang="ru-RU" sz="3600" dirty="0" err="1"/>
              <a:t>Лондоні</a:t>
            </a:r>
            <a:r>
              <a:rPr lang="ru-RU" sz="3600" dirty="0"/>
              <a:t> </a:t>
            </a:r>
            <a:r>
              <a:rPr lang="ru-RU" sz="3600" dirty="0" err="1"/>
              <a:t>після</a:t>
            </a:r>
            <a:r>
              <a:rPr lang="ru-RU" sz="3600" dirty="0"/>
              <a:t> </a:t>
            </a:r>
            <a:r>
              <a:rPr lang="ru-RU" sz="3600" dirty="0" err="1"/>
              <a:t>перенесеного</a:t>
            </a:r>
            <a:r>
              <a:rPr lang="ru-RU" sz="3600" dirty="0"/>
              <a:t> </a:t>
            </a:r>
            <a:r>
              <a:rPr lang="ru-RU" sz="3600" dirty="0" err="1" smtClean="0"/>
              <a:t>інсульту</a:t>
            </a:r>
            <a:r>
              <a:rPr lang="ru-RU" sz="3600" dirty="0" smtClean="0"/>
              <a:t>.</a:t>
            </a:r>
            <a:r>
              <a:rPr lang="ru-RU" sz="3600" baseline="30000" dirty="0" smtClean="0"/>
              <a:t> </a:t>
            </a:r>
            <a:r>
              <a:rPr lang="ru-RU" sz="3600" dirty="0" err="1" smtClean="0"/>
              <a:t>Прес-секретар</a:t>
            </a:r>
            <a:r>
              <a:rPr lang="ru-RU" sz="3600" dirty="0" smtClean="0"/>
              <a:t> </a:t>
            </a:r>
            <a:r>
              <a:rPr lang="ru-RU" sz="3600" dirty="0" err="1"/>
              <a:t>Тетчер</a:t>
            </a:r>
            <a:r>
              <a:rPr lang="ru-RU" sz="3600" dirty="0"/>
              <a:t>, Лорд Белл, </a:t>
            </a:r>
            <a:r>
              <a:rPr lang="ru-RU" sz="3600" dirty="0" err="1"/>
              <a:t>підтвердив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r>
              <a:rPr lang="ru-RU" sz="3600" dirty="0"/>
              <a:t> смерть о 12:52 за </a:t>
            </a:r>
            <a:r>
              <a:rPr lang="ru-RU" sz="3600" dirty="0" err="1"/>
              <a:t>місцевим</a:t>
            </a:r>
            <a:r>
              <a:rPr lang="ru-RU" sz="3600" dirty="0"/>
              <a:t> часом.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63" y="2125361"/>
            <a:ext cx="7002164" cy="46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1481" y="57665"/>
            <a:ext cx="7059828" cy="1037967"/>
          </a:xfrm>
        </p:spPr>
        <p:txBody>
          <a:bodyPr/>
          <a:lstStyle/>
          <a:p>
            <a:r>
              <a:rPr lang="ru-RU" b="1" dirty="0" err="1"/>
              <a:t>Реакція</a:t>
            </a:r>
            <a:r>
              <a:rPr lang="ru-RU" b="1" dirty="0"/>
              <a:t> на 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3838" y="1268626"/>
            <a:ext cx="4705117" cy="524750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Спікер</a:t>
            </a:r>
            <a:r>
              <a:rPr lang="ru-RU" sz="2400" dirty="0"/>
              <a:t> </a:t>
            </a:r>
            <a:r>
              <a:rPr lang="ru-RU" sz="2400" dirty="0" err="1"/>
              <a:t>Букінгемського</a:t>
            </a:r>
            <a:r>
              <a:rPr lang="ru-RU" sz="2400" dirty="0"/>
              <a:t> палацу сказав: «Королева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засмучена</a:t>
            </a:r>
            <a:r>
              <a:rPr lang="ru-RU" sz="2400" dirty="0"/>
              <a:t> </a:t>
            </a:r>
            <a:r>
              <a:rPr lang="ru-RU" sz="2400" dirty="0" err="1"/>
              <a:t>почути</a:t>
            </a:r>
            <a:r>
              <a:rPr lang="ru-RU" sz="2400" dirty="0"/>
              <a:t> новину про смерть </a:t>
            </a:r>
            <a:r>
              <a:rPr lang="ru-RU" sz="2400" dirty="0" err="1"/>
              <a:t>баронеси</a:t>
            </a:r>
            <a:r>
              <a:rPr lang="ru-RU" sz="2400" dirty="0"/>
              <a:t> </a:t>
            </a:r>
            <a:r>
              <a:rPr lang="ru-RU" sz="2400" dirty="0" err="1"/>
              <a:t>Тетчер</a:t>
            </a:r>
            <a:r>
              <a:rPr lang="ru-RU" sz="2400" dirty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Величність</a:t>
            </a:r>
            <a:r>
              <a:rPr lang="ru-RU" sz="2400" dirty="0"/>
              <a:t> </a:t>
            </a:r>
            <a:r>
              <a:rPr lang="ru-RU" sz="2400" dirty="0" err="1"/>
              <a:t>надішле</a:t>
            </a:r>
            <a:r>
              <a:rPr lang="ru-RU" sz="2400" dirty="0"/>
              <a:t> </a:t>
            </a:r>
            <a:r>
              <a:rPr lang="ru-RU" sz="2400" dirty="0" err="1"/>
              <a:t>сім'ї</a:t>
            </a:r>
            <a:r>
              <a:rPr lang="ru-RU" sz="2400" dirty="0"/>
              <a:t> приватного листа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співчуттям</a:t>
            </a:r>
            <a:r>
              <a:rPr lang="ru-RU" sz="2400" dirty="0" smtClean="0"/>
              <a:t>.»</a:t>
            </a:r>
            <a:endParaRPr lang="ru-RU" sz="2400" dirty="0"/>
          </a:p>
          <a:p>
            <a:r>
              <a:rPr lang="ru-RU" sz="2400" dirty="0" err="1"/>
              <a:t>Девід</a:t>
            </a:r>
            <a:r>
              <a:rPr lang="ru-RU" sz="2400" dirty="0"/>
              <a:t> </a:t>
            </a:r>
            <a:r>
              <a:rPr lang="ru-RU" sz="2400" dirty="0" err="1"/>
              <a:t>Кемерон</a:t>
            </a:r>
            <a:r>
              <a:rPr lang="ru-RU" sz="2400" dirty="0"/>
              <a:t>, </a:t>
            </a:r>
            <a:r>
              <a:rPr lang="ru-RU" sz="2400" dirty="0" err="1"/>
              <a:t>теперішній</a:t>
            </a:r>
            <a:r>
              <a:rPr lang="ru-RU" sz="2400" dirty="0"/>
              <a:t> </a:t>
            </a:r>
            <a:r>
              <a:rPr lang="ru-RU" sz="2400" dirty="0" err="1"/>
              <a:t>прем'єр-міністр</a:t>
            </a:r>
            <a:r>
              <a:rPr lang="ru-RU" sz="2400" dirty="0"/>
              <a:t>, сказав: «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сумно</a:t>
            </a:r>
            <a:r>
              <a:rPr lang="ru-RU" sz="2400" dirty="0"/>
              <a:t> </a:t>
            </a:r>
            <a:r>
              <a:rPr lang="ru-RU" sz="2400" dirty="0" err="1"/>
              <a:t>дізнатися</a:t>
            </a:r>
            <a:r>
              <a:rPr lang="ru-RU" sz="2400" dirty="0"/>
              <a:t> про смерть </a:t>
            </a:r>
            <a:r>
              <a:rPr lang="ru-RU" sz="2400" dirty="0" err="1"/>
              <a:t>Леді</a:t>
            </a:r>
            <a:r>
              <a:rPr lang="ru-RU" sz="2400" dirty="0"/>
              <a:t> </a:t>
            </a:r>
            <a:r>
              <a:rPr lang="ru-RU" sz="2400" dirty="0" err="1"/>
              <a:t>Тетчер</a:t>
            </a:r>
            <a:r>
              <a:rPr lang="ru-RU" sz="2400" dirty="0"/>
              <a:t>. Ми </a:t>
            </a:r>
            <a:r>
              <a:rPr lang="ru-RU" sz="2400" dirty="0" err="1"/>
              <a:t>втратили</a:t>
            </a:r>
            <a:r>
              <a:rPr lang="ru-RU" sz="2400" dirty="0"/>
              <a:t> великого </a:t>
            </a:r>
            <a:r>
              <a:rPr lang="ru-RU" sz="2400" dirty="0" err="1"/>
              <a:t>лідера</a:t>
            </a:r>
            <a:r>
              <a:rPr lang="ru-RU" sz="2400" dirty="0"/>
              <a:t>, великого </a:t>
            </a:r>
            <a:r>
              <a:rPr lang="ru-RU" sz="2400" dirty="0" err="1"/>
              <a:t>прем'єр-міністра</a:t>
            </a:r>
            <a:r>
              <a:rPr lang="ru-RU" sz="2400" dirty="0"/>
              <a:t> і </a:t>
            </a:r>
            <a:r>
              <a:rPr lang="ru-RU" sz="2400" dirty="0" err="1"/>
              <a:t>велику</a:t>
            </a:r>
            <a:r>
              <a:rPr lang="ru-RU" sz="2400" dirty="0"/>
              <a:t> британку</a:t>
            </a:r>
            <a:r>
              <a:rPr lang="ru-RU" sz="2400" dirty="0" smtClean="0"/>
              <a:t>.»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178"/>
            <a:ext cx="6603940" cy="43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" y="60064"/>
            <a:ext cx="4368486" cy="29220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76" y="-5904"/>
            <a:ext cx="4089197" cy="3157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9" y="2752158"/>
            <a:ext cx="5531708" cy="4056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52" y="2982096"/>
            <a:ext cx="5245318" cy="34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48281"/>
            <a:ext cx="11944863" cy="6499654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Поява</a:t>
            </a:r>
            <a:r>
              <a:rPr lang="ru-RU" sz="3600" dirty="0" smtClean="0"/>
              <a:t> </a:t>
            </a:r>
            <a:r>
              <a:rPr lang="ru-RU" sz="3600" dirty="0" err="1"/>
              <a:t>Єлизавети</a:t>
            </a:r>
            <a:r>
              <a:rPr lang="ru-RU" sz="3600" dirty="0"/>
              <a:t> II на похоронах - </a:t>
            </a:r>
            <a:r>
              <a:rPr lang="ru-RU" sz="3600" dirty="0" err="1"/>
              <a:t>данина</a:t>
            </a:r>
            <a:r>
              <a:rPr lang="ru-RU" sz="3600" dirty="0"/>
              <a:t> </a:t>
            </a:r>
            <a:r>
              <a:rPr lang="ru-RU" sz="3600" dirty="0" err="1"/>
              <a:t>поваги</a:t>
            </a:r>
            <a:r>
              <a:rPr lang="ru-RU" sz="3600" dirty="0"/>
              <a:t> </a:t>
            </a:r>
            <a:r>
              <a:rPr lang="ru-RU" sz="3600" dirty="0" err="1"/>
              <a:t>Тетчер</a:t>
            </a:r>
            <a:r>
              <a:rPr lang="ru-RU" sz="3600" dirty="0"/>
              <a:t>; </a:t>
            </a:r>
            <a:r>
              <a:rPr lang="ru-RU" sz="3600" dirty="0" err="1"/>
              <a:t>Востаннє</a:t>
            </a:r>
            <a:r>
              <a:rPr lang="ru-RU" sz="3600" dirty="0"/>
              <a:t> монархи </a:t>
            </a:r>
            <a:r>
              <a:rPr lang="ru-RU" sz="3600" dirty="0" err="1"/>
              <a:t>були</a:t>
            </a:r>
            <a:r>
              <a:rPr lang="ru-RU" sz="3600" dirty="0"/>
              <a:t> </a:t>
            </a:r>
            <a:r>
              <a:rPr lang="ru-RU" sz="3600" dirty="0" err="1"/>
              <a:t>присутні</a:t>
            </a:r>
            <a:r>
              <a:rPr lang="ru-RU" sz="3600" dirty="0"/>
              <a:t> на похоронах </a:t>
            </a:r>
            <a:r>
              <a:rPr lang="ru-RU" sz="3600" dirty="0" err="1"/>
              <a:t>кілька</a:t>
            </a:r>
            <a:r>
              <a:rPr lang="ru-RU" sz="3600" dirty="0"/>
              <a:t> </a:t>
            </a:r>
            <a:r>
              <a:rPr lang="ru-RU" sz="3600" dirty="0" err="1"/>
              <a:t>десятиліть</a:t>
            </a:r>
            <a:r>
              <a:rPr lang="ru-RU" sz="3600" dirty="0"/>
              <a:t> тому - в 1965 </a:t>
            </a:r>
            <a:r>
              <a:rPr lang="ru-RU" sz="3600" dirty="0" err="1"/>
              <a:t>році</a:t>
            </a:r>
            <a:r>
              <a:rPr lang="ru-RU" sz="3600" dirty="0"/>
              <a:t>, коли ховали </a:t>
            </a:r>
            <a:r>
              <a:rPr lang="ru-RU" sz="3600" dirty="0" err="1"/>
              <a:t>Вінстона</a:t>
            </a:r>
            <a:r>
              <a:rPr lang="ru-RU" sz="3600" dirty="0"/>
              <a:t> </a:t>
            </a:r>
            <a:r>
              <a:rPr lang="ru-RU" sz="3600" dirty="0" err="1" smtClean="0"/>
              <a:t>Черчіля.Втім</a:t>
            </a:r>
            <a:r>
              <a:rPr lang="ru-RU" sz="3600" dirty="0"/>
              <a:t>, </a:t>
            </a:r>
            <a:r>
              <a:rPr lang="ru-RU" sz="3600" dirty="0" err="1"/>
              <a:t>знайшлися</a:t>
            </a:r>
            <a:r>
              <a:rPr lang="ru-RU" sz="3600" dirty="0"/>
              <a:t> й </a:t>
            </a:r>
            <a:r>
              <a:rPr lang="ru-RU" sz="3600" dirty="0" err="1"/>
              <a:t>ті</a:t>
            </a:r>
            <a:r>
              <a:rPr lang="ru-RU" sz="3600" dirty="0"/>
              <a:t>, </a:t>
            </a:r>
            <a:r>
              <a:rPr lang="ru-RU" sz="3600" dirty="0" err="1"/>
              <a:t>хто</a:t>
            </a:r>
            <a:r>
              <a:rPr lang="ru-RU" sz="3600" dirty="0"/>
              <a:t> </a:t>
            </a:r>
            <a:r>
              <a:rPr lang="ru-RU" sz="3600" dirty="0" err="1"/>
              <a:t>незадоволений</a:t>
            </a:r>
            <a:r>
              <a:rPr lang="ru-RU" sz="3600" dirty="0"/>
              <a:t> </a:t>
            </a:r>
            <a:r>
              <a:rPr lang="ru-RU" sz="3600" dirty="0" err="1"/>
              <a:t>наданням</a:t>
            </a:r>
            <a:r>
              <a:rPr lang="ru-RU" sz="3600" dirty="0"/>
              <a:t> </a:t>
            </a:r>
            <a:r>
              <a:rPr lang="ru-RU" sz="3600" dirty="0" err="1"/>
              <a:t>пошаною</a:t>
            </a:r>
            <a:r>
              <a:rPr lang="ru-RU" sz="3600" dirty="0"/>
              <a:t> - так, весь день </a:t>
            </a:r>
            <a:r>
              <a:rPr lang="ru-RU" sz="3600" dirty="0" err="1"/>
              <a:t>проходять</a:t>
            </a:r>
            <a:r>
              <a:rPr lang="ru-RU" sz="3600" dirty="0"/>
              <a:t> </a:t>
            </a:r>
            <a:r>
              <a:rPr lang="ru-RU" sz="3600" dirty="0" err="1"/>
              <a:t>мітинги</a:t>
            </a:r>
            <a:r>
              <a:rPr lang="ru-RU" sz="3600" dirty="0"/>
              <a:t>, а </a:t>
            </a:r>
            <a:r>
              <a:rPr lang="ru-RU" sz="3600" dirty="0" err="1"/>
              <a:t>демонстранти</a:t>
            </a:r>
            <a:r>
              <a:rPr lang="ru-RU" sz="3600" dirty="0"/>
              <a:t> </a:t>
            </a:r>
            <a:r>
              <a:rPr lang="ru-RU" sz="3600" dirty="0" err="1"/>
              <a:t>заявляють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обурені</a:t>
            </a:r>
            <a:r>
              <a:rPr lang="ru-RU" sz="3600" dirty="0"/>
              <a:t> </a:t>
            </a:r>
            <a:r>
              <a:rPr lang="ru-RU" sz="3600" dirty="0" err="1"/>
              <a:t>політикою</a:t>
            </a:r>
            <a:r>
              <a:rPr lang="ru-RU" sz="3600" dirty="0"/>
              <a:t> "</a:t>
            </a:r>
            <a:r>
              <a:rPr lang="ru-RU" sz="3600" dirty="0" err="1"/>
              <a:t>залізної</a:t>
            </a:r>
            <a:r>
              <a:rPr lang="ru-RU" sz="3600" dirty="0"/>
              <a:t> </a:t>
            </a:r>
            <a:r>
              <a:rPr lang="ru-RU" sz="3600" dirty="0" err="1"/>
              <a:t>леді</a:t>
            </a:r>
            <a:r>
              <a:rPr lang="ru-RU" sz="3600" dirty="0"/>
              <a:t>", а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тим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на </a:t>
            </a:r>
            <a:r>
              <a:rPr lang="ru-RU" sz="3600" dirty="0" err="1"/>
              <a:t>її</a:t>
            </a:r>
            <a:r>
              <a:rPr lang="ru-RU" sz="3600" dirty="0"/>
              <a:t> похорон </a:t>
            </a:r>
            <a:r>
              <a:rPr lang="ru-RU" sz="3600" dirty="0" err="1"/>
              <a:t>витрачено</a:t>
            </a:r>
            <a:r>
              <a:rPr lang="ru-RU" sz="3600" dirty="0"/>
              <a:t> 10 </a:t>
            </a:r>
            <a:r>
              <a:rPr lang="ru-RU" sz="3600" dirty="0" err="1"/>
              <a:t>мільйонів</a:t>
            </a:r>
            <a:r>
              <a:rPr lang="ru-RU" sz="3600" dirty="0"/>
              <a:t> </a:t>
            </a:r>
            <a:r>
              <a:rPr lang="ru-RU" sz="3600" dirty="0" err="1"/>
              <a:t>фунтів</a:t>
            </a:r>
            <a:r>
              <a:rPr lang="ru-RU" sz="3600" dirty="0"/>
              <a:t> </a:t>
            </a:r>
            <a:r>
              <a:rPr lang="ru-RU" sz="3600" dirty="0" err="1" smtClean="0"/>
              <a:t>стерлінгів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Останнє</a:t>
            </a:r>
            <a:r>
              <a:rPr lang="ru-RU" sz="3600" dirty="0"/>
              <a:t>, до слова, </a:t>
            </a:r>
            <a:r>
              <a:rPr lang="ru-RU" sz="3600" dirty="0" err="1"/>
              <a:t>виявилося</a:t>
            </a:r>
            <a:r>
              <a:rPr lang="ru-RU" sz="3600" dirty="0"/>
              <a:t> </a:t>
            </a:r>
            <a:r>
              <a:rPr lang="ru-RU" sz="3600" dirty="0" err="1"/>
              <a:t>дезінформацією</a:t>
            </a:r>
            <a:r>
              <a:rPr lang="ru-RU" sz="3600" dirty="0"/>
              <a:t> - з чуток, похорон </a:t>
            </a:r>
            <a:r>
              <a:rPr lang="ru-RU" sz="3600" dirty="0" err="1"/>
              <a:t>обійшлися</a:t>
            </a:r>
            <a:r>
              <a:rPr lang="ru-RU" sz="3600" dirty="0"/>
              <a:t> </a:t>
            </a:r>
            <a:r>
              <a:rPr lang="ru-RU" sz="3600" dirty="0" err="1"/>
              <a:t>приблизно</a:t>
            </a:r>
            <a:r>
              <a:rPr lang="ru-RU" sz="3600" dirty="0"/>
              <a:t> в </a:t>
            </a:r>
            <a:r>
              <a:rPr lang="ru-RU" sz="3600" dirty="0" err="1"/>
              <a:t>п'ять</a:t>
            </a:r>
            <a:r>
              <a:rPr lang="ru-RU" sz="3600" dirty="0"/>
              <a:t> </a:t>
            </a:r>
            <a:r>
              <a:rPr lang="ru-RU" sz="3600" dirty="0" err="1"/>
              <a:t>мільйонів</a:t>
            </a:r>
            <a:r>
              <a:rPr lang="ru-RU" sz="3600" dirty="0"/>
              <a:t>, і велика </a:t>
            </a:r>
            <a:r>
              <a:rPr lang="ru-RU" sz="3600" dirty="0" err="1"/>
              <a:t>частина</a:t>
            </a:r>
            <a:r>
              <a:rPr lang="ru-RU" sz="3600" dirty="0"/>
              <a:t> грошей </a:t>
            </a:r>
            <a:r>
              <a:rPr lang="ru-RU" sz="3600" dirty="0" err="1"/>
              <a:t>була</a:t>
            </a:r>
            <a:r>
              <a:rPr lang="ru-RU" sz="3600" dirty="0"/>
              <a:t> взята з </a:t>
            </a:r>
            <a:r>
              <a:rPr lang="ru-RU" sz="3600" dirty="0" err="1"/>
              <a:t>спадщини</a:t>
            </a:r>
            <a:r>
              <a:rPr lang="ru-RU" sz="3600" dirty="0"/>
              <a:t> Маргарет </a:t>
            </a:r>
            <a:r>
              <a:rPr lang="ru-RU" sz="3600" dirty="0" err="1"/>
              <a:t>Тетчер</a:t>
            </a:r>
            <a:r>
              <a:rPr lang="ru-RU" sz="3600" dirty="0"/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723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68" y="57665"/>
            <a:ext cx="4808377" cy="6689124"/>
          </a:xfrm>
        </p:spPr>
      </p:pic>
    </p:spTree>
    <p:extLst>
      <p:ext uri="{BB962C8B-B14F-4D97-AF65-F5344CB8AC3E}">
        <p14:creationId xmlns:p14="http://schemas.microsoft.com/office/powerpoint/2010/main" val="24463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941" y="255373"/>
            <a:ext cx="11351739" cy="6409038"/>
          </a:xfrm>
        </p:spPr>
        <p:txBody>
          <a:bodyPr/>
          <a:lstStyle/>
          <a:p>
            <a:r>
              <a:rPr lang="ru-RU" sz="3600" b="1" dirty="0" err="1"/>
              <a:t>Ма́ргарет</a:t>
            </a:r>
            <a:r>
              <a:rPr lang="ru-RU" sz="3600" b="1" dirty="0"/>
              <a:t> </a:t>
            </a:r>
            <a:r>
              <a:rPr lang="ru-RU" sz="3600" b="1" dirty="0" err="1"/>
              <a:t>Гільда</a:t>
            </a:r>
            <a:r>
              <a:rPr lang="ru-RU" sz="3600" b="1" dirty="0"/>
              <a:t> </a:t>
            </a:r>
            <a:r>
              <a:rPr lang="ru-RU" sz="3600" b="1" dirty="0" err="1"/>
              <a:t>Те́тчер</a:t>
            </a:r>
            <a:r>
              <a:rPr lang="ru-RU" sz="3600" dirty="0"/>
              <a:t>  — 71-й </a:t>
            </a:r>
            <a:r>
              <a:rPr lang="ru-RU" sz="3600" dirty="0" err="1"/>
              <a:t>прем'єр-міністр</a:t>
            </a:r>
            <a:r>
              <a:rPr lang="ru-RU" sz="3600" dirty="0"/>
              <a:t> </a:t>
            </a:r>
            <a:r>
              <a:rPr lang="ru-RU" sz="3600" dirty="0" err="1"/>
              <a:t>Великої</a:t>
            </a:r>
            <a:r>
              <a:rPr lang="ru-RU" sz="3600" dirty="0"/>
              <a:t> </a:t>
            </a:r>
            <a:r>
              <a:rPr lang="ru-RU" sz="3600" dirty="0" err="1"/>
              <a:t>Британії</a:t>
            </a:r>
            <a:r>
              <a:rPr lang="ru-RU" sz="3600" dirty="0"/>
              <a:t> (Консервативна </a:t>
            </a:r>
            <a:r>
              <a:rPr lang="ru-RU" sz="3600" dirty="0" err="1"/>
              <a:t>партія</a:t>
            </a:r>
            <a:r>
              <a:rPr lang="ru-RU" sz="3600" dirty="0"/>
              <a:t> </a:t>
            </a:r>
            <a:r>
              <a:rPr lang="ru-RU" sz="3600" dirty="0" err="1"/>
              <a:t>Великої</a:t>
            </a:r>
            <a:r>
              <a:rPr lang="ru-RU" sz="3600" dirty="0"/>
              <a:t> </a:t>
            </a:r>
            <a:r>
              <a:rPr lang="ru-RU" sz="3600" dirty="0" err="1"/>
              <a:t>Британії</a:t>
            </a:r>
            <a:r>
              <a:rPr lang="ru-RU" sz="3600" dirty="0"/>
              <a:t>) у 1979–1990 </a:t>
            </a:r>
            <a:r>
              <a:rPr lang="ru-RU" sz="3600" dirty="0" err="1"/>
              <a:t>роках,баронеса</a:t>
            </a:r>
            <a:r>
              <a:rPr lang="ru-RU" sz="3600" dirty="0"/>
              <a:t> з 1992 року. Перша і </a:t>
            </a:r>
            <a:r>
              <a:rPr lang="ru-RU" sz="3600" dirty="0" err="1"/>
              <a:t>поки</a:t>
            </a:r>
            <a:r>
              <a:rPr lang="ru-RU" sz="3600" dirty="0"/>
              <a:t> </a:t>
            </a:r>
            <a:r>
              <a:rPr lang="ru-RU" sz="3600" dirty="0" err="1"/>
              <a:t>єдина</a:t>
            </a:r>
            <a:r>
              <a:rPr lang="ru-RU" sz="3600" dirty="0"/>
              <a:t> </a:t>
            </a:r>
            <a:r>
              <a:rPr lang="ru-RU" sz="3600" dirty="0" err="1"/>
              <a:t>жінка</a:t>
            </a:r>
            <a:r>
              <a:rPr lang="ru-RU" sz="3600" dirty="0"/>
              <a:t> на </a:t>
            </a:r>
            <a:r>
              <a:rPr lang="ru-RU" sz="3600" dirty="0" err="1"/>
              <a:t>цій</a:t>
            </a:r>
            <a:r>
              <a:rPr lang="ru-RU" sz="3600" dirty="0"/>
              <a:t> </a:t>
            </a:r>
            <a:r>
              <a:rPr lang="ru-RU" sz="3600" dirty="0" err="1"/>
              <a:t>посаді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перша </a:t>
            </a:r>
            <a:r>
              <a:rPr lang="ru-RU" sz="3600" dirty="0" err="1"/>
              <a:t>жінка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стала </a:t>
            </a:r>
            <a:r>
              <a:rPr lang="ru-RU" sz="3600" dirty="0" err="1"/>
              <a:t>прем'єр-міністром</a:t>
            </a:r>
            <a:r>
              <a:rPr lang="ru-RU" sz="3600" dirty="0"/>
              <a:t> </a:t>
            </a:r>
            <a:r>
              <a:rPr lang="ru-RU" sz="3600" dirty="0" err="1"/>
              <a:t>європейської</a:t>
            </a:r>
            <a:r>
              <a:rPr lang="ru-RU" sz="3600" dirty="0"/>
              <a:t> </a:t>
            </a:r>
            <a:r>
              <a:rPr lang="ru-RU" sz="3600" dirty="0" err="1"/>
              <a:t>держави</a:t>
            </a:r>
            <a:r>
              <a:rPr lang="ru-RU" sz="3600" dirty="0"/>
              <a:t>. </a:t>
            </a:r>
            <a:r>
              <a:rPr lang="ru-RU" sz="3600" dirty="0" err="1"/>
              <a:t>Прем'єрство</a:t>
            </a:r>
            <a:r>
              <a:rPr lang="ru-RU" sz="3600" dirty="0"/>
              <a:t> </a:t>
            </a:r>
            <a:r>
              <a:rPr lang="ru-RU" sz="3600" dirty="0" err="1"/>
              <a:t>Тетчер</a:t>
            </a:r>
            <a:r>
              <a:rPr lang="ru-RU" sz="3600" dirty="0"/>
              <a:t> стало </a:t>
            </a:r>
            <a:r>
              <a:rPr lang="ru-RU" sz="3600" dirty="0" err="1"/>
              <a:t>найтривалішим</a:t>
            </a:r>
            <a:r>
              <a:rPr lang="ru-RU" sz="3600" dirty="0"/>
              <a:t> у </a:t>
            </a:r>
            <a:r>
              <a:rPr lang="en-US" sz="3600" dirty="0"/>
              <a:t>XX </a:t>
            </a:r>
            <a:r>
              <a:rPr lang="ru-RU" sz="3600" dirty="0" err="1" smtClean="0"/>
              <a:t>столітті</a:t>
            </a:r>
            <a:r>
              <a:rPr lang="ru-RU" sz="3600" dirty="0"/>
              <a:t>.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Відома</a:t>
            </a:r>
            <a:r>
              <a:rPr lang="ru-RU" sz="3600" dirty="0" smtClean="0"/>
              <a:t> </a:t>
            </a:r>
            <a:r>
              <a:rPr lang="ru-RU" sz="3600" dirty="0"/>
              <a:t>як «</a:t>
            </a:r>
            <a:r>
              <a:rPr lang="ru-RU" sz="3600" dirty="0" err="1"/>
              <a:t>залізна</a:t>
            </a:r>
            <a:r>
              <a:rPr lang="ru-RU" sz="3600" dirty="0"/>
              <a:t> </a:t>
            </a:r>
            <a:r>
              <a:rPr lang="ru-RU" sz="3600" dirty="0" err="1"/>
              <a:t>леді</a:t>
            </a:r>
            <a:r>
              <a:rPr lang="ru-RU" sz="3600" dirty="0"/>
              <a:t>». </a:t>
            </a:r>
            <a:r>
              <a:rPr lang="ru-RU" sz="3600" dirty="0" err="1"/>
              <a:t>Втілила</a:t>
            </a:r>
            <a:r>
              <a:rPr lang="ru-RU" sz="3600" dirty="0"/>
              <a:t> у </a:t>
            </a:r>
            <a:r>
              <a:rPr lang="ru-RU" sz="3600" dirty="0" err="1"/>
              <a:t>життя</a:t>
            </a:r>
            <a:r>
              <a:rPr lang="ru-RU" sz="3600" dirty="0"/>
              <a:t> ряд </a:t>
            </a:r>
            <a:r>
              <a:rPr lang="ru-RU" sz="3600" dirty="0" err="1"/>
              <a:t>консервативних</a:t>
            </a:r>
            <a:r>
              <a:rPr lang="ru-RU" sz="3600" dirty="0"/>
              <a:t> </a:t>
            </a:r>
            <a:r>
              <a:rPr lang="ru-RU" sz="3600" dirty="0" err="1"/>
              <a:t>заходів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стали </a:t>
            </a:r>
            <a:r>
              <a:rPr lang="ru-RU" sz="3600" dirty="0" err="1"/>
              <a:t>частиною</a:t>
            </a:r>
            <a:r>
              <a:rPr lang="ru-RU" sz="3600" dirty="0"/>
              <a:t> </a:t>
            </a:r>
            <a:r>
              <a:rPr lang="ru-RU" sz="3600" dirty="0" err="1"/>
              <a:t>політики</a:t>
            </a:r>
            <a:r>
              <a:rPr lang="ru-RU" sz="3600" dirty="0"/>
              <a:t> так званого «</a:t>
            </a:r>
            <a:r>
              <a:rPr lang="ru-RU" sz="3600" dirty="0" err="1" smtClean="0"/>
              <a:t>тетчеризм</a:t>
            </a:r>
            <a:r>
              <a:rPr lang="ru-RU" sz="3600" dirty="0" err="1"/>
              <a:t>у</a:t>
            </a:r>
            <a:r>
              <a:rPr lang="ru-RU" sz="3600" dirty="0" smtClean="0"/>
              <a:t>»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7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2" y="107091"/>
            <a:ext cx="12010766" cy="6672649"/>
          </a:xfrm>
        </p:spPr>
        <p:txBody>
          <a:bodyPr>
            <a:normAutofit/>
          </a:bodyPr>
          <a:lstStyle/>
          <a:p>
            <a:r>
              <a:rPr lang="ru-RU" sz="4000" dirty="0"/>
              <a:t>Маргарет </a:t>
            </a:r>
            <a:r>
              <a:rPr lang="ru-RU" sz="4000" dirty="0" err="1"/>
              <a:t>Тетчер</a:t>
            </a:r>
            <a:r>
              <a:rPr lang="ru-RU" sz="4000" dirty="0"/>
              <a:t> </a:t>
            </a:r>
            <a:r>
              <a:rPr lang="ru-RU" sz="4000" dirty="0" err="1" smtClean="0"/>
              <a:t>закінчила</a:t>
            </a:r>
            <a:r>
              <a:rPr lang="ru-RU" sz="4000" dirty="0"/>
              <a:t> </a:t>
            </a:r>
            <a:r>
              <a:rPr lang="ru-RU" sz="4000" dirty="0" err="1"/>
              <a:t>Оксфордський</a:t>
            </a:r>
            <a:r>
              <a:rPr lang="ru-RU" sz="4000" dirty="0"/>
              <a:t> </a:t>
            </a:r>
            <a:r>
              <a:rPr lang="ru-RU" sz="4000" dirty="0" err="1"/>
              <a:t>університет</a:t>
            </a:r>
            <a:r>
              <a:rPr lang="ru-RU" sz="4000" dirty="0"/>
              <a:t> у 1950 </a:t>
            </a:r>
            <a:r>
              <a:rPr lang="ru-RU" sz="4000" dirty="0" err="1"/>
              <a:t>році</a:t>
            </a:r>
            <a:r>
              <a:rPr lang="ru-RU" sz="4000" dirty="0"/>
              <a:t>. </a:t>
            </a:r>
            <a:r>
              <a:rPr lang="ru-RU" sz="4000" dirty="0" err="1"/>
              <a:t>Була</a:t>
            </a:r>
            <a:r>
              <a:rPr lang="ru-RU" sz="4000" dirty="0"/>
              <a:t> </a:t>
            </a:r>
            <a:r>
              <a:rPr lang="ru-RU" sz="4000" dirty="0" err="1"/>
              <a:t>першою</a:t>
            </a:r>
            <a:r>
              <a:rPr lang="ru-RU" sz="4000" dirty="0"/>
              <a:t> </a:t>
            </a:r>
            <a:r>
              <a:rPr lang="ru-RU" sz="4000" dirty="0" err="1"/>
              <a:t>жінкою</a:t>
            </a:r>
            <a:r>
              <a:rPr lang="ru-RU" sz="4000" dirty="0"/>
              <a:t>-головою </a:t>
            </a:r>
            <a:r>
              <a:rPr lang="ru-RU" sz="4000" dirty="0" err="1"/>
              <a:t>університетської</a:t>
            </a:r>
            <a:r>
              <a:rPr lang="ru-RU" sz="4000" dirty="0"/>
              <a:t> </a:t>
            </a:r>
            <a:r>
              <a:rPr lang="ru-RU" sz="4000" dirty="0" err="1"/>
              <a:t>асоціації</a:t>
            </a:r>
            <a:r>
              <a:rPr lang="ru-RU" sz="4000" dirty="0"/>
              <a:t> </a:t>
            </a:r>
            <a:r>
              <a:rPr lang="ru-RU" sz="4000" dirty="0" err="1"/>
              <a:t>консервативної</a:t>
            </a:r>
            <a:r>
              <a:rPr lang="ru-RU" sz="4000" dirty="0"/>
              <a:t> </a:t>
            </a:r>
            <a:r>
              <a:rPr lang="ru-RU" sz="4000" dirty="0" err="1"/>
              <a:t>партії</a:t>
            </a:r>
            <a:r>
              <a:rPr lang="ru-RU" sz="4000" dirty="0"/>
              <a:t>. У 1951 </a:t>
            </a:r>
            <a:r>
              <a:rPr lang="ru-RU" sz="4000" dirty="0" err="1"/>
              <a:t>році</a:t>
            </a:r>
            <a:r>
              <a:rPr lang="ru-RU" sz="4000" dirty="0"/>
              <a:t> </a:t>
            </a:r>
            <a:r>
              <a:rPr lang="ru-RU" sz="4000" dirty="0" err="1"/>
              <a:t>вийшла</a:t>
            </a:r>
            <a:r>
              <a:rPr lang="ru-RU" sz="4000" dirty="0"/>
              <a:t> </a:t>
            </a:r>
            <a:r>
              <a:rPr lang="ru-RU" sz="4000" dirty="0" err="1"/>
              <a:t>заміж</a:t>
            </a:r>
            <a:r>
              <a:rPr lang="ru-RU" sz="4000" dirty="0"/>
              <a:t> за </a:t>
            </a:r>
            <a:r>
              <a:rPr lang="ru-RU" sz="4000" dirty="0" err="1"/>
              <a:t>підприємця</a:t>
            </a:r>
            <a:r>
              <a:rPr lang="ru-RU" sz="4000" dirty="0"/>
              <a:t> Дениса </a:t>
            </a:r>
            <a:r>
              <a:rPr lang="ru-RU" sz="4000" dirty="0" err="1"/>
              <a:t>Тетчера</a:t>
            </a:r>
            <a:r>
              <a:rPr lang="ru-RU" sz="4000" dirty="0"/>
              <a:t>. </a:t>
            </a:r>
            <a:r>
              <a:rPr lang="ru-RU" sz="4000" dirty="0" smtClean="0"/>
              <a:t>У</a:t>
            </a:r>
            <a:r>
              <a:rPr lang="ru-RU" sz="4000" dirty="0"/>
              <a:t> 1954 </a:t>
            </a:r>
            <a:r>
              <a:rPr lang="ru-RU" sz="4000" dirty="0" err="1"/>
              <a:t>році</a:t>
            </a:r>
            <a:r>
              <a:rPr lang="ru-RU" sz="4000" dirty="0"/>
              <a:t> </a:t>
            </a:r>
            <a:r>
              <a:rPr lang="ru-RU" sz="4000" dirty="0" err="1"/>
              <a:t>отримала</a:t>
            </a:r>
            <a:r>
              <a:rPr lang="ru-RU" sz="4000" dirty="0"/>
              <a:t> </a:t>
            </a:r>
            <a:r>
              <a:rPr lang="ru-RU" sz="4000" dirty="0" err="1"/>
              <a:t>свідоцтво</a:t>
            </a:r>
            <a:r>
              <a:rPr lang="ru-RU" sz="4000" dirty="0"/>
              <a:t> адвоката. У 1959 </a:t>
            </a:r>
            <a:r>
              <a:rPr lang="ru-RU" sz="4000" dirty="0" err="1"/>
              <a:t>році</a:t>
            </a:r>
            <a:r>
              <a:rPr lang="ru-RU" sz="4000" dirty="0"/>
              <a:t>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обрано</a:t>
            </a:r>
            <a:r>
              <a:rPr lang="ru-RU" sz="4000" dirty="0"/>
              <a:t> депутатом </a:t>
            </a:r>
            <a:r>
              <a:rPr lang="ru-RU" sz="4000" dirty="0" err="1"/>
              <a:t>Палати</a:t>
            </a:r>
            <a:r>
              <a:rPr lang="ru-RU" sz="4000" dirty="0"/>
              <a:t> громад. У </a:t>
            </a:r>
            <a:r>
              <a:rPr lang="ru-RU" sz="4000" dirty="0" smtClean="0"/>
              <a:t>1961–1964 роках </a:t>
            </a:r>
            <a:r>
              <a:rPr lang="ru-RU" sz="4000" dirty="0" err="1"/>
              <a:t>парламентський</a:t>
            </a:r>
            <a:r>
              <a:rPr lang="ru-RU" sz="4000" dirty="0"/>
              <a:t> </a:t>
            </a:r>
            <a:r>
              <a:rPr lang="ru-RU" sz="4000" dirty="0" err="1"/>
              <a:t>секретар</a:t>
            </a:r>
            <a:r>
              <a:rPr lang="ru-RU" sz="4000" dirty="0"/>
              <a:t> </a:t>
            </a:r>
            <a:r>
              <a:rPr lang="ru-RU" sz="4000" dirty="0" err="1"/>
              <a:t>міністерства</a:t>
            </a:r>
            <a:r>
              <a:rPr lang="ru-RU" sz="4000" dirty="0"/>
              <a:t> </a:t>
            </a:r>
            <a:r>
              <a:rPr lang="ru-RU" sz="4000" dirty="0" err="1"/>
              <a:t>пенсій</a:t>
            </a:r>
            <a:r>
              <a:rPr lang="ru-RU" sz="4000" dirty="0"/>
              <a:t> і </a:t>
            </a:r>
            <a:r>
              <a:rPr lang="ru-RU" sz="4000" dirty="0" err="1"/>
              <a:t>соціального</a:t>
            </a:r>
            <a:r>
              <a:rPr lang="ru-RU" sz="4000" dirty="0"/>
              <a:t> </a:t>
            </a:r>
            <a:r>
              <a:rPr lang="ru-RU" sz="4000" dirty="0" err="1"/>
              <a:t>забезпечення</a:t>
            </a:r>
            <a:r>
              <a:rPr lang="ru-RU" sz="4000" dirty="0"/>
              <a:t>. У 1970–1974 роках Маргарет </a:t>
            </a:r>
            <a:r>
              <a:rPr lang="ru-RU" sz="4000" dirty="0" err="1"/>
              <a:t>Тетчер</a:t>
            </a:r>
            <a:r>
              <a:rPr lang="ru-RU" sz="4000" dirty="0"/>
              <a:t> </a:t>
            </a:r>
            <a:r>
              <a:rPr lang="ru-RU" sz="4000" dirty="0" err="1"/>
              <a:t>була</a:t>
            </a:r>
            <a:r>
              <a:rPr lang="ru-RU" sz="4000" dirty="0"/>
              <a:t> </a:t>
            </a:r>
            <a:r>
              <a:rPr lang="ru-RU" sz="4000" dirty="0" err="1"/>
              <a:t>міністром</a:t>
            </a:r>
            <a:r>
              <a:rPr lang="ru-RU" sz="4000" dirty="0"/>
              <a:t> </a:t>
            </a:r>
            <a:r>
              <a:rPr lang="ru-RU" sz="4000" dirty="0" err="1"/>
              <a:t>освіти</a:t>
            </a:r>
            <a:r>
              <a:rPr lang="ru-RU" sz="4000" dirty="0"/>
              <a:t> і науки в </a:t>
            </a:r>
            <a:r>
              <a:rPr lang="ru-RU" sz="4000" dirty="0" err="1"/>
              <a:t>кабінеті</a:t>
            </a:r>
            <a:r>
              <a:rPr lang="ru-RU" sz="4000" dirty="0"/>
              <a:t> </a:t>
            </a:r>
            <a:r>
              <a:rPr lang="ru-RU" sz="4000" dirty="0" err="1"/>
              <a:t>Едварда</a:t>
            </a:r>
            <a:r>
              <a:rPr lang="ru-RU" sz="4000" dirty="0"/>
              <a:t> </a:t>
            </a:r>
            <a:r>
              <a:rPr lang="ru-RU" sz="4000" dirty="0" err="1"/>
              <a:t>Гіта</a:t>
            </a:r>
            <a:r>
              <a:rPr lang="ru-RU" sz="4000" dirty="0"/>
              <a:t>. З лютого 1975 року — </a:t>
            </a:r>
            <a:r>
              <a:rPr lang="ru-RU" sz="4000" dirty="0" err="1"/>
              <a:t>лідер</a:t>
            </a:r>
            <a:r>
              <a:rPr lang="ru-RU" sz="4000" dirty="0"/>
              <a:t> </a:t>
            </a:r>
            <a:r>
              <a:rPr lang="ru-RU" sz="4000" dirty="0" err="1"/>
              <a:t>Консервативної</a:t>
            </a:r>
            <a:r>
              <a:rPr lang="ru-RU" sz="4000" dirty="0"/>
              <a:t> </a:t>
            </a:r>
            <a:r>
              <a:rPr lang="ru-RU" sz="4000" dirty="0" err="1"/>
              <a:t>партії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8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918" y="552265"/>
            <a:ext cx="9720072" cy="1499616"/>
          </a:xfrm>
        </p:spPr>
        <p:txBody>
          <a:bodyPr/>
          <a:lstStyle/>
          <a:p>
            <a:r>
              <a:rPr lang="uk-UA" dirty="0" smtClean="0"/>
              <a:t>Маргарет Тетчер з сім</a:t>
            </a:r>
            <a:r>
              <a:rPr lang="en-US" dirty="0" smtClean="0"/>
              <a:t>’</a:t>
            </a:r>
            <a:r>
              <a:rPr lang="uk-UA" dirty="0" err="1" smtClean="0"/>
              <a:t>Єю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70" y="2677627"/>
            <a:ext cx="4038815" cy="4022725"/>
          </a:xfrm>
        </p:spPr>
      </p:pic>
    </p:spTree>
    <p:extLst>
      <p:ext uri="{BB962C8B-B14F-4D97-AF65-F5344CB8AC3E}">
        <p14:creationId xmlns:p14="http://schemas.microsoft.com/office/powerpoint/2010/main" val="34994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324" y="181231"/>
            <a:ext cx="11532973" cy="6474941"/>
          </a:xfrm>
        </p:spPr>
        <p:txBody>
          <a:bodyPr/>
          <a:lstStyle/>
          <a:p>
            <a:r>
              <a:rPr lang="ru-RU" sz="3200" dirty="0"/>
              <a:t>У 1979 </a:t>
            </a:r>
            <a:r>
              <a:rPr lang="ru-RU" sz="3200" dirty="0" err="1"/>
              <a:t>році</a:t>
            </a:r>
            <a:r>
              <a:rPr lang="ru-RU" sz="3200" dirty="0"/>
              <a:t> стала </a:t>
            </a:r>
            <a:r>
              <a:rPr lang="ru-RU" sz="3200" dirty="0" err="1"/>
              <a:t>прем'єр-міністром</a:t>
            </a:r>
            <a:r>
              <a:rPr lang="ru-RU" sz="3200" dirty="0"/>
              <a:t>. На </a:t>
            </a:r>
            <a:r>
              <a:rPr lang="ru-RU" sz="3200" dirty="0" err="1"/>
              <a:t>цій</a:t>
            </a:r>
            <a:r>
              <a:rPr lang="ru-RU" sz="3200" dirty="0"/>
              <a:t> </a:t>
            </a:r>
            <a:r>
              <a:rPr lang="ru-RU" sz="3200" dirty="0" err="1"/>
              <a:t>посаді</a:t>
            </a:r>
            <a:r>
              <a:rPr lang="ru-RU" sz="3200" dirty="0"/>
              <a:t> </a:t>
            </a:r>
            <a:r>
              <a:rPr lang="ru-RU" sz="3200" dirty="0" err="1"/>
              <a:t>Тетчер</a:t>
            </a:r>
            <a:r>
              <a:rPr lang="ru-RU" sz="3200" dirty="0"/>
              <a:t> </a:t>
            </a:r>
            <a:r>
              <a:rPr lang="ru-RU" sz="3200" dirty="0" err="1"/>
              <a:t>доклала</a:t>
            </a:r>
            <a:r>
              <a:rPr lang="ru-RU" sz="3200" dirty="0"/>
              <a:t> максимум </a:t>
            </a:r>
            <a:r>
              <a:rPr lang="ru-RU" sz="3200" dirty="0" err="1"/>
              <a:t>зусиль</a:t>
            </a:r>
            <a:r>
              <a:rPr lang="ru-RU" sz="3200" dirty="0"/>
              <a:t> для </a:t>
            </a:r>
            <a:r>
              <a:rPr lang="ru-RU" sz="3200" dirty="0" err="1"/>
              <a:t>реформування</a:t>
            </a:r>
            <a:r>
              <a:rPr lang="ru-RU" sz="3200" dirty="0"/>
              <a:t> </a:t>
            </a:r>
            <a:r>
              <a:rPr lang="ru-RU" sz="3200" dirty="0" err="1"/>
              <a:t>британської</a:t>
            </a:r>
            <a:r>
              <a:rPr lang="ru-RU" sz="3200" dirty="0"/>
              <a:t> </a:t>
            </a:r>
            <a:r>
              <a:rPr lang="ru-RU" sz="3200" dirty="0" err="1"/>
              <a:t>економіки</a:t>
            </a:r>
            <a:r>
              <a:rPr lang="ru-RU" sz="3200" dirty="0"/>
              <a:t> і </a:t>
            </a:r>
            <a:r>
              <a:rPr lang="ru-RU" sz="3200" dirty="0" err="1"/>
              <a:t>всього</a:t>
            </a:r>
            <a:r>
              <a:rPr lang="ru-RU" sz="3200" dirty="0"/>
              <a:t> </a:t>
            </a:r>
            <a:r>
              <a:rPr lang="ru-RU" sz="3200" dirty="0" err="1"/>
              <a:t>суспільства</a:t>
            </a:r>
            <a:r>
              <a:rPr lang="ru-RU" sz="3200" dirty="0"/>
              <a:t>. </a:t>
            </a:r>
            <a:r>
              <a:rPr lang="ru-RU" sz="3200" dirty="0" err="1"/>
              <a:t>Було</a:t>
            </a:r>
            <a:r>
              <a:rPr lang="ru-RU" sz="3200" dirty="0"/>
              <a:t> </a:t>
            </a:r>
            <a:r>
              <a:rPr lang="ru-RU" sz="3200" dirty="0" err="1"/>
              <a:t>приватизовано</a:t>
            </a:r>
            <a:r>
              <a:rPr lang="ru-RU" sz="3200" dirty="0"/>
              <a:t> </a:t>
            </a:r>
            <a:r>
              <a:rPr lang="ru-RU" sz="3200" dirty="0" err="1"/>
              <a:t>багато</a:t>
            </a:r>
            <a:r>
              <a:rPr lang="ru-RU" sz="3200" dirty="0"/>
              <a:t> </a:t>
            </a:r>
            <a:r>
              <a:rPr lang="ru-RU" sz="3200" dirty="0" err="1"/>
              <a:t>державних</a:t>
            </a:r>
            <a:r>
              <a:rPr lang="ru-RU" sz="3200" dirty="0"/>
              <a:t> </a:t>
            </a:r>
            <a:r>
              <a:rPr lang="ru-RU" sz="3200" dirty="0" err="1"/>
              <a:t>компаній</a:t>
            </a:r>
            <a:r>
              <a:rPr lang="ru-RU" sz="3200" dirty="0"/>
              <a:t> з метою </a:t>
            </a:r>
            <a:r>
              <a:rPr lang="ru-RU" sz="3200" dirty="0" err="1"/>
              <a:t>підвищення</a:t>
            </a:r>
            <a:r>
              <a:rPr lang="ru-RU" sz="3200" dirty="0"/>
              <a:t> </a:t>
            </a:r>
            <a:r>
              <a:rPr lang="ru-RU" sz="3200" dirty="0" err="1"/>
              <a:t>ефективності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.</a:t>
            </a:r>
          </a:p>
          <a:p>
            <a:r>
              <a:rPr lang="ru-RU" sz="3200" dirty="0" err="1"/>
              <a:t>Під</a:t>
            </a:r>
            <a:r>
              <a:rPr lang="ru-RU" sz="3200" dirty="0"/>
              <a:t> час </a:t>
            </a:r>
            <a:r>
              <a:rPr lang="ru-RU" sz="3200" dirty="0" err="1"/>
              <a:t>Фолклендського</a:t>
            </a:r>
            <a:r>
              <a:rPr lang="ru-RU" sz="3200" dirty="0"/>
              <a:t> </a:t>
            </a:r>
            <a:r>
              <a:rPr lang="ru-RU" sz="3200" dirty="0" err="1"/>
              <a:t>конфлікту</a:t>
            </a:r>
            <a:r>
              <a:rPr lang="ru-RU" sz="3200" dirty="0"/>
              <a:t> </a:t>
            </a:r>
            <a:r>
              <a:rPr lang="ru-RU" sz="3200" dirty="0" err="1"/>
              <a:t>Тетчер</a:t>
            </a:r>
            <a:r>
              <a:rPr lang="ru-RU" sz="3200" dirty="0"/>
              <a:t> проявила себе як </a:t>
            </a:r>
            <a:r>
              <a:rPr lang="ru-RU" sz="3200" dirty="0" err="1"/>
              <a:t>рішучий</a:t>
            </a:r>
            <a:r>
              <a:rPr lang="ru-RU" sz="3200" dirty="0"/>
              <a:t> </a:t>
            </a:r>
            <a:r>
              <a:rPr lang="ru-RU" sz="3200" dirty="0" err="1"/>
              <a:t>політик</a:t>
            </a:r>
            <a:r>
              <a:rPr lang="ru-RU" sz="3200" dirty="0"/>
              <a:t> і </a:t>
            </a:r>
            <a:r>
              <a:rPr lang="ru-RU" sz="3200" dirty="0" err="1"/>
              <a:t>лідер</a:t>
            </a:r>
            <a:r>
              <a:rPr lang="ru-RU" sz="3200" dirty="0"/>
              <a:t> </a:t>
            </a:r>
            <a:r>
              <a:rPr lang="ru-RU" sz="3200" dirty="0" err="1"/>
              <a:t>держави</a:t>
            </a:r>
            <a:r>
              <a:rPr lang="ru-RU" sz="3200" dirty="0"/>
              <a:t>, </a:t>
            </a:r>
            <a:r>
              <a:rPr lang="ru-RU" sz="3200" dirty="0" err="1"/>
              <a:t>задіявши</a:t>
            </a:r>
            <a:r>
              <a:rPr lang="ru-RU" sz="3200" dirty="0"/>
              <a:t>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військові</a:t>
            </a:r>
            <a:r>
              <a:rPr lang="ru-RU" sz="3200" dirty="0"/>
              <a:t> й </a:t>
            </a:r>
            <a:r>
              <a:rPr lang="ru-RU" sz="3200" dirty="0" err="1"/>
              <a:t>дипломатичні</a:t>
            </a:r>
            <a:r>
              <a:rPr lang="ru-RU" sz="3200" dirty="0"/>
              <a:t> </a:t>
            </a:r>
            <a:r>
              <a:rPr lang="ru-RU" sz="3200" dirty="0" err="1"/>
              <a:t>можливості</a:t>
            </a:r>
            <a:r>
              <a:rPr lang="ru-RU" sz="3200" dirty="0"/>
              <a:t> для </a:t>
            </a:r>
            <a:r>
              <a:rPr lang="ru-RU" sz="3200" dirty="0" err="1"/>
              <a:t>відновлення</a:t>
            </a:r>
            <a:r>
              <a:rPr lang="ru-RU" sz="3200" dirty="0"/>
              <a:t> </a:t>
            </a:r>
            <a:r>
              <a:rPr lang="ru-RU" sz="3200" dirty="0" err="1"/>
              <a:t>суверенітету</a:t>
            </a:r>
            <a:r>
              <a:rPr lang="ru-RU" sz="3200" dirty="0"/>
              <a:t> </a:t>
            </a:r>
            <a:r>
              <a:rPr lang="ru-RU" sz="3200" dirty="0" err="1"/>
              <a:t>Великої</a:t>
            </a:r>
            <a:r>
              <a:rPr lang="ru-RU" sz="3200" dirty="0"/>
              <a:t> </a:t>
            </a:r>
            <a:r>
              <a:rPr lang="ru-RU" sz="3200" dirty="0" err="1"/>
              <a:t>Британії</a:t>
            </a:r>
            <a:r>
              <a:rPr lang="ru-RU" sz="3200" dirty="0"/>
              <a:t> над островами. </a:t>
            </a:r>
            <a:r>
              <a:rPr lang="ru-RU" sz="3200" dirty="0" err="1"/>
              <a:t>Рішучими</a:t>
            </a:r>
            <a:r>
              <a:rPr lang="ru-RU" sz="3200" dirty="0"/>
              <a:t> </a:t>
            </a:r>
            <a:r>
              <a:rPr lang="ru-RU" sz="3200" dirty="0" err="1"/>
              <a:t>діями</a:t>
            </a:r>
            <a:r>
              <a:rPr lang="ru-RU" sz="3200" dirty="0"/>
              <a:t>, </a:t>
            </a:r>
            <a:r>
              <a:rPr lang="ru-RU" sz="3200" dirty="0" err="1"/>
              <a:t>непохитним</a:t>
            </a:r>
            <a:r>
              <a:rPr lang="ru-RU" sz="3200" dirty="0"/>
              <a:t> </a:t>
            </a:r>
            <a:r>
              <a:rPr lang="ru-RU" sz="3200" dirty="0" err="1"/>
              <a:t>слідуванням</a:t>
            </a:r>
            <a:r>
              <a:rPr lang="ru-RU" sz="3200" dirty="0"/>
              <a:t> </a:t>
            </a:r>
            <a:r>
              <a:rPr lang="ru-RU" sz="3200" dirty="0" err="1"/>
              <a:t>обраному</a:t>
            </a:r>
            <a:r>
              <a:rPr lang="ru-RU" sz="3200" dirty="0"/>
              <a:t> курсу (попри </a:t>
            </a:r>
            <a:r>
              <a:rPr lang="ru-RU" sz="3200" dirty="0" err="1"/>
              <a:t>сувору</a:t>
            </a:r>
            <a:r>
              <a:rPr lang="ru-RU" sz="3200" dirty="0"/>
              <a:t> критику), </a:t>
            </a:r>
            <a:r>
              <a:rPr lang="ru-RU" sz="3200" dirty="0" err="1"/>
              <a:t>Тетчер</a:t>
            </a:r>
            <a:r>
              <a:rPr lang="ru-RU" sz="3200" dirty="0"/>
              <a:t> заслужила </a:t>
            </a:r>
            <a:r>
              <a:rPr lang="ru-RU" sz="3200" dirty="0" err="1"/>
              <a:t>прізвисько</a:t>
            </a:r>
            <a:r>
              <a:rPr lang="ru-RU" sz="3200" dirty="0"/>
              <a:t> «</a:t>
            </a:r>
            <a:r>
              <a:rPr lang="ru-RU" sz="3200" dirty="0" err="1"/>
              <a:t>залізна</a:t>
            </a:r>
            <a:r>
              <a:rPr lang="ru-RU" sz="3200" dirty="0"/>
              <a:t> </a:t>
            </a:r>
            <a:r>
              <a:rPr lang="ru-RU" sz="3200" dirty="0" err="1"/>
              <a:t>леді</a:t>
            </a:r>
            <a:r>
              <a:rPr lang="ru-RU" sz="3200" dirty="0"/>
              <a:t>». У </a:t>
            </a:r>
            <a:r>
              <a:rPr lang="ru-RU" sz="3200" dirty="0" err="1"/>
              <a:t>листопаді</a:t>
            </a:r>
            <a:r>
              <a:rPr lang="ru-RU" sz="3200" dirty="0"/>
              <a:t> 1990 року вона </a:t>
            </a:r>
            <a:r>
              <a:rPr lang="ru-RU" sz="3200" dirty="0" err="1"/>
              <a:t>залишила</a:t>
            </a:r>
            <a:r>
              <a:rPr lang="ru-RU" sz="3200" dirty="0"/>
              <a:t> пост </a:t>
            </a:r>
            <a:r>
              <a:rPr lang="ru-RU" sz="3200" dirty="0" err="1"/>
              <a:t>лідера</a:t>
            </a:r>
            <a:r>
              <a:rPr lang="ru-RU" sz="3200" dirty="0"/>
              <a:t> </a:t>
            </a:r>
            <a:r>
              <a:rPr lang="ru-RU" sz="3200" dirty="0" err="1"/>
              <a:t>партії</a:t>
            </a:r>
            <a:r>
              <a:rPr lang="ru-RU" sz="3200" dirty="0"/>
              <a:t> й посаду </a:t>
            </a:r>
            <a:r>
              <a:rPr lang="ru-RU" sz="3200" dirty="0" err="1"/>
              <a:t>прем'єр-міністра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2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06" y="131805"/>
            <a:ext cx="11648302" cy="6499654"/>
          </a:xfrm>
        </p:spPr>
        <p:txBody>
          <a:bodyPr>
            <a:normAutofit/>
          </a:bodyPr>
          <a:lstStyle/>
          <a:p>
            <a:r>
              <a:rPr lang="ru-RU" sz="4400" b="1" dirty="0" err="1"/>
              <a:t>Фолкле́ндська</a:t>
            </a:r>
            <a:r>
              <a:rPr lang="ru-RU" sz="4400" b="1" dirty="0"/>
              <a:t> </a:t>
            </a:r>
            <a:r>
              <a:rPr lang="ru-RU" sz="4400" b="1" dirty="0" err="1"/>
              <a:t>війна</a:t>
            </a:r>
            <a:r>
              <a:rPr lang="ru-RU" sz="4400" b="1" dirty="0"/>
              <a:t>́</a:t>
            </a:r>
            <a:r>
              <a:rPr lang="ru-RU" sz="4400" dirty="0"/>
              <a:t> 1982 року </a:t>
            </a:r>
            <a:r>
              <a:rPr lang="en-US" sz="4400" dirty="0"/>
              <a:t> — </a:t>
            </a:r>
            <a:r>
              <a:rPr lang="ru-RU" sz="4400" dirty="0" err="1"/>
              <a:t>війна</a:t>
            </a:r>
            <a:r>
              <a:rPr lang="ru-RU" sz="4400" dirty="0"/>
              <a:t> </a:t>
            </a:r>
            <a:r>
              <a:rPr lang="ru-RU" sz="4400" dirty="0" err="1"/>
              <a:t>між</a:t>
            </a:r>
            <a:r>
              <a:rPr lang="ru-RU" sz="4400" dirty="0"/>
              <a:t> Великою </a:t>
            </a:r>
            <a:r>
              <a:rPr lang="ru-RU" sz="4400" dirty="0" err="1"/>
              <a:t>Британією</a:t>
            </a:r>
            <a:r>
              <a:rPr lang="ru-RU" sz="4400" dirty="0"/>
              <a:t> і Аргентиною за контроль над </a:t>
            </a:r>
            <a:r>
              <a:rPr lang="ru-RU" sz="4400" dirty="0" err="1"/>
              <a:t>Фолклендськими</a:t>
            </a:r>
            <a:r>
              <a:rPr lang="ru-RU" sz="4400" dirty="0"/>
              <a:t> островами .</a:t>
            </a:r>
            <a:r>
              <a:rPr lang="ru-RU" sz="4400" dirty="0" err="1" smtClean="0"/>
              <a:t>Ні</a:t>
            </a:r>
            <a:r>
              <a:rPr lang="ru-RU" sz="4400" dirty="0" smtClean="0"/>
              <a:t> </a:t>
            </a:r>
            <a:r>
              <a:rPr lang="ru-RU" sz="4400" dirty="0"/>
              <a:t>Аргентина, </a:t>
            </a:r>
            <a:r>
              <a:rPr lang="ru-RU" sz="4400" dirty="0" err="1"/>
              <a:t>ні</a:t>
            </a:r>
            <a:r>
              <a:rPr lang="ru-RU" sz="4400" dirty="0"/>
              <a:t> Велика </a:t>
            </a:r>
            <a:r>
              <a:rPr lang="ru-RU" sz="4400" dirty="0" err="1"/>
              <a:t>Британія</a:t>
            </a:r>
            <a:r>
              <a:rPr lang="ru-RU" sz="4400" dirty="0"/>
              <a:t> формально не </a:t>
            </a:r>
            <a:r>
              <a:rPr lang="ru-RU" sz="4400" dirty="0" err="1"/>
              <a:t>оголошували</a:t>
            </a:r>
            <a:r>
              <a:rPr lang="ru-RU" sz="4400" dirty="0"/>
              <a:t> одна </a:t>
            </a:r>
            <a:r>
              <a:rPr lang="ru-RU" sz="4400" dirty="0" err="1"/>
              <a:t>одній</a:t>
            </a:r>
            <a:r>
              <a:rPr lang="ru-RU" sz="4400" dirty="0"/>
              <a:t> </a:t>
            </a:r>
            <a:r>
              <a:rPr lang="ru-RU" sz="4400" dirty="0" err="1"/>
              <a:t>війни</a:t>
            </a:r>
            <a:r>
              <a:rPr lang="ru-RU" sz="4400" dirty="0"/>
              <a:t>; з </a:t>
            </a:r>
            <a:r>
              <a:rPr lang="ru-RU" sz="4400" dirty="0" err="1"/>
              <a:t>погляду</a:t>
            </a:r>
            <a:r>
              <a:rPr lang="ru-RU" sz="4400" dirty="0"/>
              <a:t> </a:t>
            </a:r>
            <a:r>
              <a:rPr lang="ru-RU" sz="4400" dirty="0" err="1"/>
              <a:t>обох</a:t>
            </a:r>
            <a:r>
              <a:rPr lang="ru-RU" sz="4400" dirty="0"/>
              <a:t>, </a:t>
            </a:r>
            <a:r>
              <a:rPr lang="ru-RU" sz="4400" dirty="0" err="1"/>
              <a:t>воєнні</a:t>
            </a:r>
            <a:r>
              <a:rPr lang="ru-RU" sz="4400" dirty="0"/>
              <a:t> </a:t>
            </a:r>
            <a:r>
              <a:rPr lang="ru-RU" sz="4400" dirty="0" err="1"/>
              <a:t>дії</a:t>
            </a:r>
            <a:r>
              <a:rPr lang="ru-RU" sz="4400" dirty="0"/>
              <a:t> </a:t>
            </a:r>
            <a:r>
              <a:rPr lang="ru-RU" sz="4400" dirty="0" err="1"/>
              <a:t>виглядали</a:t>
            </a:r>
            <a:r>
              <a:rPr lang="ru-RU" sz="4400" dirty="0"/>
              <a:t> </a:t>
            </a:r>
            <a:r>
              <a:rPr lang="ru-RU" sz="4400" dirty="0" err="1"/>
              <a:t>відновленням</a:t>
            </a:r>
            <a:r>
              <a:rPr lang="ru-RU" sz="4400" dirty="0"/>
              <a:t> контролю над </a:t>
            </a:r>
            <a:r>
              <a:rPr lang="ru-RU" sz="4400" dirty="0" err="1"/>
              <a:t>своєю</a:t>
            </a:r>
            <a:r>
              <a:rPr lang="ru-RU" sz="4400" dirty="0"/>
              <a:t> законною </a:t>
            </a:r>
            <a:r>
              <a:rPr lang="ru-RU" sz="4400" dirty="0" err="1"/>
              <a:t>територією</a:t>
            </a:r>
            <a:r>
              <a:rPr lang="ru-RU" sz="4400" dirty="0"/>
              <a:t>. </a:t>
            </a:r>
            <a:r>
              <a:rPr lang="ru-RU" sz="4400" dirty="0" err="1"/>
              <a:t>Війна</a:t>
            </a:r>
            <a:r>
              <a:rPr lang="ru-RU" sz="4400" dirty="0"/>
              <a:t> завершилась </a:t>
            </a:r>
            <a:r>
              <a:rPr lang="ru-RU" sz="4400" dirty="0" err="1"/>
              <a:t>рішучою</a:t>
            </a:r>
            <a:r>
              <a:rPr lang="ru-RU" sz="4400" dirty="0"/>
              <a:t> </a:t>
            </a:r>
            <a:r>
              <a:rPr lang="ru-RU" sz="4400" dirty="0" err="1"/>
              <a:t>перемогою</a:t>
            </a:r>
            <a:r>
              <a:rPr lang="ru-RU" sz="4400" dirty="0"/>
              <a:t> </a:t>
            </a:r>
            <a:r>
              <a:rPr lang="ru-RU" sz="4400" dirty="0" err="1"/>
              <a:t>Великої</a:t>
            </a:r>
            <a:r>
              <a:rPr lang="ru-RU" sz="4400" dirty="0"/>
              <a:t> </a:t>
            </a:r>
            <a:r>
              <a:rPr lang="ru-RU" sz="4400" dirty="0" err="1"/>
              <a:t>Британії</a:t>
            </a:r>
            <a:r>
              <a:rPr lang="ru-RU" sz="4400" dirty="0"/>
              <a:t>, яка </a:t>
            </a:r>
            <a:r>
              <a:rPr lang="ru-RU" sz="4400" dirty="0" err="1"/>
              <a:t>контролює</a:t>
            </a:r>
            <a:r>
              <a:rPr lang="ru-RU" sz="4400" dirty="0"/>
              <a:t> </a:t>
            </a:r>
            <a:r>
              <a:rPr lang="ru-RU" sz="4400" dirty="0" err="1"/>
              <a:t>острови</a:t>
            </a:r>
            <a:r>
              <a:rPr lang="ru-RU" sz="4400" dirty="0"/>
              <a:t> по </a:t>
            </a:r>
            <a:r>
              <a:rPr lang="ru-RU" sz="4400" dirty="0" err="1"/>
              <a:t>сьогодні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3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37904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61" y="0"/>
            <a:ext cx="6730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61" y="98855"/>
            <a:ext cx="7799174" cy="6565556"/>
          </a:xfrm>
        </p:spPr>
        <p:txBody>
          <a:bodyPr>
            <a:normAutofit/>
          </a:bodyPr>
          <a:lstStyle/>
          <a:p>
            <a:r>
              <a:rPr lang="ru-RU" sz="4000" dirty="0" err="1"/>
              <a:t>Прем'єрство</a:t>
            </a:r>
            <a:r>
              <a:rPr lang="ru-RU" sz="4000" dirty="0"/>
              <a:t> </a:t>
            </a:r>
            <a:r>
              <a:rPr lang="ru-RU" sz="4000" dirty="0" err="1"/>
              <a:t>Тетчер</a:t>
            </a:r>
            <a:r>
              <a:rPr lang="ru-RU" sz="4000" dirty="0"/>
              <a:t> </a:t>
            </a:r>
            <a:r>
              <a:rPr lang="ru-RU" sz="4000" dirty="0" err="1"/>
              <a:t>було</a:t>
            </a:r>
            <a:r>
              <a:rPr lang="ru-RU" sz="4000" dirty="0"/>
              <a:t> </a:t>
            </a:r>
            <a:r>
              <a:rPr lang="ru-RU" sz="4000" dirty="0" err="1"/>
              <a:t>найтривалішим</a:t>
            </a:r>
            <a:r>
              <a:rPr lang="ru-RU" sz="4000" dirty="0"/>
              <a:t> у </a:t>
            </a:r>
            <a:r>
              <a:rPr lang="en-US" sz="4000" dirty="0"/>
              <a:t>XX </a:t>
            </a:r>
            <a:r>
              <a:rPr lang="ru-RU" sz="4000" dirty="0" err="1"/>
              <a:t>столітті</a:t>
            </a:r>
            <a:r>
              <a:rPr lang="ru-RU" sz="4000" dirty="0"/>
              <a:t>. </a:t>
            </a:r>
            <a:r>
              <a:rPr lang="ru-RU" sz="4000" dirty="0" err="1"/>
              <a:t>Навіть</a:t>
            </a:r>
            <a:r>
              <a:rPr lang="ru-RU" sz="4000" dirty="0"/>
              <a:t> у </a:t>
            </a:r>
            <a:r>
              <a:rPr lang="en-US" sz="4000" dirty="0"/>
              <a:t>XIX </a:t>
            </a:r>
            <a:r>
              <a:rPr lang="ru-RU" sz="4000" dirty="0" err="1"/>
              <a:t>столітті</a:t>
            </a:r>
            <a:r>
              <a:rPr lang="ru-RU" sz="4000" dirty="0"/>
              <a:t> </a:t>
            </a:r>
            <a:r>
              <a:rPr lang="ru-RU" sz="4000" dirty="0" err="1"/>
              <a:t>довше</a:t>
            </a:r>
            <a:r>
              <a:rPr lang="ru-RU" sz="4000" dirty="0"/>
              <a:t>, </a:t>
            </a:r>
            <a:r>
              <a:rPr lang="ru-RU" sz="4000" dirty="0" err="1"/>
              <a:t>ніж</a:t>
            </a:r>
            <a:r>
              <a:rPr lang="ru-RU" sz="4000" dirty="0"/>
              <a:t> вона, </a:t>
            </a:r>
            <a:r>
              <a:rPr lang="ru-RU" sz="4000" dirty="0" err="1"/>
              <a:t>британський</a:t>
            </a:r>
            <a:r>
              <a:rPr lang="ru-RU" sz="4000" dirty="0"/>
              <a:t> уряд </a:t>
            </a:r>
            <a:r>
              <a:rPr lang="ru-RU" sz="4000" dirty="0" err="1"/>
              <a:t>очолювали</a:t>
            </a:r>
            <a:r>
              <a:rPr lang="ru-RU" sz="4000" dirty="0"/>
              <a:t> </a:t>
            </a:r>
            <a:r>
              <a:rPr lang="ru-RU" sz="4000" dirty="0" err="1"/>
              <a:t>тільки</a:t>
            </a:r>
            <a:r>
              <a:rPr lang="ru-RU" sz="4000" dirty="0"/>
              <a:t> лорд </a:t>
            </a:r>
            <a:r>
              <a:rPr lang="ru-RU" sz="4000" dirty="0" err="1"/>
              <a:t>Ліверпул</a:t>
            </a:r>
            <a:r>
              <a:rPr lang="ru-RU" sz="4000" dirty="0"/>
              <a:t> і </a:t>
            </a:r>
            <a:r>
              <a:rPr lang="ru-RU" sz="4000" dirty="0" err="1"/>
              <a:t>Гладстон</a:t>
            </a:r>
            <a:r>
              <a:rPr lang="ru-RU" sz="4000" dirty="0"/>
              <a:t> (</a:t>
            </a:r>
            <a:r>
              <a:rPr lang="ru-RU" sz="4000" dirty="0" err="1"/>
              <a:t>причому</a:t>
            </a:r>
            <a:r>
              <a:rPr lang="ru-RU" sz="4000" dirty="0"/>
              <a:t> </a:t>
            </a:r>
            <a:r>
              <a:rPr lang="ru-RU" sz="4000" dirty="0" err="1"/>
              <a:t>Гладстон</a:t>
            </a:r>
            <a:r>
              <a:rPr lang="ru-RU" sz="4000" dirty="0"/>
              <a:t> не </a:t>
            </a:r>
            <a:r>
              <a:rPr lang="ru-RU" sz="4000" dirty="0" err="1"/>
              <a:t>поспіль</a:t>
            </a:r>
            <a:r>
              <a:rPr lang="ru-RU" sz="4000" dirty="0"/>
              <a:t>).</a:t>
            </a:r>
          </a:p>
          <a:p>
            <a:r>
              <a:rPr lang="ru-RU" sz="4000" dirty="0" err="1"/>
              <a:t>Після</a:t>
            </a:r>
            <a:r>
              <a:rPr lang="ru-RU" sz="4000" dirty="0"/>
              <a:t> </a:t>
            </a:r>
            <a:r>
              <a:rPr lang="ru-RU" sz="4000" dirty="0" err="1"/>
              <a:t>виходу</a:t>
            </a:r>
            <a:r>
              <a:rPr lang="ru-RU" sz="4000" dirty="0"/>
              <a:t> у </a:t>
            </a:r>
            <a:r>
              <a:rPr lang="ru-RU" sz="4000" dirty="0" err="1"/>
              <a:t>відставку</a:t>
            </a:r>
            <a:r>
              <a:rPr lang="ru-RU" sz="4000" dirty="0"/>
              <a:t> написала книгу «</a:t>
            </a:r>
            <a:r>
              <a:rPr lang="ru-RU" sz="4000" dirty="0" err="1"/>
              <a:t>Мистецтво</a:t>
            </a:r>
            <a:r>
              <a:rPr lang="ru-RU" sz="4000" dirty="0"/>
              <a:t> </a:t>
            </a:r>
            <a:r>
              <a:rPr lang="ru-RU" sz="4000" dirty="0" err="1"/>
              <a:t>управління</a:t>
            </a:r>
            <a:r>
              <a:rPr lang="ru-RU" sz="4000" dirty="0"/>
              <a:t> державою».</a:t>
            </a:r>
          </a:p>
          <a:p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70" y="0"/>
            <a:ext cx="4077730" cy="686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3707" y="4156421"/>
            <a:ext cx="4860325" cy="2568402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Найблагородніший</a:t>
            </a:r>
            <a:r>
              <a:rPr lang="ru-RU" sz="2000" b="1" dirty="0"/>
              <a:t> Орден </a:t>
            </a:r>
            <a:r>
              <a:rPr lang="ru-RU" sz="2000" b="1" dirty="0" err="1"/>
              <a:t>Підв'язки</a:t>
            </a:r>
            <a:r>
              <a:rPr lang="ru-RU" sz="2000" dirty="0"/>
              <a:t> </a:t>
            </a:r>
            <a:r>
              <a:rPr lang="en-US" sz="2000" dirty="0"/>
              <a:t> — </a:t>
            </a:r>
            <a:r>
              <a:rPr lang="ru-RU" sz="2000" dirty="0" err="1"/>
              <a:t>вищий</a:t>
            </a:r>
            <a:r>
              <a:rPr lang="ru-RU" sz="2000" dirty="0"/>
              <a:t> </a:t>
            </a:r>
            <a:r>
              <a:rPr lang="ru-RU" sz="2000" dirty="0" err="1"/>
              <a:t>лицарський</a:t>
            </a:r>
            <a:r>
              <a:rPr lang="ru-RU" sz="2000" dirty="0"/>
              <a:t> орден </a:t>
            </a:r>
            <a:r>
              <a:rPr lang="ru-RU" sz="2000" dirty="0" err="1"/>
              <a:t>Великобританії</a:t>
            </a:r>
            <a:r>
              <a:rPr lang="ru-RU" sz="2000" dirty="0"/>
              <a:t>. </a:t>
            </a:r>
            <a:r>
              <a:rPr lang="ru-RU" sz="2000" dirty="0" err="1"/>
              <a:t>Найстаріший</a:t>
            </a:r>
            <a:r>
              <a:rPr lang="ru-RU" sz="2000" dirty="0"/>
              <a:t> орден у </a:t>
            </a:r>
            <a:r>
              <a:rPr lang="ru-RU" sz="2000" dirty="0" err="1"/>
              <a:t>світі</a:t>
            </a:r>
            <a:r>
              <a:rPr lang="ru-RU" sz="2000" dirty="0"/>
              <a:t>. </a:t>
            </a:r>
            <a:r>
              <a:rPr lang="ru-RU" sz="2000" dirty="0" err="1"/>
              <a:t>Усього</a:t>
            </a:r>
            <a:r>
              <a:rPr lang="ru-RU" sz="2000" dirty="0"/>
              <a:t> за статутом </a:t>
            </a:r>
            <a:r>
              <a:rPr lang="ru-RU" sz="2000" dirty="0" err="1"/>
              <a:t>лицарів</a:t>
            </a:r>
            <a:r>
              <a:rPr lang="ru-RU" sz="2000" dirty="0"/>
              <a:t> ордену </a:t>
            </a:r>
            <a:r>
              <a:rPr lang="ru-RU" sz="2000" dirty="0" err="1"/>
              <a:t>Підв'язки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більше</a:t>
            </a:r>
            <a:r>
              <a:rPr lang="ru-RU" sz="2000" dirty="0"/>
              <a:t> 25, </a:t>
            </a:r>
            <a:r>
              <a:rPr lang="ru-RU" sz="2000" dirty="0" err="1"/>
              <a:t>включаючи</a:t>
            </a:r>
            <a:r>
              <a:rPr lang="ru-RU" sz="2000" dirty="0"/>
              <a:t> монарха.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5906530" cy="6952735"/>
          </a:xfrm>
        </p:spPr>
        <p:txBody>
          <a:bodyPr>
            <a:normAutofit/>
          </a:bodyPr>
          <a:lstStyle/>
          <a:p>
            <a:r>
              <a:rPr lang="ru-RU" sz="4400" dirty="0"/>
              <a:t>26 </a:t>
            </a:r>
            <a:r>
              <a:rPr lang="ru-RU" sz="4400" dirty="0" err="1"/>
              <a:t>червня</a:t>
            </a:r>
            <a:r>
              <a:rPr lang="ru-RU" sz="4400" dirty="0"/>
              <a:t> 1992 </a:t>
            </a:r>
            <a:r>
              <a:rPr lang="ru-RU" sz="4400" dirty="0" err="1"/>
              <a:t>Тетчер</a:t>
            </a:r>
            <a:r>
              <a:rPr lang="ru-RU" sz="4400" dirty="0"/>
              <a:t> </a:t>
            </a:r>
            <a:r>
              <a:rPr lang="ru-RU" sz="4400" dirty="0" err="1"/>
              <a:t>було</a:t>
            </a:r>
            <a:r>
              <a:rPr lang="ru-RU" sz="4400" dirty="0"/>
              <a:t> </a:t>
            </a:r>
            <a:r>
              <a:rPr lang="ru-RU" sz="4400" dirty="0" err="1"/>
              <a:t>надано</a:t>
            </a:r>
            <a:r>
              <a:rPr lang="ru-RU" sz="4400" dirty="0"/>
              <a:t> титул </a:t>
            </a:r>
            <a:r>
              <a:rPr lang="ru-RU" sz="4400" dirty="0" err="1"/>
              <a:t>баронеси</a:t>
            </a:r>
            <a:r>
              <a:rPr lang="ru-RU" sz="4400" dirty="0"/>
              <a:t> (у </a:t>
            </a:r>
            <a:r>
              <a:rPr lang="ru-RU" sz="4400" dirty="0" err="1"/>
              <a:t>своєму</a:t>
            </a:r>
            <a:r>
              <a:rPr lang="ru-RU" sz="4400" dirty="0"/>
              <a:t> </a:t>
            </a:r>
            <a:r>
              <a:rPr lang="ru-RU" sz="4400" dirty="0" err="1"/>
              <a:t>праві</a:t>
            </a:r>
            <a:r>
              <a:rPr lang="ru-RU" sz="4400" dirty="0"/>
              <a:t>) й герб.</a:t>
            </a:r>
          </a:p>
          <a:p>
            <a:r>
              <a:rPr lang="ru-RU" sz="4400" dirty="0"/>
              <a:t>Дама Ордену </a:t>
            </a:r>
            <a:r>
              <a:rPr lang="ru-RU" sz="4400" dirty="0" err="1"/>
              <a:t>підв'язки</a:t>
            </a:r>
            <a:r>
              <a:rPr lang="ru-RU" sz="4400" dirty="0"/>
              <a:t>. </a:t>
            </a:r>
            <a:r>
              <a:rPr lang="ru-RU" sz="4400" dirty="0" err="1"/>
              <a:t>Постійний</a:t>
            </a:r>
            <a:r>
              <a:rPr lang="ru-RU" sz="4400" dirty="0"/>
              <a:t> член </a:t>
            </a:r>
            <a:r>
              <a:rPr lang="ru-RU" sz="4400" dirty="0" err="1"/>
              <a:t>Більдерберзького</a:t>
            </a:r>
            <a:r>
              <a:rPr lang="ru-RU" sz="4400" dirty="0"/>
              <a:t> </a:t>
            </a:r>
            <a:r>
              <a:rPr lang="ru-RU" sz="4400" dirty="0" smtClean="0"/>
              <a:t>клубу.</a:t>
            </a:r>
            <a:endParaRPr lang="ru-RU" sz="4400" dirty="0"/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89" y="0"/>
            <a:ext cx="3353186" cy="41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</TotalTime>
  <Words>176</Words>
  <Application>Microsoft Office PowerPoint</Application>
  <PresentationFormat>Широкоэкранный</PresentationFormat>
  <Paragraphs>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Tw Cen MT Condensed</vt:lpstr>
      <vt:lpstr>Wingdings 3</vt:lpstr>
      <vt:lpstr>Интеграл</vt:lpstr>
      <vt:lpstr>Маргарет Тетчер </vt:lpstr>
      <vt:lpstr>Презентация PowerPoint</vt:lpstr>
      <vt:lpstr>Презентация PowerPoint</vt:lpstr>
      <vt:lpstr>Маргарет Тетчер з сім’Єю</vt:lpstr>
      <vt:lpstr>Презентация PowerPoint</vt:lpstr>
      <vt:lpstr>Презентация PowerPoint</vt:lpstr>
      <vt:lpstr>Презентация PowerPoint</vt:lpstr>
      <vt:lpstr>Презентация PowerPoint</vt:lpstr>
      <vt:lpstr>Найблагородніший Орден Підв'язки  — вищий лицарський орден Великобританії. Найстаріший орден у світі. Усього за статутом лицарів ордену Підв'язки не може бути більше 25, включаючи монарха.</vt:lpstr>
      <vt:lpstr>Презентация PowerPoint</vt:lpstr>
      <vt:lpstr>Презентация PowerPoint</vt:lpstr>
      <vt:lpstr>Профспілки</vt:lpstr>
      <vt:lpstr>Хвороба і смерть</vt:lpstr>
      <vt:lpstr>Реакція на смерть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Маргарет Тетчер</dc:title>
  <dc:creator>VITALIY</dc:creator>
  <cp:lastModifiedBy>VITALIY</cp:lastModifiedBy>
  <cp:revision>9</cp:revision>
  <dcterms:created xsi:type="dcterms:W3CDTF">2014-11-10T21:27:49Z</dcterms:created>
  <dcterms:modified xsi:type="dcterms:W3CDTF">2014-11-10T22:48:24Z</dcterms:modified>
</cp:coreProperties>
</file>