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700" autoAdjust="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Олексанр</a:t>
            </a:r>
            <a:r>
              <a:rPr lang="uk-UA" dirty="0" smtClean="0"/>
              <a:t> Македонський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Похід у Індію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4071942"/>
            <a:ext cx="320992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Цар і Полководець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Один із найблискучіших полководців, яких знав світ був Олександр Македонський. За 11 років він підкорив півсвіту; його величезна імперія простяглася від Македонії аж до Індії. У підкорених країнах він упроваджував грецьку мову і культуру : так почалася епоха еллінізму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Індійський похід Олександра Македонського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sz="2900" b="1" dirty="0" smtClean="0"/>
          </a:p>
          <a:p>
            <a:r>
              <a:rPr lang="ru-RU" dirty="0" err="1" smtClean="0"/>
              <a:t>Здобувши</a:t>
            </a:r>
            <a:r>
              <a:rPr lang="ru-RU" dirty="0" smtClean="0"/>
              <a:t> ряд </a:t>
            </a:r>
            <a:r>
              <a:rPr lang="ru-RU" dirty="0" err="1" smtClean="0"/>
              <a:t>блискучих</a:t>
            </a:r>
            <a:r>
              <a:rPr lang="ru-RU" dirty="0" smtClean="0"/>
              <a:t> перемог над </a:t>
            </a:r>
            <a:r>
              <a:rPr lang="ru-RU" dirty="0" err="1" smtClean="0"/>
              <a:t>роз'єднаними</a:t>
            </a:r>
            <a:r>
              <a:rPr lang="ru-RU" dirty="0" smtClean="0"/>
              <a:t> </a:t>
            </a:r>
            <a:r>
              <a:rPr lang="ru-RU" dirty="0" err="1" smtClean="0"/>
              <a:t>військовими</a:t>
            </a:r>
            <a:r>
              <a:rPr lang="ru-RU" dirty="0" smtClean="0"/>
              <a:t> силами </a:t>
            </a:r>
            <a:r>
              <a:rPr lang="ru-RU" dirty="0" err="1" smtClean="0"/>
              <a:t>пенджабських</a:t>
            </a:r>
            <a:r>
              <a:rPr lang="ru-RU" dirty="0" smtClean="0"/>
              <a:t> </a:t>
            </a:r>
            <a:r>
              <a:rPr lang="ru-RU" dirty="0" err="1" smtClean="0"/>
              <a:t>князівств</a:t>
            </a:r>
            <a:r>
              <a:rPr lang="ru-RU" dirty="0" smtClean="0"/>
              <a:t>, </a:t>
            </a:r>
            <a:r>
              <a:rPr lang="ru-RU" dirty="0" err="1" smtClean="0"/>
              <a:t>армія</a:t>
            </a:r>
            <a:r>
              <a:rPr lang="ru-RU" dirty="0" smtClean="0"/>
              <a:t> Александра </a:t>
            </a:r>
            <a:r>
              <a:rPr lang="ru-RU" dirty="0" err="1" smtClean="0"/>
              <a:t>Македонського</a:t>
            </a:r>
            <a:r>
              <a:rPr lang="ru-RU" dirty="0" smtClean="0"/>
              <a:t> </a:t>
            </a:r>
            <a:r>
              <a:rPr lang="ru-RU" dirty="0" err="1" smtClean="0"/>
              <a:t>дійшла</a:t>
            </a:r>
            <a:r>
              <a:rPr lang="ru-RU" dirty="0" smtClean="0"/>
              <a:t> до </a:t>
            </a:r>
            <a:r>
              <a:rPr lang="ru-RU" dirty="0" err="1" smtClean="0"/>
              <a:t>річки</a:t>
            </a:r>
            <a:r>
              <a:rPr lang="ru-RU" dirty="0" smtClean="0"/>
              <a:t> </a:t>
            </a:r>
            <a:r>
              <a:rPr lang="ru-RU" dirty="0" err="1" smtClean="0"/>
              <a:t>Гіфазис</a:t>
            </a:r>
            <a:r>
              <a:rPr lang="ru-RU" dirty="0" smtClean="0"/>
              <a:t>. </a:t>
            </a:r>
            <a:r>
              <a:rPr lang="ru-RU" dirty="0" err="1" smtClean="0"/>
              <a:t>Воїни</a:t>
            </a:r>
            <a:r>
              <a:rPr lang="ru-RU" dirty="0" smtClean="0"/>
              <a:t> Александра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по саму </a:t>
            </a:r>
            <a:r>
              <a:rPr lang="ru-RU" dirty="0" err="1" smtClean="0"/>
              <a:t>зав'язку</a:t>
            </a:r>
            <a:r>
              <a:rPr lang="ru-RU" dirty="0" smtClean="0"/>
              <a:t> </a:t>
            </a:r>
            <a:r>
              <a:rPr lang="ru-RU" dirty="0" err="1" smtClean="0"/>
              <a:t>ситі</a:t>
            </a:r>
            <a:r>
              <a:rPr lang="ru-RU" dirty="0" smtClean="0"/>
              <a:t> </a:t>
            </a:r>
            <a:r>
              <a:rPr lang="ru-RU" dirty="0" err="1" smtClean="0"/>
              <a:t>індійською</a:t>
            </a:r>
            <a:r>
              <a:rPr lang="ru-RU" dirty="0" smtClean="0"/>
              <a:t> </a:t>
            </a:r>
            <a:r>
              <a:rPr lang="ru-RU" dirty="0" err="1" smtClean="0"/>
              <a:t>екзотикою</a:t>
            </a:r>
            <a:r>
              <a:rPr lang="ru-RU" dirty="0" smtClean="0"/>
              <a:t>, </a:t>
            </a:r>
            <a:r>
              <a:rPr lang="ru-RU" dirty="0" err="1" smtClean="0"/>
              <a:t>ледве</a:t>
            </a:r>
            <a:r>
              <a:rPr lang="ru-RU" dirty="0" smtClean="0"/>
              <a:t> </a:t>
            </a:r>
            <a:r>
              <a:rPr lang="ru-RU" dirty="0" err="1" smtClean="0"/>
              <a:t>трималися</a:t>
            </a:r>
            <a:r>
              <a:rPr lang="ru-RU" dirty="0" smtClean="0"/>
              <a:t> на ногах </a:t>
            </a:r>
            <a:r>
              <a:rPr lang="ru-RU" dirty="0" err="1" smtClean="0"/>
              <a:t>від</a:t>
            </a:r>
            <a:r>
              <a:rPr lang="ru-RU" dirty="0" smtClean="0"/>
              <a:t> утоми,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гинуло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укусів</a:t>
            </a:r>
            <a:r>
              <a:rPr lang="ru-RU" dirty="0" smtClean="0"/>
              <a:t> </a:t>
            </a:r>
            <a:r>
              <a:rPr lang="ru-RU" dirty="0" err="1" smtClean="0"/>
              <a:t>страшних</a:t>
            </a:r>
            <a:r>
              <a:rPr lang="ru-RU" dirty="0" smtClean="0"/>
              <a:t> </a:t>
            </a:r>
            <a:r>
              <a:rPr lang="ru-RU" dirty="0" err="1" smtClean="0"/>
              <a:t>індійських</a:t>
            </a:r>
            <a:r>
              <a:rPr lang="ru-RU" dirty="0" smtClean="0"/>
              <a:t> кобр. </a:t>
            </a:r>
            <a:r>
              <a:rPr lang="ru-RU" dirty="0" err="1" smtClean="0"/>
              <a:t>Гнітюче</a:t>
            </a:r>
            <a:r>
              <a:rPr lang="ru-RU" dirty="0" smtClean="0"/>
              <a:t> </a:t>
            </a:r>
            <a:r>
              <a:rPr lang="ru-RU" dirty="0" err="1" smtClean="0"/>
              <a:t>враження</a:t>
            </a:r>
            <a:r>
              <a:rPr lang="ru-RU" dirty="0" smtClean="0"/>
              <a:t> справляли на них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тропічні</a:t>
            </a:r>
            <a:r>
              <a:rPr lang="ru-RU" dirty="0" smtClean="0"/>
              <a:t> </a:t>
            </a:r>
            <a:r>
              <a:rPr lang="ru-RU" dirty="0" err="1" smtClean="0"/>
              <a:t>зливи</a:t>
            </a:r>
            <a:r>
              <a:rPr lang="ru-RU" dirty="0" smtClean="0"/>
              <a:t>, сезон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у </a:t>
            </a:r>
            <a:r>
              <a:rPr lang="ru-RU" dirty="0" err="1" smtClean="0"/>
              <a:t>розпалі</a:t>
            </a:r>
            <a:r>
              <a:rPr lang="ru-RU" dirty="0" smtClean="0"/>
              <a:t>. </a:t>
            </a:r>
            <a:r>
              <a:rPr lang="ru-RU" dirty="0" err="1" smtClean="0"/>
              <a:t>Останні</a:t>
            </a:r>
            <a:r>
              <a:rPr lang="ru-RU" dirty="0" smtClean="0"/>
              <a:t> </a:t>
            </a:r>
            <a:r>
              <a:rPr lang="ru-RU" dirty="0" err="1" smtClean="0"/>
              <a:t>залишки</a:t>
            </a:r>
            <a:r>
              <a:rPr lang="ru-RU" dirty="0" smtClean="0"/>
              <a:t> </a:t>
            </a:r>
            <a:r>
              <a:rPr lang="ru-RU" dirty="0" err="1" smtClean="0"/>
              <a:t>бойового</a:t>
            </a:r>
            <a:r>
              <a:rPr lang="ru-RU" dirty="0" smtClean="0"/>
              <a:t> духу в них </a:t>
            </a:r>
            <a:r>
              <a:rPr lang="ru-RU" dirty="0" err="1" smtClean="0"/>
              <a:t>вивітрились</a:t>
            </a:r>
            <a:r>
              <a:rPr lang="ru-RU" dirty="0" smtClean="0"/>
              <a:t> у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звісткою</a:t>
            </a:r>
            <a:r>
              <a:rPr lang="ru-RU" dirty="0" smtClean="0"/>
              <a:t> про те,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долині</a:t>
            </a:r>
            <a:r>
              <a:rPr lang="ru-RU" dirty="0" smtClean="0"/>
              <a:t> Гангу на них </a:t>
            </a:r>
            <a:r>
              <a:rPr lang="ru-RU" dirty="0" err="1" smtClean="0"/>
              <a:t>чекає</a:t>
            </a:r>
            <a:r>
              <a:rPr lang="ru-RU" dirty="0" smtClean="0"/>
              <a:t> </a:t>
            </a:r>
            <a:r>
              <a:rPr lang="ru-RU" dirty="0" err="1" smtClean="0"/>
              <a:t>півмільйонна</a:t>
            </a:r>
            <a:r>
              <a:rPr lang="ru-RU" dirty="0" smtClean="0"/>
              <a:t> </a:t>
            </a:r>
            <a:r>
              <a:rPr lang="ru-RU" dirty="0" err="1" smtClean="0"/>
              <a:t>армія</a:t>
            </a:r>
            <a:r>
              <a:rPr lang="ru-RU" dirty="0" smtClean="0"/>
              <a:t> </a:t>
            </a:r>
            <a:r>
              <a:rPr lang="ru-RU" dirty="0" err="1" smtClean="0"/>
              <a:t>Нандів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занадто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воїни</a:t>
            </a:r>
            <a:r>
              <a:rPr lang="ru-RU" dirty="0" smtClean="0"/>
              <a:t> категорично </a:t>
            </a:r>
            <a:r>
              <a:rPr lang="ru-RU" dirty="0" err="1" smtClean="0"/>
              <a:t>зажадали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негайно</a:t>
            </a:r>
            <a:r>
              <a:rPr lang="ru-RU" dirty="0" smtClean="0"/>
              <a:t> повернули в </a:t>
            </a:r>
            <a:r>
              <a:rPr lang="ru-RU" dirty="0" err="1" smtClean="0"/>
              <a:t>рідні</a:t>
            </a:r>
            <a:r>
              <a:rPr lang="ru-RU" dirty="0" smtClean="0"/>
              <a:t> </a:t>
            </a:r>
            <a:r>
              <a:rPr lang="ru-RU" dirty="0" err="1" smtClean="0"/>
              <a:t>краї</a:t>
            </a:r>
            <a:r>
              <a:rPr lang="ru-RU" dirty="0" smtClean="0"/>
              <a:t>. В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непростій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 Александр </a:t>
            </a:r>
            <a:r>
              <a:rPr lang="ru-RU" dirty="0" err="1" smtClean="0"/>
              <a:t>Македонський</a:t>
            </a:r>
            <a:r>
              <a:rPr lang="ru-RU" dirty="0" smtClean="0"/>
              <a:t>, як </a:t>
            </a:r>
            <a:r>
              <a:rPr lang="ru-RU" dirty="0" err="1" smtClean="0"/>
              <a:t>пишуть</a:t>
            </a:r>
            <a:r>
              <a:rPr lang="ru-RU" dirty="0" smtClean="0"/>
              <a:t> </a:t>
            </a:r>
            <a:r>
              <a:rPr lang="ru-RU" dirty="0" err="1" smtClean="0"/>
              <a:t>історики</a:t>
            </a:r>
            <a:r>
              <a:rPr lang="ru-RU" dirty="0" smtClean="0"/>
              <a:t>, </a:t>
            </a:r>
            <a:r>
              <a:rPr lang="ru-RU" dirty="0" err="1" smtClean="0"/>
              <a:t>здобув</a:t>
            </a:r>
            <a:r>
              <a:rPr lang="ru-RU" dirty="0" smtClean="0"/>
              <a:t> </a:t>
            </a:r>
            <a:r>
              <a:rPr lang="ru-RU" dirty="0" err="1" smtClean="0"/>
              <a:t>найпочеснішу</a:t>
            </a:r>
            <a:r>
              <a:rPr lang="ru-RU" dirty="0" smtClean="0"/>
              <a:t> перемогу у </a:t>
            </a:r>
            <a:r>
              <a:rPr lang="ru-RU" dirty="0" err="1" smtClean="0"/>
              <a:t>своєму</a:t>
            </a:r>
            <a:r>
              <a:rPr lang="ru-RU" dirty="0" smtClean="0"/>
              <a:t> </a:t>
            </a:r>
            <a:r>
              <a:rPr lang="ru-RU" dirty="0" err="1" smtClean="0"/>
              <a:t>житті</a:t>
            </a:r>
            <a:r>
              <a:rPr lang="ru-RU" dirty="0" smtClean="0"/>
              <a:t> - </a:t>
            </a:r>
            <a:r>
              <a:rPr lang="ru-RU" dirty="0" err="1" smtClean="0"/>
              <a:t>переміг</a:t>
            </a:r>
            <a:r>
              <a:rPr lang="ru-RU" dirty="0" smtClean="0"/>
              <a:t> самого себе, </a:t>
            </a:r>
            <a:r>
              <a:rPr lang="ru-RU" dirty="0" err="1" smtClean="0"/>
              <a:t>відмовився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маячної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</a:t>
            </a:r>
            <a:r>
              <a:rPr lang="ru-RU" dirty="0" err="1" smtClean="0"/>
              <a:t>завоювати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вирішив</a:t>
            </a:r>
            <a:r>
              <a:rPr lang="ru-RU" dirty="0" smtClean="0"/>
              <a:t> </a:t>
            </a:r>
            <a:r>
              <a:rPr lang="ru-RU" dirty="0" err="1" smtClean="0"/>
              <a:t>обійтися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половиною. </a:t>
            </a:r>
            <a:r>
              <a:rPr lang="ru-RU" dirty="0" err="1" smtClean="0"/>
              <a:t>Греко-македонці</a:t>
            </a:r>
            <a:r>
              <a:rPr lang="ru-RU" dirty="0" smtClean="0"/>
              <a:t> сушею </a:t>
            </a:r>
            <a:r>
              <a:rPr lang="ru-RU" dirty="0" err="1" smtClean="0"/>
              <a:t>і</a:t>
            </a:r>
            <a:r>
              <a:rPr lang="ru-RU" dirty="0" smtClean="0"/>
              <a:t> морем </a:t>
            </a:r>
            <a:r>
              <a:rPr lang="ru-RU" dirty="0" err="1" smtClean="0"/>
              <a:t>повернулися</a:t>
            </a:r>
            <a:r>
              <a:rPr lang="ru-RU" dirty="0" smtClean="0"/>
              <a:t> </a:t>
            </a:r>
            <a:r>
              <a:rPr lang="ru-RU" dirty="0" err="1" smtClean="0"/>
              <a:t>додому</a:t>
            </a:r>
            <a:r>
              <a:rPr lang="ru-RU" dirty="0" smtClean="0"/>
              <a:t>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Смерть полководця</a:t>
            </a:r>
            <a:endParaRPr lang="ru-RU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24878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У планах Олександра був також похід в Аравію, але у віці 33 років він помер від малярії. Вже через два роки між полководцями Олександра почалась боротьба, й імперія розпалася на частини. </a:t>
            </a:r>
            <a:endParaRPr lang="ru-RU" dirty="0" smtClean="0"/>
          </a:p>
          <a:p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Фото Олександра Македонського</a:t>
            </a:r>
            <a:endParaRPr lang="ru-RU" dirty="0"/>
          </a:p>
        </p:txBody>
      </p:sp>
      <p:pic>
        <p:nvPicPr>
          <p:cNvPr id="1741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14488"/>
            <a:ext cx="2887680" cy="33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1643050"/>
            <a:ext cx="2736000" cy="34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</a:t>
            </a:r>
            <a:endParaRPr lang="ru-RU" dirty="0"/>
          </a:p>
        </p:txBody>
      </p:sp>
      <p:pic>
        <p:nvPicPr>
          <p:cNvPr id="1945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43240" y="1857364"/>
            <a:ext cx="2764800" cy="3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51</TotalTime>
  <Words>244</Words>
  <PresentationFormat>Экран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Олексанр Македонський</vt:lpstr>
      <vt:lpstr>Цар і Полководець</vt:lpstr>
      <vt:lpstr>Індійський похід Олександра Македонського</vt:lpstr>
      <vt:lpstr>Смерть полководця</vt:lpstr>
      <vt:lpstr>Фото Олександра Македонського</vt:lpstr>
      <vt:lpstr>Дякую за увагу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8</cp:revision>
  <dcterms:modified xsi:type="dcterms:W3CDTF">2015-01-27T19:07:52Z</dcterms:modified>
</cp:coreProperties>
</file>