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Презентація на тему «Гельмут Коль»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4197" y="5157192"/>
            <a:ext cx="3309803" cy="936104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Підготувала: Климчук Д.</a:t>
            </a:r>
          </a:p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Учениця 11-А класу</a:t>
            </a:r>
          </a:p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Перевірила: Юшко Ю. 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7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3528392" cy="56886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26252"/>
            <a:ext cx="340039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764704"/>
            <a:ext cx="3672408" cy="504056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Гельмут Коль був обраний федеральним канцлером ФРН 1 жовтня 1982 в ході першого в історії бундестагу вдалого конструктивного вотуму недовіри діючому федеральному канцлеру Гельмуту Шмідту. Федеральним міністром закордонних справ, як і в соціал-ліберальної коаліції, став Ганс-Дітріх Геншер. Після тривалих роздумів президент ФРН Карл Карстенс в січні 1983 прийняв рішення про розпуск бундестагу і призначення нових виборів на 6 березня 1983. Кілька депутатів бундестагу спробували оскаржити це рішення в Конституційному суді, але суд виніс рішення про конституційність розпуску бундестагу.</a:t>
            </a:r>
          </a:p>
        </p:txBody>
      </p:sp>
    </p:spTree>
    <p:extLst>
      <p:ext uri="{BB962C8B-B14F-4D97-AF65-F5344CB8AC3E}">
        <p14:creationId xmlns:p14="http://schemas.microsoft.com/office/powerpoint/2010/main" val="177782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54726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0"/>
            <a:ext cx="343256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836712"/>
            <a:ext cx="3528392" cy="5184576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 виборах 6 березня 1983 коаліція ХДС / ХСС і ВДП перемогла. Гельмут Коль, чия кандидатура в період з 1976 по 1998 роки висувалася на пост федерального канцлера шість разів, домігся кращих для себе результатів на виборах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вересня 1984 відбулася знаменна зустріч Гельмута Коля і президента Франції Франсуа Міттерана, які прибули на поле битви при Вердені, щоб разом згадати полеглих у битві. Фотографія їх рукостискання стала символом примирення німців і французів</a:t>
            </a:r>
          </a:p>
        </p:txBody>
      </p:sp>
    </p:spTree>
    <p:extLst>
      <p:ext uri="{BB962C8B-B14F-4D97-AF65-F5344CB8AC3E}">
        <p14:creationId xmlns:p14="http://schemas.microsoft.com/office/powerpoint/2010/main" val="53926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3397297" cy="53285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0"/>
            <a:ext cx="340039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20688"/>
            <a:ext cx="3672408" cy="5400600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Об'єднання Німеччини дуже позитивно відбилося на подальшій кар'єрі Коля на посту федерального канцлера, яка можливо без нього не протривала б настільки довго. В 1989 на партійному з'їзді в Бремені Колю з великими труднощами вдалося запобігти "спробу путчу "з боку своєї внутрішньопартійної опозиції в особі Хайнера Гайслера, Рити Зюсмут і Лотара Шпета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dirty="0">
                <a:latin typeface="Arial" pitchFamily="34" charset="0"/>
                <a:cs typeface="Arial" pitchFamily="34" charset="0"/>
              </a:rPr>
              <a:t>січня 1991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Коль втретє обраний федеральним канцлером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Німеччини.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ru-RU" dirty="0">
                <a:latin typeface="Arial" pitchFamily="34" charset="0"/>
                <a:cs typeface="Arial" pitchFamily="34" charset="0"/>
              </a:rPr>
              <a:t>жовтня президент ФРН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Роман Герцог</a:t>
            </a:r>
            <a:r>
              <a:rPr lang="ru-RU" dirty="0">
                <a:latin typeface="Arial" pitchFamily="34" charset="0"/>
                <a:cs typeface="Arial" pitchFamily="34" charset="0"/>
              </a:rPr>
              <a:t> звільнив Гельмута Коля з посади федерального канцлера. На виборах в бундестаг 2002 Гельмут Коль не балотувався.</a:t>
            </a:r>
          </a:p>
        </p:txBody>
      </p:sp>
    </p:spTree>
    <p:extLst>
      <p:ext uri="{BB962C8B-B14F-4D97-AF65-F5344CB8AC3E}">
        <p14:creationId xmlns:p14="http://schemas.microsoft.com/office/powerpoint/2010/main" val="169077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637468" cy="61788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Список використаної літератури: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432048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Wolfram Bickerich: Helmut Kohl. Kanzler der Einheit. (Neuausgabe des Buchs Der Enkel). Econ-Taschenbuch, Dsseldorf 1996 ISBN 3-612-26363-3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Jrgen Busche: Helmut Kohl. Anatomie eines Erfolgs. Berlin-Verlag, Berlin 1998 ISBN 3-8270-0282-6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Patricia Clough: Helmut Kohl. Ein Portrt der Macht. Mnchen, dtv 1998 ISBN 3-423-24122-5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Klaus Dreher: Helmut Kohl. Leben mit Macht. DVA, Stuttgart 1998 ISBN 3-421-05122-4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Klaus Dreher: Kohl und die Konten. Eine schwarze Finanzgeschichte. DVA, Stuttgart 2002 ISBN 3-421-05441-X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Bernt Engelmann: Schwarzbuch Helmut Kohl oder: Wie alles begann. Steidl, Gttingen 2000 ISBN 3-88243-728-6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Werner Filmer, Heribert Schwan: Helmut Kohl. 4. Auflage. Econ, Dsseldorf ua 1990 ISBN 3-430-12746-7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Alexander Gauland: Helmut Kohl. Ein Prinzip. Rowohlt, Berlin 1994 ISBN 3-87134-206-8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Eckhard Henscheid: Helmut Kohl. Biographie einer Jugend. Haffmans, Zrich 1985 ISBN 3-251-00061-6 (satirische Biographie)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4458"/>
            <a:ext cx="3312368" cy="47386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Висновок.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564904"/>
            <a:ext cx="7416823" cy="1520413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закінчення хочу повторити, що Гельмут Коль безумовно зіграв величезну роль у європейській та світовій політиці. Втім, ера Коля ще не закінчилася, і сьогодні передчасно підводити її підсумки. Цитуючи класика, можна сказати: «Обличчям до обличчя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обличчя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не побачити. Велике бачиться на відстані ».</a:t>
            </a:r>
          </a:p>
        </p:txBody>
      </p:sp>
    </p:spTree>
    <p:extLst>
      <p:ext uri="{BB962C8B-B14F-4D97-AF65-F5344CB8AC3E}">
        <p14:creationId xmlns:p14="http://schemas.microsoft.com/office/powerpoint/2010/main" val="7677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10553"/>
            <a:ext cx="1224136" cy="49492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План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317" cy="45365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Гельмут Йозеф Мі'хаель Коль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Біографія Коля.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Політична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кар'єра.</a:t>
            </a:r>
          </a:p>
          <a:p>
            <a:pPr>
              <a:lnSpc>
                <a:spcPct val="20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Прем'єр-міністр.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Лідер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опозиції.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Федеральний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канцлер.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Список використаної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літератури.</a:t>
            </a:r>
          </a:p>
          <a:p>
            <a:pPr>
              <a:lnSpc>
                <a:spcPct val="200000"/>
              </a:lnSpc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Висновок.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81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8064896" cy="5418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Гельмут Йозеф Мі'хаель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Коль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167392" cy="42420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923928" y="2852936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Гельмут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Йозеф Мі'хаель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Коль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німецький державний діяч, політик, член ХДС. З 1969 по 1976 роки обіймав посаду прем'єр-міністра землі Рейнланд-Пфальц, а з 1982 по 1998 роки - федерального канцлера ФРН. Перебуваючи на чолі ФРН, Гельмут Коль зіграв величезну роль в процесі об'єднання Європи і об'єднання Німеччини.</a:t>
            </a:r>
          </a:p>
        </p:txBody>
      </p:sp>
    </p:spTree>
    <p:extLst>
      <p:ext uri="{BB962C8B-B14F-4D97-AF65-F5344CB8AC3E}">
        <p14:creationId xmlns:p14="http://schemas.microsoft.com/office/powerpoint/2010/main" val="356781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-6036"/>
            <a:ext cx="7024744" cy="54186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3084642"/>
            <a:ext cx="3816923" cy="32246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67545" y="1124744"/>
            <a:ext cx="81369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народився в сім'ї чиновника фінансового управління родом з Баварії Ганса Коля ( 1887 - 1975) і його дружини Цецилії ( 1890 - 1979). Він був третьою дитиною в родині, дотримується консервативної-буржуазних поглядів і католицького віросповідання. Старший брат загинув під Другій світовій війні. Гельмут Коль виріс в Людвігсхафені. В 1950 вступив на юридичний факультет Франкфуртського університету, а в 1951 перейшов в Гейдельберзький університет, де вивчав історію та суспільно-політичні 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084642"/>
            <a:ext cx="39604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Після закінчення університету в 1956 Коль працював науковим співробітником в Інституті імені Альфреда Вебера при Гейдельберзькому університеті. В 1958 захистив кандидатську дисертацію на тему "Політичний розвиток Пфальца і відродження партій після 1945 року "</a:t>
            </a:r>
          </a:p>
        </p:txBody>
      </p:sp>
    </p:spTree>
    <p:extLst>
      <p:ext uri="{BB962C8B-B14F-4D97-AF65-F5344CB8AC3E}">
        <p14:creationId xmlns:p14="http://schemas.microsoft.com/office/powerpoint/2010/main" val="291768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5133"/>
            <a:ext cx="3304572" cy="527049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1052736"/>
            <a:ext cx="3298784" cy="2513930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1960 Гельмут Коль одружився на перекладачці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Ханнелоре Реннер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з якою був знайомий з 1948. У шлюбі народилося двоє синів. 5 липня 2001 у віці 68 років Ханнелоре Коль, важко страждала від алергії на денне світло, покінчила життя самогубством.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2987834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73" y="3811666"/>
            <a:ext cx="3471995" cy="2319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16016" y="523317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з першою дружиною Ханнелоре і синами Вальтером і Петером.</a:t>
            </a:r>
          </a:p>
        </p:txBody>
      </p:sp>
    </p:spTree>
    <p:extLst>
      <p:ext uri="{BB962C8B-B14F-4D97-AF65-F5344CB8AC3E}">
        <p14:creationId xmlns:p14="http://schemas.microsoft.com/office/powerpoint/2010/main" val="102185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54726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15133"/>
            <a:ext cx="3304572" cy="4755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20688"/>
            <a:ext cx="3672408" cy="3168352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8 травня 2008 78-річний Гельмут Коль одружився вдруге. Його обраницею стала 43-річна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Майке Ріхтер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дипломований економіст, працювала з 1994 по 1998 роки в економічному відділі відомства федерального канцлера. Скромна церемонія одруження відбулася в присутності близьких друзів в лікарні Хайдельберга, де Коль проходив реабілітацію після травми голови внаслідок падіння.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622622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з другою дружиною, Майке Ріхтер. Фото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2009.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72514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початку лютого 2010 79-річний Гельмут Коль піддався хірургічної операції з видалення жовчного міхура. Операція була виконана в поліклініці міста Хайдельберга.</a:t>
            </a:r>
          </a:p>
        </p:txBody>
      </p:sp>
    </p:spTree>
    <p:extLst>
      <p:ext uri="{BB962C8B-B14F-4D97-AF65-F5344CB8AC3E}">
        <p14:creationId xmlns:p14="http://schemas.microsoft.com/office/powerpoint/2010/main" val="45865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116632"/>
            <a:ext cx="2952446" cy="46985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Політична кар'єра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3600400" cy="2736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499992" y="980728"/>
            <a:ext cx="4176464" cy="1979665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набув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Християнсько-демократичний союз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ще в школі, в 1946 і став співзасновником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"Молодого союзу"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своєму рідному Людвігсхафені. Під час навчання в університеті Коль продовжував займатися політикою.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501008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1953 рік - став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членом правління ХДС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Рейнланд-Пфальці.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1954 рік - заступник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голови відділення "Молодого союзу"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Рейнланд-Пфальці.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1955 рік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увійшов до складу правління ХДС в Рейнланд-Пфальці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1959 рік - зайняв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пост голови районного відділення ХДС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Людвігсхафені.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1960 - 1969 роках керував фракцією ХДС в міській раді Людвігсхафена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1963 рік - голова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фракції в ландтазі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Рейнланд-Пфальца.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1966 рік -  член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федерального правління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ХДС.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1968 рік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отримав пост заступника голови партії ХДС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 політичній кар'єрі Гельмута Коля важливу роль зіграв розбагатів за часів націонал-соціалізму та Другої світової війни промисловець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Фріц Рис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81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3456384" cy="53285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8988"/>
            <a:ext cx="3304572" cy="47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Прем'єр-міністр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0" y="692696"/>
            <a:ext cx="3672408" cy="316200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Ставши головою партії ХДС в Рейнланд-Пфальці в 1966, Гельмут Коль отримав пост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прем'єр-міністра</a:t>
            </a:r>
            <a:r>
              <a:rPr lang="ru-RU" dirty="0">
                <a:latin typeface="Arial" pitchFamily="34" charset="0"/>
                <a:cs typeface="Arial" pitchFamily="34" charset="0"/>
              </a:rPr>
              <a:t> землі. При Гельмута Коля в землі пройшла місцева адміністративна реформа і був заснований Університет Трір-Кайзерслаутерн (нині Трірський університет і Технічний університет Кайзерслаутерна).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71703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В 1971 Гельмут Коль програв на виборах голови ХДС Райнеру Барцеля. В 1973, через рік після невдалої спроби Рацеля винести вотум недовіри федеральному канцлеру Віллі Брандт, Коль змінив Рацеля на посаді голови ХДС і зберіг цей пост за собою до 7 листопада 1998.</a:t>
            </a:r>
          </a:p>
        </p:txBody>
      </p:sp>
    </p:spTree>
    <p:extLst>
      <p:ext uri="{BB962C8B-B14F-4D97-AF65-F5344CB8AC3E}">
        <p14:creationId xmlns:p14="http://schemas.microsoft.com/office/powerpoint/2010/main" val="200797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3528392" cy="56166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8064" y="12398"/>
            <a:ext cx="2424455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Лідер опозиції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4" y="1124744"/>
            <a:ext cx="3298784" cy="431413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 виборах в бундестаг 1976 Гельмут Коль вперше висувався на пост канцлера від своєї партії. Блок ХДС / ХСС отримав на виборах 48,6% голосів (найкращих результатів блок домагався до цього лише одного разу), але тим не менш програв вибори, і до влади прийшла соціально-ліберальна коаліція. Після виборів Коль пішов у відставку з поста прем'єр-міністра і очолив фракцію ХДС / ХСС у бундестазі. Його наступником на посту прем'єр-міністра став 2 грудня 1976 Бернхард Фогель.</a:t>
            </a:r>
          </a:p>
        </p:txBody>
      </p:sp>
    </p:spTree>
    <p:extLst>
      <p:ext uri="{BB962C8B-B14F-4D97-AF65-F5344CB8AC3E}">
        <p14:creationId xmlns:p14="http://schemas.microsoft.com/office/powerpoint/2010/main" val="390292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1162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Презентація на тему «Гельмут Коль»</vt:lpstr>
      <vt:lpstr>План</vt:lpstr>
      <vt:lpstr>Гельмут Йозеф Мі'хаель Коль </vt:lpstr>
      <vt:lpstr>Біографія</vt:lpstr>
      <vt:lpstr>Біографія</vt:lpstr>
      <vt:lpstr>Біографія</vt:lpstr>
      <vt:lpstr>Політична кар'єра</vt:lpstr>
      <vt:lpstr>Прем'єр-міністр</vt:lpstr>
      <vt:lpstr>Лідер опозиції</vt:lpstr>
      <vt:lpstr>Федеральний канцлер</vt:lpstr>
      <vt:lpstr>Федеральний канцлер</vt:lpstr>
      <vt:lpstr>Федеральний канцлер</vt:lpstr>
      <vt:lpstr>Список використаної літератури:</vt:lpstr>
      <vt:lpstr>Висновок.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«Гельмут Коль»</dc:title>
  <dc:creator>6eng</dc:creator>
  <cp:lastModifiedBy>6eng</cp:lastModifiedBy>
  <cp:revision>7</cp:revision>
  <dcterms:created xsi:type="dcterms:W3CDTF">2013-12-22T13:18:28Z</dcterms:created>
  <dcterms:modified xsi:type="dcterms:W3CDTF">2013-12-22T14:31:27Z</dcterms:modified>
</cp:coreProperties>
</file>