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2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Click="0" advTm="90000">
        <p14:reveal/>
      </p:transition>
    </mc:Choice>
    <mc:Fallback>
      <p:transition spd="slow" advClick="0" advTm="9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Click="0" advTm="90000">
        <p14:reveal/>
      </p:transition>
    </mc:Choice>
    <mc:Fallback>
      <p:transition spd="slow" advClick="0" advTm="9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Click="0" advTm="90000">
        <p14:reveal/>
      </p:transition>
    </mc:Choice>
    <mc:Fallback>
      <p:transition spd="slow" advClick="0" advTm="9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Click="0" advTm="90000">
        <p14:reveal/>
      </p:transition>
    </mc:Choice>
    <mc:Fallback>
      <p:transition spd="slow" advClick="0" advTm="90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Click="0" advTm="90000">
        <p14:reveal/>
      </p:transition>
    </mc:Choice>
    <mc:Fallback>
      <p:transition spd="slow" advClick="0" advTm="90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Click="0" advTm="90000">
        <p14:reveal/>
      </p:transition>
    </mc:Choice>
    <mc:Fallback>
      <p:transition spd="slow" advClick="0" advTm="90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Click="0" advTm="90000">
        <p14:reveal/>
      </p:transition>
    </mc:Choice>
    <mc:Fallback>
      <p:transition spd="slow" advClick="0" advTm="90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Click="0" advTm="90000">
        <p14:reveal/>
      </p:transition>
    </mc:Choice>
    <mc:Fallback>
      <p:transition spd="slow" advClick="0" advTm="90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Click="0" advTm="90000">
        <p14:reveal/>
      </p:transition>
    </mc:Choice>
    <mc:Fallback>
      <p:transition spd="slow" advClick="0" advTm="9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Click="0" advTm="90000">
        <p14:reveal/>
      </p:transition>
    </mc:Choice>
    <mc:Fallback>
      <p:transition spd="slow" advClick="0" advTm="9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Click="0" advTm="90000">
        <p14:reveal/>
      </p:transition>
    </mc:Choice>
    <mc:Fallback>
      <p:transition spd="slow" advClick="0" advTm="9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Click="0" advTm="90000">
        <p14:reveal/>
      </p:transition>
    </mc:Choice>
    <mc:Fallback>
      <p:transition spd="slow" advClick="0" advTm="9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Click="0" advTm="90000">
        <p14:reveal/>
      </p:transition>
    </mc:Choice>
    <mc:Fallback>
      <p:transition spd="slow" advClick="0" advTm="9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Click="0" advTm="90000">
        <p14:reveal/>
      </p:transition>
    </mc:Choice>
    <mc:Fallback>
      <p:transition spd="slow" advClick="0" advTm="9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Click="0" advTm="90000">
        <p14:reveal/>
      </p:transition>
    </mc:Choice>
    <mc:Fallback>
      <p:transition spd="slow" advClick="0" advTm="9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Click="0" advTm="90000">
        <p14:reveal/>
      </p:transition>
    </mc:Choice>
    <mc:Fallback>
      <p:transition spd="slow" advClick="0" advTm="9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Click="0" advTm="90000">
        <p14:reveal/>
      </p:transition>
    </mc:Choice>
    <mc:Fallback>
      <p:transition spd="slow" advClick="0" advTm="9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slow" p14:dur="2750" advClick="0" advTm="90000">
        <p14:reveal/>
      </p:transition>
    </mc:Choice>
    <mc:Fallback>
      <p:transition spd="slow" advClick="0" advTm="90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Адольф Гітлер</a:t>
            </a:r>
            <a:endParaRPr lang="ru-RU" sz="5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111" y="2557463"/>
            <a:ext cx="5867778" cy="3317875"/>
          </a:xfrm>
        </p:spPr>
      </p:pic>
      <p:pic>
        <p:nvPicPr>
          <p:cNvPr id="7" name="Аюрведическая музыка - Красивая и немного грустная мелоди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402" y="18121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64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Click="0" advTm="7000">
        <p14:reveal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45589"/>
            <a:ext cx="9609668" cy="5627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1" y="1111347"/>
            <a:ext cx="9609668" cy="4526433"/>
          </a:xfrm>
        </p:spPr>
        <p:txBody>
          <a:bodyPr>
            <a:noAutofit/>
          </a:bodyPr>
          <a:lstStyle/>
          <a:p>
            <a:pPr algn="just"/>
            <a:r>
              <a:rPr lang="ru-RU" dirty="0" err="1" smtClean="0"/>
              <a:t>Верховний</a:t>
            </a:r>
            <a:r>
              <a:rPr lang="ru-RU" dirty="0" smtClean="0"/>
              <a:t> </a:t>
            </a:r>
            <a:r>
              <a:rPr lang="ru-RU" dirty="0" err="1"/>
              <a:t>суддя</a:t>
            </a:r>
            <a:r>
              <a:rPr lang="ru-RU" dirty="0"/>
              <a:t> </a:t>
            </a:r>
            <a:r>
              <a:rPr lang="ru-RU" dirty="0" err="1"/>
              <a:t>Німеччини</a:t>
            </a:r>
            <a:r>
              <a:rPr lang="ru-RU" dirty="0"/>
              <a:t> проголосив, </a:t>
            </a:r>
            <a:r>
              <a:rPr lang="ru-RU" dirty="0" err="1"/>
              <a:t>що</a:t>
            </a:r>
            <a:r>
              <a:rPr lang="ru-RU" dirty="0"/>
              <a:t> "закон і </a:t>
            </a:r>
            <a:r>
              <a:rPr lang="ru-RU" dirty="0" err="1"/>
              <a:t>конституція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воля </a:t>
            </a:r>
            <a:r>
              <a:rPr lang="ru-RU" dirty="0" err="1"/>
              <a:t>нашого</a:t>
            </a:r>
            <a:r>
              <a:rPr lang="ru-RU" dirty="0"/>
              <a:t> фюрера". </a:t>
            </a:r>
            <a:r>
              <a:rPr lang="ru-RU" dirty="0" err="1"/>
              <a:t>Гітлер</a:t>
            </a:r>
            <a:r>
              <a:rPr lang="ru-RU" dirty="0"/>
              <a:t> </a:t>
            </a:r>
            <a:r>
              <a:rPr lang="ru-RU" dirty="0" err="1"/>
              <a:t>прагнув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до </a:t>
            </a:r>
            <a:r>
              <a:rPr lang="ru-RU" dirty="0" err="1"/>
              <a:t>правової</a:t>
            </a:r>
            <a:r>
              <a:rPr lang="ru-RU" dirty="0"/>
              <a:t>, </a:t>
            </a:r>
            <a:r>
              <a:rPr lang="ru-RU" dirty="0" err="1"/>
              <a:t>політичної</a:t>
            </a:r>
            <a:r>
              <a:rPr lang="ru-RU" dirty="0"/>
              <a:t> та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диктатури</a:t>
            </a:r>
            <a:r>
              <a:rPr lang="ru-RU" dirty="0"/>
              <a:t>. "Наша </a:t>
            </a:r>
            <a:r>
              <a:rPr lang="ru-RU" dirty="0" err="1"/>
              <a:t>революція</a:t>
            </a:r>
            <a:r>
              <a:rPr lang="ru-RU" dirty="0"/>
              <a:t>, - як одного разу </a:t>
            </a:r>
            <a:r>
              <a:rPr lang="ru-RU" dirty="0" err="1"/>
              <a:t>підкреслив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, - не завершиться до тих </a:t>
            </a:r>
            <a:r>
              <a:rPr lang="ru-RU" dirty="0" err="1"/>
              <a:t>пір</a:t>
            </a:r>
            <a:r>
              <a:rPr lang="ru-RU" dirty="0"/>
              <a:t>, </a:t>
            </a:r>
            <a:r>
              <a:rPr lang="ru-RU" dirty="0" err="1"/>
              <a:t>поки</a:t>
            </a:r>
            <a:r>
              <a:rPr lang="ru-RU" dirty="0"/>
              <a:t> ми не </a:t>
            </a:r>
            <a:r>
              <a:rPr lang="ru-RU" dirty="0" err="1"/>
              <a:t>дегуманізіруем</a:t>
            </a:r>
            <a:r>
              <a:rPr lang="ru-RU" dirty="0"/>
              <a:t> </a:t>
            </a:r>
            <a:r>
              <a:rPr lang="ru-RU" dirty="0" err="1"/>
              <a:t>людей".Для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мети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заснував</a:t>
            </a:r>
            <a:r>
              <a:rPr lang="ru-RU" dirty="0"/>
              <a:t> </a:t>
            </a:r>
            <a:r>
              <a:rPr lang="ru-RU" dirty="0" err="1"/>
              <a:t>таємну</a:t>
            </a:r>
            <a:r>
              <a:rPr lang="ru-RU" dirty="0"/>
              <a:t> </a:t>
            </a:r>
            <a:r>
              <a:rPr lang="ru-RU" dirty="0" err="1"/>
              <a:t>поліцію</a:t>
            </a:r>
            <a:r>
              <a:rPr lang="ru-RU" dirty="0"/>
              <a:t> (гестапо), створив </a:t>
            </a:r>
            <a:r>
              <a:rPr lang="ru-RU" dirty="0" err="1"/>
              <a:t>концентраційних</a:t>
            </a:r>
            <a:r>
              <a:rPr lang="ru-RU" dirty="0"/>
              <a:t> </a:t>
            </a:r>
            <a:r>
              <a:rPr lang="ru-RU" dirty="0" err="1"/>
              <a:t>таборів</a:t>
            </a:r>
            <a:r>
              <a:rPr lang="ru-RU" dirty="0"/>
              <a:t>, </a:t>
            </a:r>
            <a:r>
              <a:rPr lang="ru-RU" dirty="0" err="1"/>
              <a:t>міністерство</a:t>
            </a:r>
            <a:r>
              <a:rPr lang="ru-RU" dirty="0"/>
              <a:t> </a:t>
            </a:r>
            <a:r>
              <a:rPr lang="ru-RU" dirty="0" err="1"/>
              <a:t>народної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і </a:t>
            </a:r>
            <a:r>
              <a:rPr lang="ru-RU" dirty="0" err="1"/>
              <a:t>пропаганди</a:t>
            </a:r>
            <a:r>
              <a:rPr lang="ru-RU" dirty="0"/>
              <a:t>. </a:t>
            </a:r>
            <a:r>
              <a:rPr lang="ru-RU" dirty="0" err="1"/>
              <a:t>Євреї</a:t>
            </a:r>
            <a:r>
              <a:rPr lang="ru-RU" dirty="0"/>
              <a:t>, </a:t>
            </a:r>
            <a:r>
              <a:rPr lang="ru-RU" dirty="0" err="1"/>
              <a:t>оголошені</a:t>
            </a:r>
            <a:r>
              <a:rPr lang="ru-RU" dirty="0"/>
              <a:t> </a:t>
            </a:r>
            <a:r>
              <a:rPr lang="ru-RU" dirty="0" err="1"/>
              <a:t>найлютішими</a:t>
            </a:r>
            <a:r>
              <a:rPr lang="ru-RU" dirty="0"/>
              <a:t> ворогами </a:t>
            </a:r>
            <a:r>
              <a:rPr lang="ru-RU" dirty="0" err="1"/>
              <a:t>людства</a:t>
            </a:r>
            <a:r>
              <a:rPr lang="ru-RU" dirty="0"/>
              <a:t>,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позбавлені</a:t>
            </a:r>
            <a:r>
              <a:rPr lang="ru-RU" dirty="0"/>
              <a:t> прав та </a:t>
            </a:r>
            <a:r>
              <a:rPr lang="ru-RU" dirty="0" err="1"/>
              <a:t>піддавали</a:t>
            </a:r>
            <a:r>
              <a:rPr lang="ru-RU" dirty="0"/>
              <a:t> </a:t>
            </a:r>
            <a:r>
              <a:rPr lang="ru-RU" dirty="0" err="1"/>
              <a:t>публічним</a:t>
            </a:r>
            <a:r>
              <a:rPr lang="ru-RU" dirty="0"/>
              <a:t> </a:t>
            </a:r>
            <a:r>
              <a:rPr lang="ru-RU" dirty="0" err="1"/>
              <a:t>приниженням.Отримавши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рейхстагу </a:t>
            </a:r>
            <a:r>
              <a:rPr lang="ru-RU" dirty="0" err="1"/>
              <a:t>диктаторські</a:t>
            </a:r>
            <a:r>
              <a:rPr lang="ru-RU" dirty="0"/>
              <a:t> </a:t>
            </a:r>
            <a:r>
              <a:rPr lang="ru-RU" dirty="0" err="1"/>
              <a:t>повноваження</a:t>
            </a:r>
            <a:r>
              <a:rPr lang="ru-RU" dirty="0"/>
              <a:t>, </a:t>
            </a:r>
            <a:r>
              <a:rPr lang="ru-RU" dirty="0" err="1"/>
              <a:t>Гітлер</a:t>
            </a:r>
            <a:r>
              <a:rPr lang="ru-RU" dirty="0"/>
              <a:t> почав </a:t>
            </a:r>
            <a:r>
              <a:rPr lang="ru-RU" dirty="0" err="1"/>
              <a:t>підготовку</a:t>
            </a:r>
            <a:r>
              <a:rPr lang="ru-RU" dirty="0"/>
              <a:t> до </a:t>
            </a:r>
            <a:r>
              <a:rPr lang="ru-RU" dirty="0" err="1"/>
              <a:t>війни</a:t>
            </a:r>
            <a:r>
              <a:rPr lang="ru-RU" dirty="0"/>
              <a:t>. </a:t>
            </a:r>
            <a:r>
              <a:rPr lang="ru-RU" dirty="0" err="1"/>
              <a:t>Порушуючи</a:t>
            </a:r>
            <a:r>
              <a:rPr lang="ru-RU" dirty="0"/>
              <a:t> </a:t>
            </a:r>
            <a:r>
              <a:rPr lang="ru-RU" dirty="0" err="1"/>
              <a:t>Версальський</a:t>
            </a:r>
            <a:r>
              <a:rPr lang="ru-RU" dirty="0"/>
              <a:t> </a:t>
            </a:r>
            <a:r>
              <a:rPr lang="ru-RU" dirty="0" err="1"/>
              <a:t>договір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відновив</a:t>
            </a:r>
            <a:r>
              <a:rPr lang="ru-RU" dirty="0"/>
              <a:t> </a:t>
            </a:r>
            <a:r>
              <a:rPr lang="ru-RU" dirty="0" err="1"/>
              <a:t>загальну</a:t>
            </a:r>
            <a:r>
              <a:rPr lang="ru-RU" dirty="0"/>
              <a:t> </a:t>
            </a:r>
            <a:r>
              <a:rPr lang="ru-RU" dirty="0" err="1"/>
              <a:t>військову</a:t>
            </a:r>
            <a:r>
              <a:rPr lang="ru-RU" dirty="0"/>
              <a:t> </a:t>
            </a:r>
            <a:r>
              <a:rPr lang="ru-RU" dirty="0" err="1"/>
              <a:t>повинність</a:t>
            </a:r>
            <a:r>
              <a:rPr lang="ru-RU" dirty="0"/>
              <a:t>, створив </a:t>
            </a:r>
            <a:r>
              <a:rPr lang="ru-RU" dirty="0" err="1"/>
              <a:t>потужні</a:t>
            </a:r>
            <a:r>
              <a:rPr lang="ru-RU" dirty="0"/>
              <a:t> </a:t>
            </a:r>
            <a:r>
              <a:rPr lang="ru-RU" dirty="0" err="1"/>
              <a:t>військово-повітряні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. У 1936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ввів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 до </a:t>
            </a:r>
            <a:r>
              <a:rPr lang="ru-RU" dirty="0" err="1"/>
              <a:t>демілітаризовану</a:t>
            </a:r>
            <a:r>
              <a:rPr lang="ru-RU" dirty="0"/>
              <a:t> </a:t>
            </a:r>
            <a:r>
              <a:rPr lang="ru-RU" dirty="0" err="1"/>
              <a:t>Рейнську</a:t>
            </a:r>
            <a:r>
              <a:rPr lang="ru-RU" dirty="0"/>
              <a:t> область і </a:t>
            </a:r>
            <a:r>
              <a:rPr lang="ru-RU" dirty="0" err="1"/>
              <a:t>відмовився</a:t>
            </a:r>
            <a:r>
              <a:rPr lang="ru-RU" dirty="0"/>
              <a:t> </a:t>
            </a:r>
            <a:r>
              <a:rPr lang="ru-RU" dirty="0" err="1"/>
              <a:t>визнати</a:t>
            </a:r>
            <a:r>
              <a:rPr lang="ru-RU" dirty="0"/>
              <a:t> </a:t>
            </a:r>
            <a:r>
              <a:rPr lang="ru-RU" dirty="0" err="1"/>
              <a:t>Локарнська</a:t>
            </a:r>
            <a:r>
              <a:rPr lang="ru-RU" dirty="0"/>
              <a:t> </a:t>
            </a:r>
            <a:r>
              <a:rPr lang="ru-RU" dirty="0" err="1"/>
              <a:t>договори.Разом</a:t>
            </a:r>
            <a:r>
              <a:rPr lang="ru-RU" dirty="0"/>
              <a:t> з </a:t>
            </a:r>
            <a:r>
              <a:rPr lang="ru-RU" dirty="0" err="1"/>
              <a:t>Муссоліні</a:t>
            </a:r>
            <a:r>
              <a:rPr lang="ru-RU" dirty="0"/>
              <a:t> </a:t>
            </a:r>
            <a:r>
              <a:rPr lang="ru-RU" dirty="0" err="1"/>
              <a:t>Гітлер</a:t>
            </a:r>
            <a:r>
              <a:rPr lang="ru-RU" dirty="0"/>
              <a:t> </a:t>
            </a:r>
            <a:r>
              <a:rPr lang="ru-RU" dirty="0" err="1"/>
              <a:t>підтримав</a:t>
            </a:r>
            <a:r>
              <a:rPr lang="ru-RU" dirty="0"/>
              <a:t> Франко в </a:t>
            </a:r>
            <a:r>
              <a:rPr lang="ru-RU" dirty="0" err="1"/>
              <a:t>громадянській</a:t>
            </a:r>
            <a:r>
              <a:rPr lang="ru-RU" dirty="0"/>
              <a:t> </a:t>
            </a:r>
            <a:r>
              <a:rPr lang="ru-RU" dirty="0" err="1"/>
              <a:t>війні</a:t>
            </a:r>
            <a:r>
              <a:rPr lang="ru-RU" dirty="0"/>
              <a:t> в </a:t>
            </a:r>
            <a:r>
              <a:rPr lang="ru-RU" dirty="0" err="1"/>
              <a:t>Іспанії</a:t>
            </a:r>
            <a:r>
              <a:rPr lang="ru-RU" dirty="0"/>
              <a:t> і заклав </a:t>
            </a:r>
            <a:r>
              <a:rPr lang="ru-RU" dirty="0" err="1"/>
              <a:t>основи</a:t>
            </a:r>
            <a:r>
              <a:rPr lang="ru-RU" dirty="0"/>
              <a:t> для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осі</a:t>
            </a:r>
            <a:r>
              <a:rPr lang="ru-RU" dirty="0"/>
              <a:t> Рим - </a:t>
            </a:r>
            <a:r>
              <a:rPr lang="ru-RU" dirty="0" err="1"/>
              <a:t>Берлін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робив</a:t>
            </a:r>
            <a:r>
              <a:rPr lang="ru-RU" dirty="0"/>
              <a:t> </a:t>
            </a:r>
            <a:r>
              <a:rPr lang="ru-RU" dirty="0" err="1"/>
              <a:t>агресивні</a:t>
            </a:r>
            <a:r>
              <a:rPr lang="ru-RU" dirty="0"/>
              <a:t> </a:t>
            </a:r>
            <a:r>
              <a:rPr lang="ru-RU" dirty="0" err="1"/>
              <a:t>дипломатичні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потенційних</a:t>
            </a:r>
            <a:r>
              <a:rPr lang="ru-RU" dirty="0"/>
              <a:t> </a:t>
            </a:r>
            <a:r>
              <a:rPr lang="ru-RU" dirty="0" err="1"/>
              <a:t>супротивників</a:t>
            </a:r>
            <a:r>
              <a:rPr lang="ru-RU" dirty="0"/>
              <a:t> як на </a:t>
            </a:r>
            <a:r>
              <a:rPr lang="ru-RU" dirty="0" err="1"/>
              <a:t>заході</a:t>
            </a:r>
            <a:r>
              <a:rPr lang="ru-RU" dirty="0"/>
              <a:t>, так і на </a:t>
            </a:r>
            <a:r>
              <a:rPr lang="ru-RU" dirty="0" err="1"/>
              <a:t>сході,нагнітаючи</a:t>
            </a:r>
            <a:r>
              <a:rPr lang="ru-RU" dirty="0"/>
              <a:t> </a:t>
            </a:r>
            <a:r>
              <a:rPr lang="ru-RU" dirty="0" err="1"/>
              <a:t>міжнародну</a:t>
            </a:r>
            <a:r>
              <a:rPr lang="ru-RU" dirty="0"/>
              <a:t> </a:t>
            </a:r>
            <a:r>
              <a:rPr lang="ru-RU" dirty="0" err="1"/>
              <a:t>напруженість</a:t>
            </a:r>
            <a:r>
              <a:rPr lang="ru-RU" dirty="0"/>
              <a:t>. У 1938 в </a:t>
            </a:r>
            <a:r>
              <a:rPr lang="ru-RU" dirty="0" err="1"/>
              <a:t>результаті</a:t>
            </a:r>
            <a:r>
              <a:rPr lang="ru-RU" dirty="0"/>
              <a:t> т.н. аншлюсу до </a:t>
            </a:r>
            <a:r>
              <a:rPr lang="ru-RU" dirty="0" err="1"/>
              <a:t>Третього</a:t>
            </a:r>
            <a:r>
              <a:rPr lang="ru-RU" dirty="0"/>
              <a:t> рейху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приєднана</a:t>
            </a:r>
            <a:r>
              <a:rPr lang="ru-RU" dirty="0"/>
              <a:t> </a:t>
            </a:r>
            <a:r>
              <a:rPr lang="ru-RU" dirty="0" err="1"/>
              <a:t>Австрія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36066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Click="0" advTm="90000">
        <p14:reveal/>
      </p:transition>
    </mc:Choice>
    <mc:Fallback>
      <p:transition spd="slow" advClick="0" advTm="9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Pictures\64PVLECATGW8VICA4TXW3SCA2NVCF0CAH173X9CA94PQHUCA6IOUCHCA0VUGGZCALPROGKCAEPVXROCAIYGHNFCAYFPP54CAU0K0DJCAYC1NFRCAMHFCCECAEA5KI0CA95SWV8CATPMMNSCA6JNFWOCA2IPWX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294" y="3761650"/>
            <a:ext cx="217011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295402" y="886265"/>
            <a:ext cx="9609668" cy="5345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1" y="1209822"/>
            <a:ext cx="7397838" cy="4427959"/>
          </a:xfrm>
        </p:spPr>
        <p:txBody>
          <a:bodyPr>
            <a:noAutofit/>
          </a:bodyPr>
          <a:lstStyle/>
          <a:p>
            <a:pPr algn="just"/>
            <a:r>
              <a:rPr lang="ru-RU" dirty="0"/>
              <a:t>29 </a:t>
            </a:r>
            <a:r>
              <a:rPr lang="ru-RU" dirty="0" err="1"/>
              <a:t>вересня</a:t>
            </a:r>
            <a:r>
              <a:rPr lang="ru-RU" dirty="0"/>
              <a:t> 1938 </a:t>
            </a:r>
            <a:r>
              <a:rPr lang="ru-RU" dirty="0" err="1"/>
              <a:t>Гітлер</a:t>
            </a:r>
            <a:r>
              <a:rPr lang="ru-RU" dirty="0"/>
              <a:t> разом з </a:t>
            </a:r>
            <a:r>
              <a:rPr lang="ru-RU" dirty="0" err="1"/>
              <a:t>Муссоліні</a:t>
            </a:r>
            <a:r>
              <a:rPr lang="ru-RU" dirty="0"/>
              <a:t> </a:t>
            </a:r>
            <a:r>
              <a:rPr lang="ru-RU" dirty="0" err="1"/>
              <a:t>зустрівся</a:t>
            </a:r>
            <a:r>
              <a:rPr lang="ru-RU" dirty="0"/>
              <a:t> в </a:t>
            </a:r>
            <a:r>
              <a:rPr lang="ru-RU" dirty="0" err="1"/>
              <a:t>Мюнхені</a:t>
            </a:r>
            <a:r>
              <a:rPr lang="ru-RU" dirty="0"/>
              <a:t> з </a:t>
            </a:r>
            <a:r>
              <a:rPr lang="ru-RU" dirty="0" err="1"/>
              <a:t>прем'єр-міністром</a:t>
            </a:r>
            <a:r>
              <a:rPr lang="ru-RU" dirty="0"/>
              <a:t> </a:t>
            </a:r>
            <a:r>
              <a:rPr lang="ru-RU" dirty="0" err="1"/>
              <a:t>Англії</a:t>
            </a:r>
            <a:r>
              <a:rPr lang="ru-RU" dirty="0"/>
              <a:t> Чемберленом і </a:t>
            </a:r>
            <a:r>
              <a:rPr lang="ru-RU" dirty="0" err="1"/>
              <a:t>прем'єр-міністром</a:t>
            </a:r>
            <a:r>
              <a:rPr lang="ru-RU" dirty="0"/>
              <a:t> </a:t>
            </a:r>
            <a:r>
              <a:rPr lang="ru-RU" dirty="0" err="1"/>
              <a:t>Франції</a:t>
            </a:r>
            <a:r>
              <a:rPr lang="ru-RU" dirty="0"/>
              <a:t> </a:t>
            </a:r>
            <a:r>
              <a:rPr lang="ru-RU" dirty="0" err="1"/>
              <a:t>Даладьє</a:t>
            </a:r>
            <a:r>
              <a:rPr lang="ru-RU" dirty="0"/>
              <a:t>; </a:t>
            </a:r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погодилися</a:t>
            </a:r>
            <a:r>
              <a:rPr lang="ru-RU" dirty="0"/>
              <a:t> з </a:t>
            </a:r>
            <a:r>
              <a:rPr lang="ru-RU" dirty="0" err="1"/>
              <a:t>відторгненням</a:t>
            </a:r>
            <a:r>
              <a:rPr lang="ru-RU" dirty="0"/>
              <a:t> </a:t>
            </a:r>
            <a:r>
              <a:rPr lang="ru-RU" dirty="0" err="1"/>
              <a:t>Судетської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(з </a:t>
            </a:r>
            <a:r>
              <a:rPr lang="ru-RU" dirty="0" err="1"/>
              <a:t>німецькомовним</a:t>
            </a:r>
            <a:r>
              <a:rPr lang="ru-RU" dirty="0"/>
              <a:t> </a:t>
            </a:r>
            <a:r>
              <a:rPr lang="ru-RU" dirty="0" err="1"/>
              <a:t>населенням</a:t>
            </a:r>
            <a:r>
              <a:rPr lang="ru-RU" dirty="0"/>
              <a:t>)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Чехословаччини.У</a:t>
            </a:r>
            <a:r>
              <a:rPr lang="ru-RU" dirty="0"/>
              <a:t> </a:t>
            </a:r>
            <a:r>
              <a:rPr lang="ru-RU" dirty="0" err="1"/>
              <a:t>середині</a:t>
            </a:r>
            <a:r>
              <a:rPr lang="ru-RU" dirty="0"/>
              <a:t> </a:t>
            </a:r>
            <a:r>
              <a:rPr lang="ru-RU" dirty="0" err="1"/>
              <a:t>жовтня</a:t>
            </a:r>
            <a:r>
              <a:rPr lang="ru-RU" dirty="0"/>
              <a:t> </a:t>
            </a:r>
            <a:r>
              <a:rPr lang="ru-RU" dirty="0" err="1"/>
              <a:t>німецькі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 </a:t>
            </a:r>
            <a:r>
              <a:rPr lang="ru-RU" dirty="0" err="1"/>
              <a:t>окупували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територію</a:t>
            </a:r>
            <a:r>
              <a:rPr lang="ru-RU" dirty="0"/>
              <a:t>, і </a:t>
            </a:r>
            <a:r>
              <a:rPr lang="ru-RU" dirty="0" err="1"/>
              <a:t>Гітлер</a:t>
            </a:r>
            <a:r>
              <a:rPr lang="ru-RU" dirty="0"/>
              <a:t> почав </a:t>
            </a:r>
            <a:r>
              <a:rPr lang="ru-RU" dirty="0" err="1"/>
              <a:t>підготовку</a:t>
            </a:r>
            <a:r>
              <a:rPr lang="ru-RU" dirty="0"/>
              <a:t> до </a:t>
            </a:r>
            <a:r>
              <a:rPr lang="ru-RU" dirty="0" err="1"/>
              <a:t>наступного</a:t>
            </a:r>
            <a:r>
              <a:rPr lang="ru-RU" dirty="0"/>
              <a:t> "</a:t>
            </a:r>
            <a:r>
              <a:rPr lang="ru-RU" dirty="0" err="1"/>
              <a:t>кризи</a:t>
            </a:r>
            <a:r>
              <a:rPr lang="ru-RU" dirty="0"/>
              <a:t>". 15 </a:t>
            </a:r>
            <a:r>
              <a:rPr lang="ru-RU" dirty="0" err="1"/>
              <a:t>березня</a:t>
            </a:r>
            <a:r>
              <a:rPr lang="ru-RU" dirty="0"/>
              <a:t> 1939 </a:t>
            </a:r>
            <a:r>
              <a:rPr lang="ru-RU" dirty="0" err="1"/>
              <a:t>німецькі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 </a:t>
            </a:r>
            <a:r>
              <a:rPr lang="ru-RU" dirty="0" err="1"/>
              <a:t>зайняли</a:t>
            </a:r>
            <a:r>
              <a:rPr lang="ru-RU" dirty="0"/>
              <a:t> Прагу, завершивши </a:t>
            </a:r>
            <a:r>
              <a:rPr lang="ru-RU" dirty="0" err="1"/>
              <a:t>поглинання</a:t>
            </a:r>
            <a:r>
              <a:rPr lang="ru-RU" dirty="0"/>
              <a:t> </a:t>
            </a:r>
            <a:r>
              <a:rPr lang="ru-RU" dirty="0" err="1"/>
              <a:t>Чехословаччини.У</a:t>
            </a:r>
            <a:r>
              <a:rPr lang="ru-RU" dirty="0"/>
              <a:t> </a:t>
            </a:r>
            <a:r>
              <a:rPr lang="ru-RU" dirty="0" err="1"/>
              <a:t>серпні</a:t>
            </a:r>
            <a:r>
              <a:rPr lang="ru-RU" dirty="0"/>
              <a:t> 1939 </a:t>
            </a:r>
            <a:r>
              <a:rPr lang="ru-RU" dirty="0" err="1"/>
              <a:t>Німеччина</a:t>
            </a:r>
            <a:r>
              <a:rPr lang="ru-RU" dirty="0"/>
              <a:t> та СРСР з </a:t>
            </a:r>
            <a:r>
              <a:rPr lang="ru-RU" dirty="0" err="1"/>
              <a:t>рідкісним</a:t>
            </a:r>
            <a:r>
              <a:rPr lang="ru-RU" dirty="0"/>
              <a:t> </a:t>
            </a:r>
            <a:r>
              <a:rPr lang="ru-RU" dirty="0" err="1"/>
              <a:t>цинізмом</a:t>
            </a:r>
            <a:r>
              <a:rPr lang="ru-RU" dirty="0"/>
              <a:t> з </a:t>
            </a:r>
            <a:r>
              <a:rPr lang="ru-RU" dirty="0" err="1"/>
              <a:t>обох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 </a:t>
            </a:r>
            <a:r>
              <a:rPr lang="ru-RU" dirty="0" err="1"/>
              <a:t>підписали</a:t>
            </a:r>
            <a:r>
              <a:rPr lang="ru-RU" dirty="0"/>
              <a:t> </a:t>
            </a:r>
            <a:r>
              <a:rPr lang="ru-RU" dirty="0" err="1"/>
              <a:t>договір</a:t>
            </a:r>
            <a:r>
              <a:rPr lang="ru-RU" dirty="0"/>
              <a:t> про </a:t>
            </a:r>
            <a:r>
              <a:rPr lang="ru-RU" dirty="0" err="1"/>
              <a:t>ненапад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розв'язав</a:t>
            </a:r>
            <a:r>
              <a:rPr lang="ru-RU" dirty="0"/>
              <a:t> </a:t>
            </a:r>
            <a:r>
              <a:rPr lang="ru-RU" dirty="0" err="1"/>
              <a:t>Гітлеру</a:t>
            </a:r>
            <a:r>
              <a:rPr lang="ru-RU" dirty="0"/>
              <a:t> руки на </a:t>
            </a:r>
            <a:r>
              <a:rPr lang="ru-RU" dirty="0" err="1"/>
              <a:t>сході</a:t>
            </a:r>
            <a:r>
              <a:rPr lang="ru-RU" dirty="0"/>
              <a:t> і дав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зосередити</a:t>
            </a:r>
            <a:r>
              <a:rPr lang="ru-RU" dirty="0"/>
              <a:t> </a:t>
            </a:r>
            <a:r>
              <a:rPr lang="ru-RU" dirty="0" err="1"/>
              <a:t>зусилля</a:t>
            </a:r>
            <a:r>
              <a:rPr lang="ru-RU" dirty="0"/>
              <a:t> на </a:t>
            </a:r>
            <a:r>
              <a:rPr lang="ru-RU" dirty="0" err="1"/>
              <a:t>руйнацію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. </a:t>
            </a:r>
            <a:endParaRPr lang="ru-RU" dirty="0"/>
          </a:p>
        </p:txBody>
      </p:sp>
      <p:pic>
        <p:nvPicPr>
          <p:cNvPr id="4" name="Picture 2" descr="C:\Users\1\Pictures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239" y="618400"/>
            <a:ext cx="20542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127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Click="0" advTm="90000">
        <p14:reveal/>
      </p:transition>
    </mc:Choice>
    <mc:Fallback>
      <p:transition spd="slow" advClick="0" advTm="9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89318"/>
            <a:ext cx="9609668" cy="562708"/>
          </a:xfrm>
        </p:spPr>
        <p:txBody>
          <a:bodyPr>
            <a:noAutofit/>
          </a:bodyPr>
          <a:lstStyle/>
          <a:p>
            <a:r>
              <a:rPr lang="uk-UA" dirty="0" smtClean="0"/>
              <a:t> </a:t>
            </a:r>
            <a:r>
              <a:rPr lang="ru-RU" dirty="0"/>
              <a:t>Друга </a:t>
            </a:r>
            <a:r>
              <a:rPr lang="ru-RU" dirty="0" err="1"/>
              <a:t>світова</a:t>
            </a:r>
            <a:r>
              <a:rPr lang="ru-RU" dirty="0"/>
              <a:t> </a:t>
            </a:r>
            <a:r>
              <a:rPr lang="ru-RU" dirty="0" err="1" smtClean="0"/>
              <a:t>війна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1" y="1506827"/>
            <a:ext cx="7578143" cy="4130953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 1 </a:t>
            </a:r>
            <a:r>
              <a:rPr lang="ru-RU" dirty="0" err="1" smtClean="0"/>
              <a:t>вересня</a:t>
            </a:r>
            <a:r>
              <a:rPr lang="ru-RU" dirty="0" smtClean="0"/>
              <a:t> </a:t>
            </a:r>
            <a:r>
              <a:rPr lang="ru-RU" dirty="0"/>
              <a:t>1939 </a:t>
            </a:r>
            <a:r>
              <a:rPr lang="ru-RU" dirty="0" err="1"/>
              <a:t>германська</a:t>
            </a:r>
            <a:r>
              <a:rPr lang="ru-RU" dirty="0"/>
              <a:t> </a:t>
            </a:r>
            <a:r>
              <a:rPr lang="ru-RU" dirty="0" err="1"/>
              <a:t>армія</a:t>
            </a:r>
            <a:r>
              <a:rPr lang="ru-RU" dirty="0"/>
              <a:t> </a:t>
            </a:r>
            <a:r>
              <a:rPr lang="ru-RU" dirty="0" err="1"/>
              <a:t>вторглася</a:t>
            </a:r>
            <a:r>
              <a:rPr lang="ru-RU" dirty="0"/>
              <a:t> до </a:t>
            </a:r>
            <a:r>
              <a:rPr lang="ru-RU" dirty="0" err="1"/>
              <a:t>Польщі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стало початком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війни.Гітлер</a:t>
            </a:r>
            <a:r>
              <a:rPr lang="ru-RU" dirty="0"/>
              <a:t> </a:t>
            </a:r>
            <a:r>
              <a:rPr lang="ru-RU" dirty="0" err="1"/>
              <a:t>прийняв</a:t>
            </a:r>
            <a:r>
              <a:rPr lang="ru-RU" dirty="0"/>
              <a:t> на себе </a:t>
            </a:r>
            <a:r>
              <a:rPr lang="ru-RU" dirty="0" err="1"/>
              <a:t>командування</a:t>
            </a:r>
            <a:r>
              <a:rPr lang="ru-RU" dirty="0"/>
              <a:t> </a:t>
            </a:r>
            <a:r>
              <a:rPr lang="ru-RU" dirty="0" err="1"/>
              <a:t>збройними</a:t>
            </a:r>
            <a:r>
              <a:rPr lang="ru-RU" dirty="0"/>
              <a:t> силами і </a:t>
            </a:r>
            <a:r>
              <a:rPr lang="ru-RU" dirty="0" err="1"/>
              <a:t>нав'язав</a:t>
            </a:r>
            <a:r>
              <a:rPr lang="ru-RU" dirty="0"/>
              <a:t> </a:t>
            </a:r>
            <a:r>
              <a:rPr lang="ru-RU" dirty="0" err="1"/>
              <a:t>власний</a:t>
            </a:r>
            <a:r>
              <a:rPr lang="ru-RU" dirty="0"/>
              <a:t> план </a:t>
            </a:r>
            <a:r>
              <a:rPr lang="ru-RU" dirty="0" err="1"/>
              <a:t>ведення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, </a:t>
            </a:r>
            <a:r>
              <a:rPr lang="ru-RU" dirty="0" err="1"/>
              <a:t>незважаючи</a:t>
            </a:r>
            <a:r>
              <a:rPr lang="ru-RU" dirty="0"/>
              <a:t> на </a:t>
            </a:r>
            <a:r>
              <a:rPr lang="ru-RU" dirty="0" err="1"/>
              <a:t>сильний</a:t>
            </a:r>
            <a:r>
              <a:rPr lang="ru-RU" dirty="0"/>
              <a:t> </a:t>
            </a:r>
            <a:r>
              <a:rPr lang="ru-RU" dirty="0" err="1"/>
              <a:t>опір</a:t>
            </a:r>
            <a:r>
              <a:rPr lang="ru-RU" dirty="0"/>
              <a:t> </a:t>
            </a:r>
            <a:r>
              <a:rPr lang="ru-RU" dirty="0" err="1"/>
              <a:t>керівництва</a:t>
            </a:r>
            <a:r>
              <a:rPr lang="ru-RU" dirty="0"/>
              <a:t> </a:t>
            </a:r>
            <a:r>
              <a:rPr lang="ru-RU" dirty="0" err="1"/>
              <a:t>армії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, начальника генерального штабу </a:t>
            </a:r>
            <a:r>
              <a:rPr lang="ru-RU" dirty="0" err="1"/>
              <a:t>армії</a:t>
            </a:r>
            <a:r>
              <a:rPr lang="ru-RU" dirty="0"/>
              <a:t> генерала </a:t>
            </a:r>
            <a:r>
              <a:rPr lang="ru-RU" dirty="0" err="1"/>
              <a:t>Л.Бека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наполягав</a:t>
            </a:r>
            <a:r>
              <a:rPr lang="ru-RU" dirty="0"/>
              <a:t> на тому,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Німеччині</a:t>
            </a:r>
            <a:r>
              <a:rPr lang="ru-RU" dirty="0"/>
              <a:t> </a:t>
            </a:r>
            <a:r>
              <a:rPr lang="ru-RU" dirty="0" err="1"/>
              <a:t>недостатньо</a:t>
            </a:r>
            <a:r>
              <a:rPr lang="ru-RU" dirty="0"/>
              <a:t> сил для перемоги над союзниками (</a:t>
            </a:r>
            <a:r>
              <a:rPr lang="ru-RU" dirty="0" err="1"/>
              <a:t>Англією</a:t>
            </a:r>
            <a:r>
              <a:rPr lang="ru-RU" dirty="0"/>
              <a:t> та </a:t>
            </a:r>
            <a:r>
              <a:rPr lang="ru-RU" dirty="0" err="1"/>
              <a:t>Францією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оголосили</a:t>
            </a:r>
            <a:r>
              <a:rPr lang="ru-RU" dirty="0"/>
              <a:t> </a:t>
            </a:r>
            <a:r>
              <a:rPr lang="ru-RU" dirty="0" err="1"/>
              <a:t>війну</a:t>
            </a:r>
            <a:r>
              <a:rPr lang="ru-RU" dirty="0"/>
              <a:t> </a:t>
            </a:r>
            <a:r>
              <a:rPr lang="ru-RU" dirty="0" err="1"/>
              <a:t>Гітлеру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захоплення</a:t>
            </a:r>
            <a:r>
              <a:rPr lang="ru-RU" dirty="0"/>
              <a:t> </a:t>
            </a:r>
            <a:r>
              <a:rPr lang="ru-RU" dirty="0" err="1"/>
              <a:t>Данії</a:t>
            </a:r>
            <a:r>
              <a:rPr lang="ru-RU" dirty="0"/>
              <a:t>, </a:t>
            </a:r>
            <a:r>
              <a:rPr lang="ru-RU" dirty="0" err="1"/>
              <a:t>Норвегії</a:t>
            </a:r>
            <a:r>
              <a:rPr lang="ru-RU" dirty="0"/>
              <a:t>, </a:t>
            </a:r>
            <a:r>
              <a:rPr lang="ru-RU" dirty="0" err="1"/>
              <a:t>Голландії</a:t>
            </a:r>
            <a:r>
              <a:rPr lang="ru-RU" dirty="0"/>
              <a:t>, </a:t>
            </a:r>
            <a:r>
              <a:rPr lang="ru-RU" dirty="0" err="1"/>
              <a:t>Бельгії</a:t>
            </a:r>
            <a:r>
              <a:rPr lang="ru-RU" dirty="0"/>
              <a:t> і, </a:t>
            </a:r>
            <a:r>
              <a:rPr lang="ru-RU" dirty="0" err="1"/>
              <a:t>нарешті</a:t>
            </a:r>
            <a:r>
              <a:rPr lang="ru-RU" dirty="0"/>
              <a:t>, </a:t>
            </a:r>
            <a:r>
              <a:rPr lang="ru-RU" dirty="0" err="1"/>
              <a:t>Франції</a:t>
            </a:r>
            <a:r>
              <a:rPr lang="ru-RU" dirty="0"/>
              <a:t> </a:t>
            </a:r>
            <a:r>
              <a:rPr lang="ru-RU" dirty="0" err="1"/>
              <a:t>Гітлер</a:t>
            </a:r>
            <a:r>
              <a:rPr lang="ru-RU" dirty="0"/>
              <a:t> - не без </a:t>
            </a:r>
            <a:r>
              <a:rPr lang="ru-RU" dirty="0" err="1"/>
              <a:t>вагань</a:t>
            </a:r>
            <a:r>
              <a:rPr lang="ru-RU" dirty="0"/>
              <a:t> - </a:t>
            </a:r>
            <a:r>
              <a:rPr lang="ru-RU" dirty="0" err="1"/>
              <a:t>зважився</a:t>
            </a:r>
            <a:r>
              <a:rPr lang="ru-RU" dirty="0"/>
              <a:t> на </a:t>
            </a:r>
            <a:r>
              <a:rPr lang="ru-RU" dirty="0" err="1"/>
              <a:t>вторгнення</a:t>
            </a:r>
            <a:r>
              <a:rPr lang="ru-RU" dirty="0"/>
              <a:t> в </a:t>
            </a:r>
            <a:r>
              <a:rPr lang="ru-RU" dirty="0" err="1"/>
              <a:t>Англію.У</a:t>
            </a:r>
            <a:r>
              <a:rPr lang="ru-RU" dirty="0"/>
              <a:t> </a:t>
            </a:r>
            <a:r>
              <a:rPr lang="ru-RU" dirty="0" err="1"/>
              <a:t>жовтні</a:t>
            </a:r>
            <a:r>
              <a:rPr lang="ru-RU" dirty="0"/>
              <a:t> 1940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видав</a:t>
            </a:r>
            <a:r>
              <a:rPr lang="ru-RU" dirty="0"/>
              <a:t> директиву про </a:t>
            </a:r>
            <a:r>
              <a:rPr lang="ru-RU" dirty="0" err="1"/>
              <a:t>операцію</a:t>
            </a:r>
            <a:r>
              <a:rPr lang="ru-RU" dirty="0"/>
              <a:t> "</a:t>
            </a:r>
            <a:r>
              <a:rPr lang="ru-RU" dirty="0" err="1"/>
              <a:t>Морський</a:t>
            </a:r>
            <a:r>
              <a:rPr lang="ru-RU" dirty="0"/>
              <a:t> лев" - кодовому </a:t>
            </a:r>
            <a:r>
              <a:rPr lang="ru-RU" dirty="0" err="1"/>
              <a:t>назвою</a:t>
            </a:r>
            <a:r>
              <a:rPr lang="ru-RU" dirty="0"/>
              <a:t> </a:t>
            </a:r>
            <a:r>
              <a:rPr lang="ru-RU" dirty="0" err="1"/>
              <a:t>вторгнення</a:t>
            </a:r>
            <a:r>
              <a:rPr lang="ru-RU" dirty="0"/>
              <a:t>. У </a:t>
            </a:r>
            <a:r>
              <a:rPr lang="ru-RU" dirty="0" err="1"/>
              <a:t>плани</a:t>
            </a:r>
            <a:r>
              <a:rPr lang="ru-RU" dirty="0"/>
              <a:t> </a:t>
            </a:r>
            <a:r>
              <a:rPr lang="ru-RU" dirty="0" err="1"/>
              <a:t>Гітлера</a:t>
            </a:r>
            <a:r>
              <a:rPr lang="ru-RU" dirty="0"/>
              <a:t> входило і </a:t>
            </a:r>
            <a:r>
              <a:rPr lang="ru-RU" dirty="0" err="1"/>
              <a:t>завоювання</a:t>
            </a:r>
            <a:r>
              <a:rPr lang="ru-RU" dirty="0"/>
              <a:t> </a:t>
            </a:r>
            <a:r>
              <a:rPr lang="ru-RU" dirty="0" err="1"/>
              <a:t>Радянського</a:t>
            </a:r>
            <a:r>
              <a:rPr lang="ru-RU" dirty="0"/>
              <a:t> Союзу. </a:t>
            </a:r>
            <a:r>
              <a:rPr lang="ru-RU" dirty="0" err="1"/>
              <a:t>Вважаючи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час для </a:t>
            </a:r>
            <a:r>
              <a:rPr lang="ru-RU" dirty="0" err="1"/>
              <a:t>цього</a:t>
            </a:r>
            <a:r>
              <a:rPr lang="ru-RU" dirty="0"/>
              <a:t> настав, </a:t>
            </a:r>
            <a:r>
              <a:rPr lang="ru-RU" dirty="0" err="1"/>
              <a:t>Гітлер</a:t>
            </a:r>
            <a:r>
              <a:rPr lang="ru-RU" dirty="0"/>
              <a:t> </a:t>
            </a:r>
            <a:r>
              <a:rPr lang="ru-RU" dirty="0" err="1"/>
              <a:t>зробив</a:t>
            </a:r>
            <a:r>
              <a:rPr lang="ru-RU" dirty="0"/>
              <a:t> кроки для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Японії</a:t>
            </a:r>
            <a:r>
              <a:rPr lang="ru-RU" dirty="0"/>
              <a:t> в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конфлікті</a:t>
            </a:r>
            <a:r>
              <a:rPr lang="ru-RU" dirty="0"/>
              <a:t> з </a:t>
            </a:r>
            <a:r>
              <a:rPr lang="ru-RU" dirty="0" err="1"/>
              <a:t>США.Він</a:t>
            </a:r>
            <a:r>
              <a:rPr lang="ru-RU" dirty="0"/>
              <a:t> </a:t>
            </a:r>
            <a:r>
              <a:rPr lang="ru-RU" dirty="0" err="1"/>
              <a:t>сподівався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таким чином </a:t>
            </a:r>
            <a:r>
              <a:rPr lang="ru-RU" dirty="0" err="1"/>
              <a:t>утримає</a:t>
            </a:r>
            <a:r>
              <a:rPr lang="ru-RU" dirty="0"/>
              <a:t> Америку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втручання</a:t>
            </a:r>
            <a:r>
              <a:rPr lang="ru-RU" dirty="0"/>
              <a:t> в </a:t>
            </a:r>
            <a:r>
              <a:rPr lang="ru-RU" dirty="0" err="1"/>
              <a:t>європейський</a:t>
            </a:r>
            <a:r>
              <a:rPr lang="ru-RU" dirty="0"/>
              <a:t> </a:t>
            </a:r>
            <a:r>
              <a:rPr lang="ru-RU" dirty="0" err="1"/>
              <a:t>конфлікт</a:t>
            </a:r>
            <a:r>
              <a:rPr lang="ru-RU" dirty="0"/>
              <a:t>. </a:t>
            </a:r>
            <a:endParaRPr lang="ru-RU" dirty="0"/>
          </a:p>
        </p:txBody>
      </p:sp>
      <p:pic>
        <p:nvPicPr>
          <p:cNvPr id="4" name="Picture 3" descr="C:\Users\1\Pictures\рвьр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382" y="1506827"/>
            <a:ext cx="2190750" cy="134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1\Pictures\LAWKV7CAMUH1IZCAEHCXI5CAJWLGIRCA0OB83GCAM3D0IVCAP4K832CAMSI6JDCA5PKYVACAK37CQ7CARSJN9ACA179MITCAD7X5MVCA74BL82CAJ8HZ2ACA5O2X04CAYS57AGCAP1VJO8CAXYVBRJCAMETCV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382" y="2931756"/>
            <a:ext cx="219075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7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Click="0" advTm="90000">
        <p14:reveal/>
      </p:transition>
    </mc:Choice>
    <mc:Fallback>
      <p:transition spd="slow" advClick="0" advTm="9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295402" y="759854"/>
            <a:ext cx="9609668" cy="30909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1" y="914400"/>
            <a:ext cx="9609668" cy="4723381"/>
          </a:xfrm>
        </p:spPr>
        <p:txBody>
          <a:bodyPr>
            <a:noAutofit/>
          </a:bodyPr>
          <a:lstStyle/>
          <a:p>
            <a:pPr algn="just"/>
            <a:r>
              <a:rPr lang="ru-RU" dirty="0"/>
              <a:t>Все ж таки </a:t>
            </a:r>
            <a:r>
              <a:rPr lang="ru-RU" dirty="0" err="1"/>
              <a:t>Гітлеру</a:t>
            </a:r>
            <a:r>
              <a:rPr lang="ru-RU" dirty="0"/>
              <a:t> не </a:t>
            </a:r>
            <a:r>
              <a:rPr lang="ru-RU" dirty="0" err="1"/>
              <a:t>вдалося</a:t>
            </a:r>
            <a:r>
              <a:rPr lang="ru-RU" dirty="0"/>
              <a:t> </a:t>
            </a:r>
            <a:r>
              <a:rPr lang="ru-RU" dirty="0" err="1"/>
              <a:t>переконати</a:t>
            </a:r>
            <a:r>
              <a:rPr lang="ru-RU" dirty="0"/>
              <a:t> </a:t>
            </a:r>
            <a:r>
              <a:rPr lang="ru-RU" dirty="0" err="1"/>
              <a:t>японців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війна</a:t>
            </a:r>
            <a:r>
              <a:rPr lang="ru-RU" dirty="0"/>
              <a:t> з СРСР </a:t>
            </a:r>
            <a:r>
              <a:rPr lang="ru-RU" dirty="0" err="1"/>
              <a:t>принесе</a:t>
            </a:r>
            <a:r>
              <a:rPr lang="ru-RU" dirty="0"/>
              <a:t> </a:t>
            </a:r>
            <a:r>
              <a:rPr lang="ru-RU" dirty="0" err="1"/>
              <a:t>успіх</a:t>
            </a:r>
            <a:r>
              <a:rPr lang="ru-RU" dirty="0"/>
              <a:t>, і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довелося</a:t>
            </a:r>
            <a:r>
              <a:rPr lang="ru-RU" dirty="0"/>
              <a:t> </a:t>
            </a:r>
            <a:r>
              <a:rPr lang="ru-RU" dirty="0" err="1"/>
              <a:t>зіткнутися</a:t>
            </a:r>
            <a:r>
              <a:rPr lang="ru-RU" dirty="0"/>
              <a:t> з </a:t>
            </a:r>
            <a:r>
              <a:rPr lang="ru-RU" dirty="0" err="1"/>
              <a:t>бентежить</a:t>
            </a:r>
            <a:r>
              <a:rPr lang="ru-RU" dirty="0"/>
              <a:t> фактом </a:t>
            </a:r>
            <a:r>
              <a:rPr lang="ru-RU" dirty="0" err="1"/>
              <a:t>радянсько-японського</a:t>
            </a:r>
            <a:r>
              <a:rPr lang="ru-RU" dirty="0"/>
              <a:t> пакту про нейтралітет.20 </a:t>
            </a:r>
            <a:r>
              <a:rPr lang="ru-RU" dirty="0" err="1"/>
              <a:t>липня</a:t>
            </a:r>
            <a:r>
              <a:rPr lang="ru-RU" dirty="0"/>
              <a:t> 1944 </a:t>
            </a:r>
            <a:r>
              <a:rPr lang="ru-RU" dirty="0" err="1"/>
              <a:t>відбулася</a:t>
            </a:r>
            <a:r>
              <a:rPr lang="ru-RU" dirty="0"/>
              <a:t> </a:t>
            </a:r>
            <a:r>
              <a:rPr lang="ru-RU" dirty="0" err="1"/>
              <a:t>остання</a:t>
            </a:r>
            <a:r>
              <a:rPr lang="ru-RU" dirty="0"/>
              <a:t> </a:t>
            </a:r>
            <a:r>
              <a:rPr lang="ru-RU" dirty="0" err="1"/>
              <a:t>спроба</a:t>
            </a:r>
            <a:r>
              <a:rPr lang="ru-RU" dirty="0"/>
              <a:t> </a:t>
            </a:r>
            <a:r>
              <a:rPr lang="ru-RU" dirty="0" err="1"/>
              <a:t>усунути</a:t>
            </a:r>
            <a:r>
              <a:rPr lang="ru-RU" dirty="0"/>
              <a:t> </a:t>
            </a:r>
            <a:r>
              <a:rPr lang="ru-RU" dirty="0" err="1"/>
              <a:t>Гітлера</a:t>
            </a:r>
            <a:r>
              <a:rPr lang="ru-RU" dirty="0"/>
              <a:t>: в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ставці</a:t>
            </a:r>
            <a:r>
              <a:rPr lang="ru-RU" dirty="0"/>
              <a:t> "</a:t>
            </a:r>
            <a:r>
              <a:rPr lang="ru-RU" dirty="0" err="1"/>
              <a:t>Вольфсшанце</a:t>
            </a:r>
            <a:r>
              <a:rPr lang="ru-RU" dirty="0"/>
              <a:t>"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Растенбурзі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підірвана</a:t>
            </a:r>
            <a:r>
              <a:rPr lang="ru-RU" dirty="0"/>
              <a:t> бомба з </a:t>
            </a:r>
            <a:r>
              <a:rPr lang="ru-RU" dirty="0" err="1"/>
              <a:t>годинниковим</a:t>
            </a:r>
            <a:r>
              <a:rPr lang="ru-RU" dirty="0"/>
              <a:t> </a:t>
            </a:r>
            <a:r>
              <a:rPr lang="ru-RU" dirty="0" err="1"/>
              <a:t>механізмом.Порятунок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неминучої</a:t>
            </a:r>
            <a:r>
              <a:rPr lang="ru-RU" dirty="0"/>
              <a:t> </a:t>
            </a:r>
            <a:r>
              <a:rPr lang="ru-RU" dirty="0" err="1"/>
              <a:t>загибелі</a:t>
            </a:r>
            <a:r>
              <a:rPr lang="ru-RU" dirty="0"/>
              <a:t> </a:t>
            </a:r>
            <a:r>
              <a:rPr lang="ru-RU" dirty="0" err="1"/>
              <a:t>зміцнило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у </a:t>
            </a:r>
            <a:r>
              <a:rPr lang="ru-RU" dirty="0" err="1"/>
              <a:t>свідомості</a:t>
            </a:r>
            <a:r>
              <a:rPr lang="ru-RU" dirty="0"/>
              <a:t> свою </a:t>
            </a:r>
            <a:r>
              <a:rPr lang="ru-RU" dirty="0" err="1"/>
              <a:t>обрананність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вирішив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німецька</a:t>
            </a:r>
            <a:r>
              <a:rPr lang="ru-RU" dirty="0"/>
              <a:t> </a:t>
            </a:r>
            <a:r>
              <a:rPr lang="ru-RU" dirty="0" err="1"/>
              <a:t>нація</a:t>
            </a:r>
            <a:r>
              <a:rPr lang="ru-RU" dirty="0"/>
              <a:t> не </a:t>
            </a:r>
            <a:r>
              <a:rPr lang="ru-RU" dirty="0" err="1"/>
              <a:t>загине</a:t>
            </a:r>
            <a:r>
              <a:rPr lang="ru-RU" dirty="0"/>
              <a:t>, </a:t>
            </a:r>
            <a:r>
              <a:rPr lang="ru-RU" dirty="0" err="1"/>
              <a:t>поки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буде </a:t>
            </a:r>
            <a:r>
              <a:rPr lang="ru-RU" dirty="0" err="1"/>
              <a:t>залишатися</a:t>
            </a:r>
            <a:r>
              <a:rPr lang="ru-RU" dirty="0"/>
              <a:t> в </a:t>
            </a:r>
            <a:r>
              <a:rPr lang="ru-RU" dirty="0" err="1"/>
              <a:t>Берліні</a:t>
            </a:r>
            <a:r>
              <a:rPr lang="ru-RU" dirty="0"/>
              <a:t>. </a:t>
            </a:r>
            <a:r>
              <a:rPr lang="ru-RU" dirty="0" err="1"/>
              <a:t>Британські</a:t>
            </a:r>
            <a:r>
              <a:rPr lang="ru-RU" dirty="0"/>
              <a:t> та </a:t>
            </a:r>
            <a:r>
              <a:rPr lang="ru-RU" dirty="0" err="1"/>
              <a:t>американські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 з заходу і </a:t>
            </a:r>
            <a:r>
              <a:rPr lang="ru-RU" dirty="0" err="1"/>
              <a:t>радянська</a:t>
            </a:r>
            <a:r>
              <a:rPr lang="ru-RU" dirty="0"/>
              <a:t> </a:t>
            </a:r>
            <a:r>
              <a:rPr lang="ru-RU" dirty="0" err="1"/>
              <a:t>армія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сходу </a:t>
            </a:r>
            <a:r>
              <a:rPr lang="ru-RU" dirty="0" err="1"/>
              <a:t>стягували</a:t>
            </a:r>
            <a:r>
              <a:rPr lang="ru-RU" dirty="0"/>
              <a:t> </a:t>
            </a:r>
            <a:r>
              <a:rPr lang="ru-RU" dirty="0" err="1"/>
              <a:t>кільце</a:t>
            </a:r>
            <a:r>
              <a:rPr lang="ru-RU" dirty="0"/>
              <a:t> </a:t>
            </a:r>
            <a:r>
              <a:rPr lang="ru-RU" dirty="0" err="1"/>
              <a:t>оточення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німецької</a:t>
            </a:r>
            <a:r>
              <a:rPr lang="ru-RU" dirty="0"/>
              <a:t> </a:t>
            </a:r>
            <a:r>
              <a:rPr lang="ru-RU" dirty="0" err="1"/>
              <a:t>столиці</a:t>
            </a:r>
            <a:r>
              <a:rPr lang="ru-RU" dirty="0" smtClean="0"/>
              <a:t>. </a:t>
            </a:r>
            <a:r>
              <a:rPr lang="ru-RU" dirty="0" err="1" smtClean="0"/>
              <a:t>Гітлер</a:t>
            </a:r>
            <a:r>
              <a:rPr lang="ru-RU" dirty="0" smtClean="0"/>
              <a:t> </a:t>
            </a:r>
            <a:r>
              <a:rPr lang="ru-RU" dirty="0" err="1"/>
              <a:t>перебував</a:t>
            </a:r>
            <a:r>
              <a:rPr lang="ru-RU" dirty="0"/>
              <a:t> у </a:t>
            </a:r>
            <a:r>
              <a:rPr lang="ru-RU" dirty="0" err="1"/>
              <a:t>підземному</a:t>
            </a:r>
            <a:r>
              <a:rPr lang="ru-RU" dirty="0"/>
              <a:t> </a:t>
            </a:r>
            <a:r>
              <a:rPr lang="ru-RU" dirty="0" err="1"/>
              <a:t>бункері</a:t>
            </a:r>
            <a:r>
              <a:rPr lang="ru-RU" dirty="0"/>
              <a:t> в </a:t>
            </a:r>
            <a:r>
              <a:rPr lang="ru-RU" dirty="0" err="1"/>
              <a:t>Берліні</a:t>
            </a:r>
            <a:r>
              <a:rPr lang="ru-RU" dirty="0"/>
              <a:t>, </a:t>
            </a:r>
            <a:r>
              <a:rPr lang="ru-RU" dirty="0" err="1"/>
              <a:t>відмовляючись</a:t>
            </a:r>
            <a:r>
              <a:rPr lang="ru-RU" dirty="0"/>
              <a:t> </a:t>
            </a:r>
            <a:r>
              <a:rPr lang="ru-RU" dirty="0" err="1"/>
              <a:t>залишати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, і </a:t>
            </a:r>
            <a:r>
              <a:rPr lang="ru-RU" dirty="0" err="1"/>
              <a:t>він</a:t>
            </a:r>
            <a:r>
              <a:rPr lang="ru-RU" dirty="0"/>
              <a:t> не </a:t>
            </a:r>
            <a:r>
              <a:rPr lang="ru-RU" dirty="0" err="1"/>
              <a:t>виїжджав</a:t>
            </a:r>
            <a:r>
              <a:rPr lang="ru-RU" dirty="0"/>
              <a:t> </a:t>
            </a:r>
            <a:r>
              <a:rPr lang="ru-RU" dirty="0" err="1"/>
              <a:t>ні</a:t>
            </a:r>
            <a:r>
              <a:rPr lang="ru-RU" dirty="0"/>
              <a:t> на фронт, </a:t>
            </a:r>
            <a:r>
              <a:rPr lang="ru-RU" dirty="0" err="1"/>
              <a:t>ні</a:t>
            </a:r>
            <a:r>
              <a:rPr lang="ru-RU" dirty="0"/>
              <a:t> для </a:t>
            </a:r>
            <a:r>
              <a:rPr lang="ru-RU" dirty="0" err="1"/>
              <a:t>огляду</a:t>
            </a:r>
            <a:r>
              <a:rPr lang="ru-RU" dirty="0"/>
              <a:t> </a:t>
            </a:r>
            <a:r>
              <a:rPr lang="ru-RU" dirty="0" err="1"/>
              <a:t>міст</a:t>
            </a:r>
            <a:r>
              <a:rPr lang="ru-RU" dirty="0"/>
              <a:t> </a:t>
            </a:r>
            <a:r>
              <a:rPr lang="ru-RU" dirty="0" err="1"/>
              <a:t>Німеччини</a:t>
            </a:r>
            <a:r>
              <a:rPr lang="ru-RU" dirty="0"/>
              <a:t>, </a:t>
            </a:r>
            <a:r>
              <a:rPr lang="ru-RU" dirty="0" err="1"/>
              <a:t>зруйнованих</a:t>
            </a:r>
            <a:r>
              <a:rPr lang="ru-RU" dirty="0"/>
              <a:t> </a:t>
            </a:r>
            <a:r>
              <a:rPr lang="ru-RU" dirty="0" err="1"/>
              <a:t>авіацією</a:t>
            </a:r>
            <a:r>
              <a:rPr lang="ru-RU" dirty="0"/>
              <a:t> </a:t>
            </a:r>
            <a:r>
              <a:rPr lang="ru-RU" dirty="0" err="1"/>
              <a:t>союзників</a:t>
            </a:r>
            <a:r>
              <a:rPr lang="ru-RU" dirty="0"/>
              <a:t>. 15 </a:t>
            </a:r>
            <a:r>
              <a:rPr lang="ru-RU" dirty="0" err="1"/>
              <a:t>квітня</a:t>
            </a:r>
            <a:r>
              <a:rPr lang="ru-RU" dirty="0"/>
              <a:t> до </a:t>
            </a:r>
            <a:r>
              <a:rPr lang="ru-RU" dirty="0" err="1"/>
              <a:t>Гітлера</a:t>
            </a:r>
            <a:r>
              <a:rPr lang="ru-RU" dirty="0"/>
              <a:t> </a:t>
            </a:r>
            <a:r>
              <a:rPr lang="ru-RU" dirty="0" err="1"/>
              <a:t>приєдналася</a:t>
            </a:r>
            <a:r>
              <a:rPr lang="ru-RU" dirty="0"/>
              <a:t> </a:t>
            </a:r>
            <a:r>
              <a:rPr lang="ru-RU" dirty="0" err="1"/>
              <a:t>Єва</a:t>
            </a:r>
            <a:r>
              <a:rPr lang="ru-RU" dirty="0"/>
              <a:t> Браун,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коханка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12 </a:t>
            </a:r>
            <a:r>
              <a:rPr lang="ru-RU" dirty="0" err="1"/>
              <a:t>років</a:t>
            </a:r>
            <a:r>
              <a:rPr lang="ru-RU" dirty="0" smtClean="0"/>
              <a:t>. У </a:t>
            </a:r>
            <a:r>
              <a:rPr lang="ru-RU" dirty="0" err="1"/>
              <a:t>часи</a:t>
            </a:r>
            <a:r>
              <a:rPr lang="ru-RU" dirty="0"/>
              <a:t>, коли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ішов</a:t>
            </a:r>
            <a:r>
              <a:rPr lang="ru-RU" dirty="0"/>
              <a:t> до </a:t>
            </a:r>
            <a:r>
              <a:rPr lang="ru-RU" dirty="0" err="1"/>
              <a:t>влади</a:t>
            </a:r>
            <a:r>
              <a:rPr lang="ru-RU" dirty="0"/>
              <a:t>,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зв'язок</a:t>
            </a:r>
            <a:r>
              <a:rPr lang="ru-RU" dirty="0"/>
              <a:t> не </a:t>
            </a:r>
            <a:r>
              <a:rPr lang="ru-RU" dirty="0" err="1"/>
              <a:t>афішувалася</a:t>
            </a:r>
            <a:r>
              <a:rPr lang="ru-RU" dirty="0"/>
              <a:t>, але з </a:t>
            </a:r>
            <a:r>
              <a:rPr lang="ru-RU" dirty="0" err="1"/>
              <a:t>наближенням</a:t>
            </a:r>
            <a:r>
              <a:rPr lang="ru-RU" dirty="0"/>
              <a:t> </a:t>
            </a:r>
            <a:r>
              <a:rPr lang="ru-RU" dirty="0" err="1"/>
              <a:t>кінця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дозволив </a:t>
            </a:r>
            <a:r>
              <a:rPr lang="ru-RU" dirty="0" err="1"/>
              <a:t>Єві</a:t>
            </a:r>
            <a:r>
              <a:rPr lang="ru-RU" dirty="0"/>
              <a:t> Браун </a:t>
            </a:r>
            <a:r>
              <a:rPr lang="ru-RU" dirty="0" err="1"/>
              <a:t>з'являтися</a:t>
            </a:r>
            <a:r>
              <a:rPr lang="ru-RU" dirty="0"/>
              <a:t> разом з ним </a:t>
            </a:r>
            <a:r>
              <a:rPr lang="ru-RU" dirty="0" err="1"/>
              <a:t>публічно</a:t>
            </a:r>
            <a:r>
              <a:rPr lang="ru-RU" dirty="0"/>
              <a:t>. Рано </a:t>
            </a:r>
            <a:r>
              <a:rPr lang="ru-RU" dirty="0" err="1"/>
              <a:t>вранці</a:t>
            </a:r>
            <a:r>
              <a:rPr lang="ru-RU" dirty="0"/>
              <a:t> 29 </a:t>
            </a:r>
            <a:r>
              <a:rPr lang="ru-RU" dirty="0" err="1"/>
              <a:t>квітня</a:t>
            </a:r>
            <a:r>
              <a:rPr lang="ru-RU" dirty="0"/>
              <a:t> вони </a:t>
            </a:r>
            <a:r>
              <a:rPr lang="ru-RU" dirty="0" err="1"/>
              <a:t>одружилися</a:t>
            </a:r>
            <a:r>
              <a:rPr lang="ru-RU" dirty="0" smtClean="0"/>
              <a:t>. </a:t>
            </a:r>
            <a:r>
              <a:rPr lang="ru-RU" dirty="0" err="1" smtClean="0"/>
              <a:t>Продиктований</a:t>
            </a:r>
            <a:r>
              <a:rPr lang="ru-RU" dirty="0" smtClean="0"/>
              <a:t> </a:t>
            </a:r>
            <a:r>
              <a:rPr lang="ru-RU" dirty="0" err="1"/>
              <a:t>політичний</a:t>
            </a:r>
            <a:r>
              <a:rPr lang="ru-RU" dirty="0"/>
              <a:t> </a:t>
            </a:r>
            <a:r>
              <a:rPr lang="ru-RU" dirty="0" err="1"/>
              <a:t>заповіт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майбутні</a:t>
            </a:r>
            <a:r>
              <a:rPr lang="ru-RU" dirty="0"/>
              <a:t> </a:t>
            </a:r>
            <a:r>
              <a:rPr lang="ru-RU" dirty="0" err="1"/>
              <a:t>керівники</a:t>
            </a:r>
            <a:r>
              <a:rPr lang="ru-RU" dirty="0"/>
              <a:t> </a:t>
            </a:r>
            <a:r>
              <a:rPr lang="ru-RU" dirty="0" err="1"/>
              <a:t>Німеччини</a:t>
            </a:r>
            <a:r>
              <a:rPr lang="ru-RU" dirty="0"/>
              <a:t> </a:t>
            </a:r>
            <a:r>
              <a:rPr lang="ru-RU" dirty="0" err="1"/>
              <a:t>призивалися</a:t>
            </a:r>
            <a:r>
              <a:rPr lang="ru-RU" dirty="0"/>
              <a:t> до </a:t>
            </a:r>
            <a:r>
              <a:rPr lang="ru-RU" dirty="0" err="1"/>
              <a:t>нещадної</a:t>
            </a:r>
            <a:r>
              <a:rPr lang="ru-RU" dirty="0"/>
              <a:t> </a:t>
            </a:r>
            <a:r>
              <a:rPr lang="ru-RU" dirty="0" err="1"/>
              <a:t>боротьби</a:t>
            </a:r>
            <a:r>
              <a:rPr lang="ru-RU" dirty="0"/>
              <a:t> з "</a:t>
            </a:r>
            <a:r>
              <a:rPr lang="ru-RU" dirty="0" err="1"/>
              <a:t>отруйниками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народів</a:t>
            </a:r>
            <a:r>
              <a:rPr lang="ru-RU" dirty="0"/>
              <a:t> - </a:t>
            </a:r>
            <a:r>
              <a:rPr lang="ru-RU" dirty="0" err="1"/>
              <a:t>міжнародним</a:t>
            </a:r>
            <a:r>
              <a:rPr lang="ru-RU" dirty="0"/>
              <a:t> </a:t>
            </a:r>
            <a:r>
              <a:rPr lang="ru-RU" dirty="0" err="1"/>
              <a:t>єврейством</a:t>
            </a:r>
            <a:r>
              <a:rPr lang="ru-RU" dirty="0"/>
              <a:t>", </a:t>
            </a:r>
            <a:r>
              <a:rPr lang="ru-RU" dirty="0" err="1"/>
              <a:t>Гітлер</a:t>
            </a:r>
            <a:r>
              <a:rPr lang="ru-RU" dirty="0"/>
              <a:t> </a:t>
            </a:r>
            <a:r>
              <a:rPr lang="ru-RU" dirty="0" err="1"/>
              <a:t>покінчив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самогубством</a:t>
            </a:r>
            <a:r>
              <a:rPr lang="ru-RU" dirty="0"/>
              <a:t> 30 </a:t>
            </a:r>
            <a:r>
              <a:rPr lang="ru-RU" dirty="0" err="1"/>
              <a:t>квітня</a:t>
            </a:r>
            <a:r>
              <a:rPr lang="ru-RU" dirty="0"/>
              <a:t> 1945. 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61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Click="0" advTm="90000">
        <p14:reveal/>
      </p:transition>
    </mc:Choice>
    <mc:Fallback>
      <p:transition spd="slow" advClick="0" advTm="9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21217"/>
            <a:ext cx="9609668" cy="476518"/>
          </a:xfrm>
        </p:spPr>
        <p:txBody>
          <a:bodyPr>
            <a:noAutofit/>
          </a:bodyPr>
          <a:lstStyle/>
          <a:p>
            <a:r>
              <a:rPr lang="uk-UA" dirty="0" smtClean="0"/>
              <a:t>Замах на Гітлера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1" y="1197736"/>
            <a:ext cx="9609668" cy="4440046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Перше </a:t>
            </a:r>
            <a:r>
              <a:rPr lang="ru-RU" dirty="0" err="1"/>
              <a:t>невдалий</a:t>
            </a:r>
            <a:r>
              <a:rPr lang="ru-RU" dirty="0"/>
              <a:t> замах на </a:t>
            </a:r>
            <a:r>
              <a:rPr lang="ru-RU" dirty="0" err="1"/>
              <a:t>Гітлера</a:t>
            </a:r>
            <a:r>
              <a:rPr lang="ru-RU" dirty="0"/>
              <a:t> </a:t>
            </a:r>
            <a:r>
              <a:rPr lang="ru-RU" dirty="0" err="1"/>
              <a:t>сталося</a:t>
            </a:r>
            <a:r>
              <a:rPr lang="ru-RU" dirty="0"/>
              <a:t> 8 листопада 1939 року в </a:t>
            </a:r>
            <a:r>
              <a:rPr lang="ru-RU" dirty="0" err="1"/>
              <a:t>мюнхенській</a:t>
            </a:r>
            <a:r>
              <a:rPr lang="ru-RU" dirty="0"/>
              <a:t> </a:t>
            </a:r>
            <a:r>
              <a:rPr lang="ru-RU" dirty="0" err="1"/>
              <a:t>пивній</a:t>
            </a:r>
            <a:r>
              <a:rPr lang="ru-RU" dirty="0"/>
              <a:t> « </a:t>
            </a:r>
            <a:r>
              <a:rPr lang="ru-RU" dirty="0" err="1"/>
              <a:t>Бюргерброй</a:t>
            </a:r>
            <a:r>
              <a:rPr lang="ru-RU" dirty="0"/>
              <a:t> » , де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щороку</a:t>
            </a:r>
            <a:r>
              <a:rPr lang="ru-RU" dirty="0"/>
              <a:t> </a:t>
            </a:r>
            <a:r>
              <a:rPr lang="ru-RU" dirty="0" err="1"/>
              <a:t>виступав</a:t>
            </a:r>
            <a:r>
              <a:rPr lang="ru-RU" dirty="0"/>
              <a:t> перед ветеранами </a:t>
            </a:r>
            <a:r>
              <a:rPr lang="ru-RU" dirty="0" err="1"/>
              <a:t>Націонал</a:t>
            </a:r>
            <a:r>
              <a:rPr lang="ru-RU" dirty="0"/>
              <a:t> - </a:t>
            </a:r>
            <a:r>
              <a:rPr lang="ru-RU" dirty="0" err="1"/>
              <a:t>соціалістичної</a:t>
            </a:r>
            <a:r>
              <a:rPr lang="ru-RU" dirty="0"/>
              <a:t> </a:t>
            </a:r>
            <a:r>
              <a:rPr lang="ru-RU" dirty="0" err="1"/>
              <a:t>робітничої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 </a:t>
            </a:r>
            <a:r>
              <a:rPr lang="ru-RU" dirty="0" err="1"/>
              <a:t>Німеччини</a:t>
            </a:r>
            <a:r>
              <a:rPr lang="ru-RU" dirty="0"/>
              <a:t> . Столяр </a:t>
            </a:r>
            <a:r>
              <a:rPr lang="ru-RU" dirty="0" err="1"/>
              <a:t>Йоганн</a:t>
            </a:r>
            <a:r>
              <a:rPr lang="ru-RU" dirty="0"/>
              <a:t> Георг </a:t>
            </a:r>
            <a:r>
              <a:rPr lang="ru-RU" dirty="0" err="1"/>
              <a:t>Ельзер</a:t>
            </a:r>
            <a:r>
              <a:rPr lang="ru-RU" dirty="0"/>
              <a:t> </a:t>
            </a:r>
            <a:r>
              <a:rPr lang="ru-RU" dirty="0" err="1"/>
              <a:t>вмонтував</a:t>
            </a:r>
            <a:r>
              <a:rPr lang="ru-RU" dirty="0"/>
              <a:t> </a:t>
            </a:r>
            <a:r>
              <a:rPr lang="ru-RU" dirty="0" err="1"/>
              <a:t>саморобний</a:t>
            </a:r>
            <a:r>
              <a:rPr lang="ru-RU" dirty="0"/>
              <a:t> </a:t>
            </a:r>
            <a:r>
              <a:rPr lang="ru-RU" dirty="0" err="1"/>
              <a:t>вибуховий</a:t>
            </a:r>
            <a:r>
              <a:rPr lang="ru-RU" dirty="0"/>
              <a:t> </a:t>
            </a:r>
            <a:r>
              <a:rPr lang="ru-RU" dirty="0" err="1"/>
              <a:t>пристрій</a:t>
            </a:r>
            <a:r>
              <a:rPr lang="ru-RU" dirty="0"/>
              <a:t> з </a:t>
            </a:r>
            <a:r>
              <a:rPr lang="ru-RU" dirty="0" err="1"/>
              <a:t>годинниковим</a:t>
            </a:r>
            <a:r>
              <a:rPr lang="ru-RU" dirty="0"/>
              <a:t> </a:t>
            </a:r>
            <a:r>
              <a:rPr lang="ru-RU" dirty="0" err="1"/>
              <a:t>механізмом</a:t>
            </a:r>
            <a:r>
              <a:rPr lang="ru-RU" dirty="0"/>
              <a:t> у колону , перед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встановлювали</a:t>
            </a:r>
            <a:r>
              <a:rPr lang="ru-RU" dirty="0"/>
              <a:t> трибуну для вождя.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вибуху</a:t>
            </a:r>
            <a:r>
              <a:rPr lang="ru-RU" dirty="0"/>
              <a:t> 8 людей </a:t>
            </a:r>
            <a:r>
              <a:rPr lang="ru-RU" dirty="0" err="1"/>
              <a:t>було</a:t>
            </a:r>
            <a:r>
              <a:rPr lang="ru-RU" dirty="0"/>
              <a:t> вбито і 63 поранено.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Гітлера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постраждалих</a:t>
            </a:r>
            <a:r>
              <a:rPr lang="ru-RU" dirty="0"/>
              <a:t> не </a:t>
            </a:r>
            <a:r>
              <a:rPr lang="ru-RU" dirty="0" err="1"/>
              <a:t>виявилося</a:t>
            </a:r>
            <a:r>
              <a:rPr lang="ru-RU" dirty="0"/>
              <a:t>. Фюрер , </a:t>
            </a:r>
            <a:r>
              <a:rPr lang="ru-RU" dirty="0" err="1"/>
              <a:t>обмежившись</a:t>
            </a:r>
            <a:r>
              <a:rPr lang="ru-RU" dirty="0"/>
              <a:t> на </a:t>
            </a:r>
            <a:r>
              <a:rPr lang="ru-RU" dirty="0" err="1"/>
              <a:t>цей</a:t>
            </a:r>
            <a:r>
              <a:rPr lang="ru-RU" dirty="0"/>
              <a:t> раз коротким </a:t>
            </a:r>
            <a:r>
              <a:rPr lang="ru-RU" dirty="0" err="1"/>
              <a:t>привітанням</a:t>
            </a:r>
            <a:r>
              <a:rPr lang="ru-RU" dirty="0"/>
              <a:t> на адресу </a:t>
            </a:r>
            <a:r>
              <a:rPr lang="ru-RU" dirty="0" err="1"/>
              <a:t>присутніх</a:t>
            </a:r>
            <a:r>
              <a:rPr lang="ru-RU" dirty="0"/>
              <a:t> , покинув зал за </a:t>
            </a:r>
            <a:r>
              <a:rPr lang="ru-RU" dirty="0" err="1"/>
              <a:t>сім</a:t>
            </a:r>
            <a:r>
              <a:rPr lang="ru-RU" dirty="0"/>
              <a:t> </a:t>
            </a:r>
            <a:r>
              <a:rPr lang="ru-RU" dirty="0" err="1"/>
              <a:t>хвилин</a:t>
            </a:r>
            <a:r>
              <a:rPr lang="ru-RU" dirty="0"/>
              <a:t> до </a:t>
            </a:r>
            <a:r>
              <a:rPr lang="ru-RU" dirty="0" err="1" smtClean="0"/>
              <a:t>вибуху</a:t>
            </a:r>
            <a:r>
              <a:rPr lang="ru-RU" dirty="0" smtClean="0"/>
              <a:t>, </a:t>
            </a:r>
            <a:r>
              <a:rPr lang="ru-RU" dirty="0"/>
              <a:t>тому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повертатися</a:t>
            </a:r>
            <a:r>
              <a:rPr lang="ru-RU" dirty="0"/>
              <a:t> до </a:t>
            </a:r>
            <a:r>
              <a:rPr lang="ru-RU" dirty="0" err="1" smtClean="0"/>
              <a:t>Берліна</a:t>
            </a:r>
            <a:r>
              <a:rPr lang="ru-RU" dirty="0" smtClean="0"/>
              <a:t>. У </a:t>
            </a:r>
            <a:r>
              <a:rPr lang="ru-RU" dirty="0"/>
              <a:t>1944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Гітлера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організована</a:t>
            </a:r>
            <a:r>
              <a:rPr lang="ru-RU" dirty="0"/>
              <a:t> </a:t>
            </a:r>
            <a:r>
              <a:rPr lang="ru-RU" dirty="0" err="1"/>
              <a:t>змова</a:t>
            </a:r>
            <a:r>
              <a:rPr lang="ru-RU" dirty="0"/>
              <a:t> 20 </a:t>
            </a:r>
            <a:r>
              <a:rPr lang="ru-RU" dirty="0" err="1"/>
              <a:t>липня</a:t>
            </a:r>
            <a:r>
              <a:rPr lang="ru-RU" dirty="0"/>
              <a:t>, метою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фізичне</a:t>
            </a:r>
            <a:r>
              <a:rPr lang="ru-RU" dirty="0"/>
              <a:t> </a:t>
            </a:r>
            <a:r>
              <a:rPr lang="ru-RU" dirty="0" err="1"/>
              <a:t>усунення</a:t>
            </a:r>
            <a:r>
              <a:rPr lang="ru-RU" dirty="0"/>
              <a:t> і </a:t>
            </a:r>
            <a:r>
              <a:rPr lang="ru-RU" dirty="0" err="1"/>
              <a:t>укладення</a:t>
            </a:r>
            <a:r>
              <a:rPr lang="ru-RU" dirty="0"/>
              <a:t> миру з </a:t>
            </a:r>
            <a:r>
              <a:rPr lang="ru-RU" dirty="0" err="1"/>
              <a:t>наступаючими</a:t>
            </a:r>
            <a:r>
              <a:rPr lang="ru-RU" dirty="0"/>
              <a:t> </a:t>
            </a:r>
            <a:r>
              <a:rPr lang="ru-RU" dirty="0" err="1"/>
              <a:t>союзними</a:t>
            </a:r>
            <a:r>
              <a:rPr lang="ru-RU" dirty="0"/>
              <a:t> </a:t>
            </a:r>
            <a:r>
              <a:rPr lang="ru-RU" dirty="0" err="1" smtClean="0"/>
              <a:t>військами</a:t>
            </a:r>
            <a:r>
              <a:rPr lang="ru-RU" dirty="0" smtClean="0"/>
              <a:t>. При </a:t>
            </a:r>
            <a:r>
              <a:rPr lang="ru-RU" dirty="0" err="1"/>
              <a:t>вибуху</a:t>
            </a:r>
            <a:r>
              <a:rPr lang="ru-RU" dirty="0"/>
              <a:t> бомби , </a:t>
            </a:r>
            <a:r>
              <a:rPr lang="ru-RU" dirty="0" err="1"/>
              <a:t>загинули</a:t>
            </a:r>
            <a:r>
              <a:rPr lang="ru-RU" dirty="0"/>
              <a:t> 4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r>
              <a:rPr lang="ru-RU" dirty="0" err="1"/>
              <a:t>Гітлер</a:t>
            </a:r>
            <a:r>
              <a:rPr lang="ru-RU" dirty="0"/>
              <a:t> </a:t>
            </a:r>
            <a:r>
              <a:rPr lang="ru-RU" dirty="0" err="1"/>
              <a:t>залишився</a:t>
            </a:r>
            <a:r>
              <a:rPr lang="ru-RU" dirty="0"/>
              <a:t> </a:t>
            </a:r>
            <a:r>
              <a:rPr lang="ru-RU" dirty="0" err="1"/>
              <a:t>живий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замаху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не в </a:t>
            </a:r>
            <a:r>
              <a:rPr lang="ru-RU" dirty="0" err="1"/>
              <a:t>змозі</a:t>
            </a:r>
            <a:r>
              <a:rPr lang="ru-RU" dirty="0"/>
              <a:t> </a:t>
            </a:r>
            <a:r>
              <a:rPr lang="ru-RU" dirty="0" err="1"/>
              <a:t>перебувати</a:t>
            </a:r>
            <a:r>
              <a:rPr lang="ru-RU" dirty="0"/>
              <a:t> </a:t>
            </a:r>
            <a:r>
              <a:rPr lang="ru-RU" dirty="0" err="1"/>
              <a:t>цілий</a:t>
            </a:r>
            <a:r>
              <a:rPr lang="ru-RU" dirty="0"/>
              <a:t> день на ногах , так як з </a:t>
            </a:r>
            <a:r>
              <a:rPr lang="ru-RU" dirty="0" err="1"/>
              <a:t>ніг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витягнуто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100 </a:t>
            </a:r>
            <a:r>
              <a:rPr lang="ru-RU" dirty="0" err="1"/>
              <a:t>осколків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, у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вивих</a:t>
            </a:r>
            <a:r>
              <a:rPr lang="ru-RU" dirty="0"/>
              <a:t> </a:t>
            </a:r>
            <a:r>
              <a:rPr lang="ru-RU" dirty="0" err="1"/>
              <a:t>правої</a:t>
            </a:r>
            <a:r>
              <a:rPr lang="ru-RU" dirty="0"/>
              <a:t> руки, </a:t>
            </a:r>
            <a:r>
              <a:rPr lang="ru-RU" dirty="0" err="1"/>
              <a:t>волосся</a:t>
            </a:r>
            <a:r>
              <a:rPr lang="ru-RU" dirty="0"/>
              <a:t> на </a:t>
            </a:r>
            <a:r>
              <a:rPr lang="ru-RU" dirty="0" err="1"/>
              <a:t>потилиці</a:t>
            </a:r>
            <a:r>
              <a:rPr lang="ru-RU" dirty="0"/>
              <a:t> </a:t>
            </a:r>
            <a:r>
              <a:rPr lang="ru-RU" dirty="0" err="1"/>
              <a:t>обпалені</a:t>
            </a:r>
            <a:r>
              <a:rPr lang="ru-RU" dirty="0"/>
              <a:t> і </a:t>
            </a:r>
            <a:r>
              <a:rPr lang="ru-RU" dirty="0" err="1"/>
              <a:t>пошкоджені</a:t>
            </a:r>
            <a:r>
              <a:rPr lang="ru-RU" dirty="0"/>
              <a:t> </a:t>
            </a:r>
            <a:r>
              <a:rPr lang="ru-RU" dirty="0" err="1"/>
              <a:t>барабанні</a:t>
            </a:r>
            <a:r>
              <a:rPr lang="ru-RU" dirty="0"/>
              <a:t> </a:t>
            </a:r>
            <a:r>
              <a:rPr lang="ru-RU" dirty="0" err="1"/>
              <a:t>перетинки</a:t>
            </a:r>
            <a:r>
              <a:rPr lang="ru-RU" dirty="0"/>
              <a:t>. На праве </a:t>
            </a:r>
            <a:r>
              <a:rPr lang="ru-RU" dirty="0" err="1"/>
              <a:t>вухо</a:t>
            </a:r>
            <a:r>
              <a:rPr lang="ru-RU" dirty="0"/>
              <a:t> </a:t>
            </a:r>
            <a:r>
              <a:rPr lang="ru-RU" dirty="0" err="1"/>
              <a:t>тимчасово</a:t>
            </a:r>
            <a:r>
              <a:rPr lang="ru-RU" dirty="0"/>
              <a:t> </a:t>
            </a:r>
            <a:r>
              <a:rPr lang="ru-RU" dirty="0" err="1"/>
              <a:t>оглух</a:t>
            </a:r>
            <a:r>
              <a:rPr lang="ru-RU" dirty="0"/>
              <a:t> 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/>
              <a:t>наказав </a:t>
            </a:r>
            <a:r>
              <a:rPr lang="ru-RU" dirty="0" err="1"/>
              <a:t>перетворити</a:t>
            </a:r>
            <a:r>
              <a:rPr lang="ru-RU" dirty="0"/>
              <a:t> страту </a:t>
            </a:r>
            <a:r>
              <a:rPr lang="ru-RU" dirty="0" err="1"/>
              <a:t>змовників</a:t>
            </a:r>
            <a:r>
              <a:rPr lang="ru-RU" dirty="0"/>
              <a:t> в </a:t>
            </a:r>
            <a:r>
              <a:rPr lang="ru-RU" dirty="0" err="1"/>
              <a:t>принизливі</a:t>
            </a:r>
            <a:r>
              <a:rPr lang="ru-RU" dirty="0"/>
              <a:t> муки , </a:t>
            </a:r>
            <a:r>
              <a:rPr lang="ru-RU" dirty="0" err="1"/>
              <a:t>зняти</a:t>
            </a:r>
            <a:r>
              <a:rPr lang="ru-RU" dirty="0"/>
              <a:t> </a:t>
            </a:r>
            <a:r>
              <a:rPr lang="ru-RU" dirty="0" err="1"/>
              <a:t>фільм</a:t>
            </a:r>
            <a:r>
              <a:rPr lang="ru-RU" dirty="0"/>
              <a:t> і </a:t>
            </a:r>
            <a:r>
              <a:rPr lang="ru-RU" dirty="0" err="1"/>
              <a:t>сфотографувати</a:t>
            </a:r>
            <a:r>
              <a:rPr lang="ru-RU" dirty="0"/>
              <a:t>. </a:t>
            </a:r>
            <a:r>
              <a:rPr lang="ru-RU" dirty="0" err="1"/>
              <a:t>Згодом</a:t>
            </a:r>
            <a:r>
              <a:rPr lang="ru-RU" dirty="0"/>
              <a:t> сам </a:t>
            </a:r>
            <a:r>
              <a:rPr lang="ru-RU" dirty="0" err="1"/>
              <a:t>особисто</a:t>
            </a:r>
            <a:r>
              <a:rPr lang="ru-RU" dirty="0"/>
              <a:t> </a:t>
            </a:r>
            <a:r>
              <a:rPr lang="ru-RU" dirty="0" err="1"/>
              <a:t>дивився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фільм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8504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Click="0" advTm="90000">
        <p14:reveal/>
      </p:transition>
    </mc:Choice>
    <mc:Fallback>
      <p:transition spd="slow" advClick="0" advTm="9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59855"/>
            <a:ext cx="9609668" cy="476518"/>
          </a:xfrm>
        </p:spPr>
        <p:txBody>
          <a:bodyPr>
            <a:noAutofit/>
          </a:bodyPr>
          <a:lstStyle/>
          <a:p>
            <a:r>
              <a:rPr lang="uk-UA" dirty="0" smtClean="0"/>
              <a:t>Смерть Гітлера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1" y="1352282"/>
            <a:ext cx="9609668" cy="4285499"/>
          </a:xfrm>
        </p:spPr>
        <p:txBody>
          <a:bodyPr>
            <a:noAutofit/>
          </a:bodyPr>
          <a:lstStyle/>
          <a:p>
            <a:pPr algn="just"/>
            <a:r>
              <a:rPr lang="ru-RU" dirty="0" err="1" smtClean="0"/>
              <a:t>Немає</a:t>
            </a:r>
            <a:r>
              <a:rPr lang="ru-RU" dirty="0" smtClean="0"/>
              <a:t> </a:t>
            </a:r>
            <a:r>
              <a:rPr lang="ru-RU" dirty="0" err="1"/>
              <a:t>жодних</a:t>
            </a:r>
            <a:r>
              <a:rPr lang="ru-RU" dirty="0"/>
              <a:t> </a:t>
            </a:r>
            <a:r>
              <a:rPr lang="ru-RU" dirty="0" err="1"/>
              <a:t>сумнівів</a:t>
            </a:r>
            <a:r>
              <a:rPr lang="ru-RU" dirty="0"/>
              <a:t> у </a:t>
            </a:r>
            <a:r>
              <a:rPr lang="ru-RU" dirty="0" smtClean="0"/>
              <a:t>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Гітлер</a:t>
            </a:r>
            <a:r>
              <a:rPr lang="ru-RU" dirty="0"/>
              <a:t> </a:t>
            </a:r>
            <a:r>
              <a:rPr lang="ru-RU" dirty="0" err="1" smtClean="0"/>
              <a:t>застрелився</a:t>
            </a:r>
            <a:r>
              <a:rPr lang="ru-RU" dirty="0" smtClean="0"/>
              <a:t>. За </a:t>
            </a:r>
            <a:r>
              <a:rPr lang="ru-RU" dirty="0" err="1"/>
              <a:t>свідченнями</a:t>
            </a:r>
            <a:r>
              <a:rPr lang="ru-RU" dirty="0"/>
              <a:t> </a:t>
            </a:r>
            <a:r>
              <a:rPr lang="ru-RU" dirty="0" err="1" smtClean="0"/>
              <a:t>свідків</a:t>
            </a:r>
            <a:r>
              <a:rPr lang="ru-RU" dirty="0" smtClean="0"/>
              <a:t>, </a:t>
            </a:r>
            <a:r>
              <a:rPr lang="ru-RU" dirty="0" err="1"/>
              <a:t>допитаних</a:t>
            </a:r>
            <a:r>
              <a:rPr lang="ru-RU" dirty="0"/>
              <a:t> як </a:t>
            </a:r>
            <a:r>
              <a:rPr lang="ru-RU" dirty="0" err="1"/>
              <a:t>радянськими</a:t>
            </a:r>
            <a:r>
              <a:rPr lang="ru-RU" dirty="0"/>
              <a:t> органами </a:t>
            </a:r>
            <a:r>
              <a:rPr lang="ru-RU" dirty="0" err="1" smtClean="0"/>
              <a:t>контррозвідки</a:t>
            </a:r>
            <a:r>
              <a:rPr lang="ru-RU" dirty="0" smtClean="0"/>
              <a:t>, </a:t>
            </a:r>
            <a:r>
              <a:rPr lang="ru-RU" dirty="0"/>
              <a:t>так і </a:t>
            </a:r>
            <a:r>
              <a:rPr lang="ru-RU" dirty="0" err="1"/>
              <a:t>відповідними</a:t>
            </a:r>
            <a:r>
              <a:rPr lang="ru-RU" dirty="0"/>
              <a:t> службами </a:t>
            </a:r>
            <a:r>
              <a:rPr lang="ru-RU" dirty="0" err="1" smtClean="0"/>
              <a:t>союзників</a:t>
            </a:r>
            <a:r>
              <a:rPr lang="ru-RU" dirty="0" smtClean="0"/>
              <a:t>, </a:t>
            </a:r>
            <a:r>
              <a:rPr lang="ru-RU" dirty="0"/>
              <a:t>30 </a:t>
            </a:r>
            <a:r>
              <a:rPr lang="ru-RU" dirty="0" err="1"/>
              <a:t>квітня</a:t>
            </a:r>
            <a:r>
              <a:rPr lang="ru-RU" dirty="0"/>
              <a:t> 1945 р. в </a:t>
            </a:r>
            <a:r>
              <a:rPr lang="ru-RU" dirty="0" err="1"/>
              <a:t>оточеному</a:t>
            </a:r>
            <a:r>
              <a:rPr lang="ru-RU" dirty="0"/>
              <a:t> </a:t>
            </a:r>
            <a:r>
              <a:rPr lang="ru-RU" dirty="0" err="1"/>
              <a:t>радянськими</a:t>
            </a:r>
            <a:r>
              <a:rPr lang="ru-RU" dirty="0"/>
              <a:t> </a:t>
            </a:r>
            <a:r>
              <a:rPr lang="ru-RU" dirty="0" err="1"/>
              <a:t>військами</a:t>
            </a:r>
            <a:r>
              <a:rPr lang="ru-RU" dirty="0"/>
              <a:t> </a:t>
            </a:r>
            <a:r>
              <a:rPr lang="ru-RU" dirty="0" err="1"/>
              <a:t>Берліні</a:t>
            </a:r>
            <a:r>
              <a:rPr lang="ru-RU" dirty="0"/>
              <a:t> </a:t>
            </a:r>
            <a:r>
              <a:rPr lang="ru-RU" dirty="0" err="1"/>
              <a:t>Гітлер</a:t>
            </a:r>
            <a:r>
              <a:rPr lang="ru-RU" dirty="0"/>
              <a:t> разом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дружиною </a:t>
            </a:r>
            <a:r>
              <a:rPr lang="ru-RU" dirty="0" err="1"/>
              <a:t>Євою</a:t>
            </a:r>
            <a:r>
              <a:rPr lang="ru-RU" dirty="0"/>
              <a:t> Браун </a:t>
            </a:r>
            <a:r>
              <a:rPr lang="ru-RU" dirty="0" err="1"/>
              <a:t>покінчив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 smtClean="0"/>
              <a:t>самогубством</a:t>
            </a:r>
            <a:r>
              <a:rPr lang="ru-RU" dirty="0" smtClean="0"/>
              <a:t>, </a:t>
            </a:r>
            <a:r>
              <a:rPr lang="ru-RU" dirty="0" err="1"/>
              <a:t>попередньо</a:t>
            </a:r>
            <a:r>
              <a:rPr lang="ru-RU" dirty="0"/>
              <a:t> умертвивши </a:t>
            </a:r>
            <a:r>
              <a:rPr lang="ru-RU" dirty="0" err="1"/>
              <a:t>улюблену</a:t>
            </a:r>
            <a:r>
              <a:rPr lang="ru-RU" dirty="0"/>
              <a:t> собаку </a:t>
            </a:r>
            <a:r>
              <a:rPr lang="ru-RU" dirty="0" err="1" smtClean="0"/>
              <a:t>Блонді</a:t>
            </a:r>
            <a:r>
              <a:rPr lang="ru-RU" dirty="0" smtClean="0"/>
              <a:t>. </a:t>
            </a:r>
            <a:r>
              <a:rPr lang="ru-RU" dirty="0"/>
              <a:t>У </a:t>
            </a:r>
            <a:r>
              <a:rPr lang="ru-RU" dirty="0" err="1"/>
              <a:t>радянській</a:t>
            </a:r>
            <a:r>
              <a:rPr lang="ru-RU" dirty="0"/>
              <a:t> </a:t>
            </a:r>
            <a:r>
              <a:rPr lang="ru-RU" dirty="0" err="1"/>
              <a:t>історіографії</a:t>
            </a:r>
            <a:r>
              <a:rPr lang="ru-RU" dirty="0"/>
              <a:t> </a:t>
            </a:r>
            <a:r>
              <a:rPr lang="ru-RU" dirty="0" err="1"/>
              <a:t>утвердилася</a:t>
            </a:r>
            <a:r>
              <a:rPr lang="ru-RU" dirty="0"/>
              <a:t> точка </a:t>
            </a:r>
            <a:r>
              <a:rPr lang="ru-RU" dirty="0" err="1" smtClean="0"/>
              <a:t>зору</a:t>
            </a:r>
            <a:r>
              <a:rPr lang="ru-RU" dirty="0" smtClean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Гітлер</a:t>
            </a:r>
            <a:r>
              <a:rPr lang="ru-RU" dirty="0"/>
              <a:t> </a:t>
            </a:r>
            <a:r>
              <a:rPr lang="ru-RU" dirty="0" err="1"/>
              <a:t>прийняв</a:t>
            </a:r>
            <a:r>
              <a:rPr lang="ru-RU" dirty="0"/>
              <a:t> </a:t>
            </a:r>
            <a:r>
              <a:rPr lang="ru-RU" dirty="0" err="1"/>
              <a:t>отруту</a:t>
            </a:r>
            <a:r>
              <a:rPr lang="ru-RU" dirty="0"/>
              <a:t> ( </a:t>
            </a:r>
            <a:r>
              <a:rPr lang="ru-RU" dirty="0" err="1"/>
              <a:t>ціаністий</a:t>
            </a:r>
            <a:r>
              <a:rPr lang="ru-RU" dirty="0"/>
              <a:t> </a:t>
            </a:r>
            <a:r>
              <a:rPr lang="ru-RU" dirty="0" err="1"/>
              <a:t>калій</a:t>
            </a:r>
            <a:r>
              <a:rPr lang="ru-RU" dirty="0"/>
              <a:t> , як і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покінчили</a:t>
            </a:r>
            <a:r>
              <a:rPr lang="ru-RU" dirty="0"/>
              <a:t> з собою </a:t>
            </a:r>
            <a:r>
              <a:rPr lang="ru-RU" dirty="0" err="1"/>
              <a:t>нацистів</a:t>
            </a:r>
            <a:r>
              <a:rPr lang="ru-RU" dirty="0"/>
              <a:t> </a:t>
            </a:r>
            <a:r>
              <a:rPr lang="ru-RU" dirty="0" smtClean="0"/>
              <a:t>), </a:t>
            </a:r>
            <a:r>
              <a:rPr lang="ru-RU" dirty="0" err="1"/>
              <a:t>однак</a:t>
            </a:r>
            <a:r>
              <a:rPr lang="ru-RU" dirty="0"/>
              <a:t> , за </a:t>
            </a:r>
            <a:r>
              <a:rPr lang="ru-RU" dirty="0" err="1"/>
              <a:t>свідченнями</a:t>
            </a:r>
            <a:r>
              <a:rPr lang="ru-RU" dirty="0"/>
              <a:t> </a:t>
            </a:r>
            <a:r>
              <a:rPr lang="ru-RU" dirty="0" err="1" smtClean="0"/>
              <a:t>очевидців</a:t>
            </a:r>
            <a:r>
              <a:rPr lang="ru-RU" dirty="0" smtClean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застрелився</a:t>
            </a:r>
            <a:r>
              <a:rPr lang="ru-RU" dirty="0"/>
              <a:t>.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 smtClean="0"/>
              <a:t>версія</a:t>
            </a:r>
            <a:r>
              <a:rPr lang="ru-RU" dirty="0" smtClean="0"/>
              <a:t>,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 smtClean="0"/>
              <a:t>Гітлер</a:t>
            </a:r>
            <a:r>
              <a:rPr lang="ru-RU" dirty="0" smtClean="0"/>
              <a:t>, </a:t>
            </a:r>
            <a:r>
              <a:rPr lang="ru-RU" dirty="0"/>
              <a:t>взявши в рот і </a:t>
            </a:r>
            <a:r>
              <a:rPr lang="ru-RU" dirty="0" err="1"/>
              <a:t>розкусивши</a:t>
            </a:r>
            <a:r>
              <a:rPr lang="ru-RU" dirty="0"/>
              <a:t> ампулу з </a:t>
            </a:r>
            <a:r>
              <a:rPr lang="ru-RU" dirty="0" err="1" smtClean="0"/>
              <a:t>отрутою</a:t>
            </a:r>
            <a:r>
              <a:rPr lang="ru-RU" dirty="0" smtClean="0"/>
              <a:t>, </a:t>
            </a:r>
            <a:r>
              <a:rPr lang="ru-RU" dirty="0" err="1"/>
              <a:t>одночасно</a:t>
            </a:r>
            <a:r>
              <a:rPr lang="ru-RU" dirty="0"/>
              <a:t> </a:t>
            </a:r>
            <a:r>
              <a:rPr lang="ru-RU" dirty="0" err="1"/>
              <a:t>вистрілив</a:t>
            </a:r>
            <a:r>
              <a:rPr lang="ru-RU" dirty="0"/>
              <a:t> у себе з </a:t>
            </a:r>
            <a:r>
              <a:rPr lang="ru-RU" dirty="0" err="1"/>
              <a:t>пістолета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застосувавши</a:t>
            </a:r>
            <a:r>
              <a:rPr lang="ru-RU" dirty="0" smtClean="0"/>
              <a:t>, </a:t>
            </a:r>
            <a:r>
              <a:rPr lang="ru-RU" dirty="0"/>
              <a:t>таким </a:t>
            </a:r>
            <a:r>
              <a:rPr lang="ru-RU" dirty="0" smtClean="0"/>
              <a:t>чином, </a:t>
            </a:r>
            <a:r>
              <a:rPr lang="ru-RU" dirty="0" err="1"/>
              <a:t>обидва</a:t>
            </a:r>
            <a:r>
              <a:rPr lang="ru-RU" dirty="0"/>
              <a:t> </a:t>
            </a:r>
            <a:r>
              <a:rPr lang="ru-RU" dirty="0" err="1"/>
              <a:t>знаряддя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 smtClean="0"/>
              <a:t>). У </a:t>
            </a:r>
            <a:r>
              <a:rPr lang="ru-RU" dirty="0" err="1"/>
              <a:t>світі</a:t>
            </a:r>
            <a:r>
              <a:rPr lang="ru-RU" dirty="0"/>
              <a:t>, </a:t>
            </a:r>
            <a:r>
              <a:rPr lang="ru-RU" dirty="0" err="1" smtClean="0"/>
              <a:t>однак</a:t>
            </a:r>
            <a:r>
              <a:rPr lang="ru-RU" dirty="0" smtClean="0"/>
              <a:t>, </a:t>
            </a:r>
            <a:r>
              <a:rPr lang="ru-RU" dirty="0"/>
              <a:t>ходить популярна </a:t>
            </a:r>
            <a:r>
              <a:rPr lang="ru-RU" dirty="0" err="1"/>
              <a:t>міська</a:t>
            </a:r>
            <a:r>
              <a:rPr lang="ru-RU" dirty="0"/>
              <a:t> </a:t>
            </a:r>
            <a:r>
              <a:rPr lang="ru-RU" dirty="0" smtClean="0"/>
              <a:t>легенда,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бункері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знайдені</a:t>
            </a:r>
            <a:r>
              <a:rPr lang="ru-RU" dirty="0"/>
              <a:t> </a:t>
            </a:r>
            <a:r>
              <a:rPr lang="ru-RU" dirty="0" err="1"/>
              <a:t>трупи</a:t>
            </a:r>
            <a:r>
              <a:rPr lang="ru-RU" dirty="0"/>
              <a:t> </a:t>
            </a:r>
            <a:r>
              <a:rPr lang="ru-RU" dirty="0" err="1"/>
              <a:t>двійників</a:t>
            </a:r>
            <a:r>
              <a:rPr lang="ru-RU" dirty="0"/>
              <a:t> </a:t>
            </a:r>
            <a:r>
              <a:rPr lang="ru-RU" dirty="0" err="1"/>
              <a:t>Гітлера</a:t>
            </a:r>
            <a:r>
              <a:rPr lang="ru-RU" dirty="0"/>
              <a:t> 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 smtClean="0"/>
              <a:t>дружини</a:t>
            </a:r>
            <a:r>
              <a:rPr lang="ru-RU" dirty="0" smtClean="0"/>
              <a:t>, </a:t>
            </a:r>
            <a:r>
              <a:rPr lang="ru-RU" dirty="0"/>
              <a:t>а сам фюрер з дружиною </a:t>
            </a:r>
            <a:r>
              <a:rPr lang="ru-RU" dirty="0" err="1"/>
              <a:t>нібито</a:t>
            </a:r>
            <a:r>
              <a:rPr lang="ru-RU" dirty="0"/>
              <a:t> </a:t>
            </a:r>
            <a:r>
              <a:rPr lang="ru-RU" dirty="0" err="1"/>
              <a:t>зник</a:t>
            </a:r>
            <a:r>
              <a:rPr lang="ru-RU" dirty="0"/>
              <a:t> у </a:t>
            </a:r>
            <a:r>
              <a:rPr lang="ru-RU" dirty="0" err="1" smtClean="0"/>
              <a:t>Аргентині</a:t>
            </a:r>
            <a:r>
              <a:rPr lang="ru-RU" dirty="0" smtClean="0"/>
              <a:t>, </a:t>
            </a:r>
            <a:r>
              <a:rPr lang="ru-RU" dirty="0"/>
              <a:t>де вони дожили </a:t>
            </a:r>
            <a:r>
              <a:rPr lang="ru-RU" dirty="0" err="1"/>
              <a:t>спокійно</a:t>
            </a:r>
            <a:r>
              <a:rPr lang="ru-RU" dirty="0"/>
              <a:t> до </a:t>
            </a:r>
            <a:r>
              <a:rPr lang="ru-RU" dirty="0" err="1"/>
              <a:t>кінця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днів</a:t>
            </a:r>
            <a:r>
              <a:rPr lang="ru-RU" dirty="0"/>
              <a:t>. </a:t>
            </a:r>
            <a:r>
              <a:rPr lang="ru-RU" dirty="0" err="1"/>
              <a:t>Подібні</a:t>
            </a:r>
            <a:r>
              <a:rPr lang="ru-RU" dirty="0"/>
              <a:t> </a:t>
            </a:r>
            <a:r>
              <a:rPr lang="ru-RU" dirty="0" err="1"/>
              <a:t>версії</a:t>
            </a:r>
            <a:r>
              <a:rPr lang="ru-RU" dirty="0"/>
              <a:t> </a:t>
            </a:r>
            <a:r>
              <a:rPr lang="ru-RU" dirty="0" err="1"/>
              <a:t>висуваються</a:t>
            </a:r>
            <a:r>
              <a:rPr lang="ru-RU" dirty="0"/>
              <a:t> і </a:t>
            </a:r>
            <a:r>
              <a:rPr lang="ru-RU" dirty="0" err="1"/>
              <a:t>доводяться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деякими</a:t>
            </a:r>
            <a:r>
              <a:rPr lang="ru-RU" dirty="0"/>
              <a:t> </a:t>
            </a:r>
            <a:r>
              <a:rPr lang="ru-RU" dirty="0" err="1" smtClean="0"/>
              <a:t>істориками</a:t>
            </a:r>
            <a:r>
              <a:rPr lang="ru-RU" dirty="0" smtClean="0"/>
              <a:t>, </a:t>
            </a:r>
            <a:r>
              <a:rPr lang="ru-RU" dirty="0"/>
              <a:t>в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складаються</a:t>
            </a:r>
            <a:r>
              <a:rPr lang="ru-RU" dirty="0"/>
              <a:t> </a:t>
            </a:r>
            <a:r>
              <a:rPr lang="ru-RU" dirty="0" err="1"/>
              <a:t>британці</a:t>
            </a:r>
            <a:r>
              <a:rPr lang="ru-RU" dirty="0"/>
              <a:t> </a:t>
            </a:r>
            <a:r>
              <a:rPr lang="ru-RU" dirty="0" err="1"/>
              <a:t>Джерард</a:t>
            </a:r>
            <a:r>
              <a:rPr lang="ru-RU" dirty="0"/>
              <a:t> </a:t>
            </a:r>
            <a:r>
              <a:rPr lang="ru-RU" dirty="0" err="1"/>
              <a:t>Вільямс</a:t>
            </a:r>
            <a:r>
              <a:rPr lang="ru-RU" dirty="0"/>
              <a:t> і </a:t>
            </a:r>
            <a:r>
              <a:rPr lang="ru-RU" dirty="0" err="1"/>
              <a:t>Саймон</a:t>
            </a:r>
            <a:r>
              <a:rPr lang="ru-RU" dirty="0"/>
              <a:t> </a:t>
            </a:r>
            <a:r>
              <a:rPr lang="ru-RU" dirty="0" err="1"/>
              <a:t>Данстен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офіційна</a:t>
            </a:r>
            <a:r>
              <a:rPr lang="ru-RU" dirty="0"/>
              <a:t> наука </a:t>
            </a:r>
            <a:r>
              <a:rPr lang="ru-RU" dirty="0" err="1"/>
              <a:t>відкидає</a:t>
            </a:r>
            <a:r>
              <a:rPr lang="ru-RU" dirty="0"/>
              <a:t> </a:t>
            </a:r>
            <a:r>
              <a:rPr lang="ru-RU" dirty="0" err="1"/>
              <a:t>подібні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2582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Click="0" advTm="90000">
        <p14:reveal/>
      </p:transition>
    </mc:Choice>
    <mc:Fallback>
      <p:transition spd="slow" advClick="0" advTm="9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77" y="999052"/>
            <a:ext cx="6191250" cy="47053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837" y="999052"/>
            <a:ext cx="3738361" cy="47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80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Click="0" advTm="20000">
        <p14:reveal/>
      </p:transition>
    </mc:Choice>
    <mc:Fallback>
      <p:transition spd="slow" advClick="0" advTm="20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1079500"/>
            <a:ext cx="65024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8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Click="0" advTm="20000">
        <p14:reveal/>
      </p:transition>
    </mc:Choice>
    <mc:Fallback>
      <p:transition spd="slow" advClick="0" advTm="2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06582"/>
            <a:ext cx="9609668" cy="623453"/>
          </a:xfrm>
        </p:spPr>
        <p:txBody>
          <a:bodyPr>
            <a:normAutofit/>
          </a:bodyPr>
          <a:lstStyle/>
          <a:p>
            <a:r>
              <a:rPr lang="uk-UA" dirty="0" smtClean="0"/>
              <a:t> Біографія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2" y="1648691"/>
            <a:ext cx="7449353" cy="396138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Адольф </a:t>
            </a:r>
            <a:r>
              <a:rPr lang="ru-RU" dirty="0" err="1"/>
              <a:t>Гітлер</a:t>
            </a:r>
            <a:r>
              <a:rPr lang="ru-RU" dirty="0"/>
              <a:t> </a:t>
            </a:r>
            <a:r>
              <a:rPr lang="ru-RU" dirty="0" err="1"/>
              <a:t>народився</a:t>
            </a:r>
            <a:r>
              <a:rPr lang="ru-RU" dirty="0"/>
              <a:t> 20 </a:t>
            </a:r>
            <a:r>
              <a:rPr lang="ru-RU" dirty="0" err="1"/>
              <a:t>квітня</a:t>
            </a:r>
            <a:r>
              <a:rPr lang="ru-RU" dirty="0"/>
              <a:t> 1889 в </a:t>
            </a:r>
            <a:r>
              <a:rPr lang="ru-RU" dirty="0" err="1"/>
              <a:t>Браунау</a:t>
            </a:r>
            <a:r>
              <a:rPr lang="ru-RU" dirty="0"/>
              <a:t> (Австро-</a:t>
            </a:r>
            <a:r>
              <a:rPr lang="ru-RU" dirty="0" err="1"/>
              <a:t>Угорщина</a:t>
            </a:r>
            <a:r>
              <a:rPr lang="ru-RU" dirty="0"/>
              <a:t>). </a:t>
            </a:r>
            <a:r>
              <a:rPr lang="ru-RU" dirty="0" err="1"/>
              <a:t>Батько</a:t>
            </a:r>
            <a:r>
              <a:rPr lang="ru-RU" dirty="0"/>
              <a:t> </a:t>
            </a:r>
            <a:r>
              <a:rPr lang="ru-RU" dirty="0" err="1"/>
              <a:t>Гітлера</a:t>
            </a:r>
            <a:r>
              <a:rPr lang="ru-RU" dirty="0"/>
              <a:t> </a:t>
            </a:r>
            <a:r>
              <a:rPr lang="ru-RU" dirty="0" err="1"/>
              <a:t>Алоїс</a:t>
            </a:r>
            <a:r>
              <a:rPr lang="ru-RU" dirty="0"/>
              <a:t> носив </a:t>
            </a:r>
            <a:r>
              <a:rPr lang="ru-RU" dirty="0" err="1"/>
              <a:t>прізвище</a:t>
            </a:r>
            <a:r>
              <a:rPr lang="ru-RU" dirty="0"/>
              <a:t> </a:t>
            </a:r>
            <a:r>
              <a:rPr lang="ru-RU" dirty="0" err="1"/>
              <a:t>матері</a:t>
            </a:r>
            <a:r>
              <a:rPr lang="ru-RU" dirty="0"/>
              <a:t> - </a:t>
            </a:r>
            <a:r>
              <a:rPr lang="ru-RU" dirty="0" err="1"/>
              <a:t>Шикльгрубер</a:t>
            </a:r>
            <a:r>
              <a:rPr lang="ru-RU" dirty="0"/>
              <a:t> (батьки </a:t>
            </a:r>
            <a:r>
              <a:rPr lang="ru-RU" dirty="0" err="1"/>
              <a:t>ще</a:t>
            </a:r>
            <a:r>
              <a:rPr lang="ru-RU" dirty="0"/>
              <a:t> не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одружені</a:t>
            </a:r>
            <a:r>
              <a:rPr lang="ru-RU" dirty="0"/>
              <a:t>), а в 1877 взяв </a:t>
            </a:r>
            <a:r>
              <a:rPr lang="ru-RU" dirty="0" err="1"/>
              <a:t>прізвище</a:t>
            </a:r>
            <a:r>
              <a:rPr lang="ru-RU" dirty="0"/>
              <a:t> батька - </a:t>
            </a:r>
            <a:r>
              <a:rPr lang="ru-RU" dirty="0" err="1"/>
              <a:t>Гітлер.Алоїс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тричі</a:t>
            </a:r>
            <a:r>
              <a:rPr lang="ru-RU" dirty="0"/>
              <a:t> </a:t>
            </a:r>
            <a:r>
              <a:rPr lang="ru-RU" dirty="0" err="1"/>
              <a:t>одружений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третя</a:t>
            </a:r>
            <a:r>
              <a:rPr lang="ru-RU" dirty="0"/>
              <a:t> дружина, Клара (</a:t>
            </a:r>
            <a:r>
              <a:rPr lang="ru-RU" dirty="0" err="1"/>
              <a:t>уроджена</a:t>
            </a:r>
            <a:r>
              <a:rPr lang="ru-RU" dirty="0"/>
              <a:t> </a:t>
            </a:r>
            <a:r>
              <a:rPr lang="ru-RU" dirty="0" err="1"/>
              <a:t>Пельцль</a:t>
            </a:r>
            <a:r>
              <a:rPr lang="ru-RU" dirty="0"/>
              <a:t>), </a:t>
            </a:r>
            <a:r>
              <a:rPr lang="ru-RU" dirty="0" err="1"/>
              <a:t>була</a:t>
            </a:r>
            <a:r>
              <a:rPr lang="ru-RU" dirty="0"/>
              <a:t> на 23 роки </a:t>
            </a:r>
            <a:r>
              <a:rPr lang="ru-RU" dirty="0" err="1"/>
              <a:t>молодший</a:t>
            </a:r>
            <a:r>
              <a:rPr lang="ru-RU" dirty="0"/>
              <a:t>, вона народила </a:t>
            </a:r>
            <a:r>
              <a:rPr lang="ru-RU" dirty="0" err="1"/>
              <a:t>п'ятьох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,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двоє</a:t>
            </a:r>
            <a:r>
              <a:rPr lang="ru-RU" dirty="0"/>
              <a:t> дожили до </a:t>
            </a:r>
            <a:r>
              <a:rPr lang="ru-RU" dirty="0" err="1"/>
              <a:t>зрілого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: Адольф 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молодша</a:t>
            </a:r>
            <a:r>
              <a:rPr lang="ru-RU" dirty="0"/>
              <a:t> сестра </a:t>
            </a:r>
            <a:r>
              <a:rPr lang="ru-RU" dirty="0" err="1"/>
              <a:t>Паула</a:t>
            </a:r>
            <a:r>
              <a:rPr lang="ru-RU" dirty="0"/>
              <a:t> (померла в 1960).В </a:t>
            </a:r>
            <a:r>
              <a:rPr lang="ru-RU" dirty="0" err="1"/>
              <a:t>юності</a:t>
            </a:r>
            <a:r>
              <a:rPr lang="ru-RU" dirty="0"/>
              <a:t> з </a:t>
            </a:r>
            <a:r>
              <a:rPr lang="ru-RU" dirty="0" err="1"/>
              <a:t>музичних</a:t>
            </a:r>
            <a:r>
              <a:rPr lang="ru-RU" dirty="0"/>
              <a:t> і </a:t>
            </a:r>
            <a:r>
              <a:rPr lang="ru-RU" dirty="0" err="1"/>
              <a:t>літературних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вважав</a:t>
            </a:r>
            <a:r>
              <a:rPr lang="ru-RU" dirty="0"/>
              <a:t> за </a:t>
            </a:r>
            <a:r>
              <a:rPr lang="ru-RU" dirty="0" err="1"/>
              <a:t>краще</a:t>
            </a:r>
            <a:r>
              <a:rPr lang="ru-RU" dirty="0"/>
              <a:t> опери Вагнера, </a:t>
            </a:r>
            <a:r>
              <a:rPr lang="ru-RU" dirty="0" err="1"/>
              <a:t>німецьку</a:t>
            </a:r>
            <a:r>
              <a:rPr lang="ru-RU" dirty="0"/>
              <a:t> </a:t>
            </a:r>
            <a:r>
              <a:rPr lang="ru-RU" dirty="0" err="1"/>
              <a:t>міфологію</a:t>
            </a:r>
            <a:r>
              <a:rPr lang="ru-RU" dirty="0"/>
              <a:t> і </a:t>
            </a:r>
            <a:r>
              <a:rPr lang="ru-RU" dirty="0" err="1"/>
              <a:t>пригодницькі</a:t>
            </a:r>
            <a:r>
              <a:rPr lang="ru-RU" dirty="0"/>
              <a:t> </a:t>
            </a:r>
            <a:r>
              <a:rPr lang="ru-RU" dirty="0" err="1"/>
              <a:t>романи</a:t>
            </a:r>
            <a:r>
              <a:rPr lang="ru-RU" dirty="0"/>
              <a:t> Карла Мая; </a:t>
            </a:r>
            <a:r>
              <a:rPr lang="ru-RU" dirty="0" err="1"/>
              <a:t>улюбленим</a:t>
            </a:r>
            <a:r>
              <a:rPr lang="ru-RU" dirty="0"/>
              <a:t> композитором </a:t>
            </a:r>
            <a:r>
              <a:rPr lang="ru-RU" dirty="0" err="1"/>
              <a:t>дорослого</a:t>
            </a:r>
            <a:r>
              <a:rPr lang="ru-RU" dirty="0"/>
              <a:t> </a:t>
            </a:r>
            <a:r>
              <a:rPr lang="ru-RU" dirty="0" err="1"/>
              <a:t>Гітлера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Вагнер, </a:t>
            </a:r>
            <a:r>
              <a:rPr lang="ru-RU" dirty="0" err="1"/>
              <a:t>улюбленим</a:t>
            </a:r>
            <a:r>
              <a:rPr lang="ru-RU" dirty="0"/>
              <a:t> </a:t>
            </a:r>
            <a:r>
              <a:rPr lang="ru-RU" dirty="0" err="1"/>
              <a:t>фільмом</a:t>
            </a:r>
            <a:r>
              <a:rPr lang="ru-RU" dirty="0"/>
              <a:t> - </a:t>
            </a:r>
            <a:r>
              <a:rPr lang="ru-RU" dirty="0" err="1"/>
              <a:t>Кінг</a:t>
            </a:r>
            <a:r>
              <a:rPr lang="ru-RU" dirty="0"/>
              <a:t> </a:t>
            </a:r>
            <a:r>
              <a:rPr lang="ru-RU" dirty="0" err="1"/>
              <a:t>Конг</a:t>
            </a:r>
            <a:r>
              <a:rPr lang="ru-RU" dirty="0" smtClean="0"/>
              <a:t>. Хлопчиком </a:t>
            </a:r>
            <a:r>
              <a:rPr lang="ru-RU" dirty="0" err="1"/>
              <a:t>Гітлер</a:t>
            </a:r>
            <a:r>
              <a:rPr lang="ru-RU" dirty="0"/>
              <a:t> любив </a:t>
            </a:r>
            <a:r>
              <a:rPr lang="ru-RU" dirty="0" err="1"/>
              <a:t>тістечка</a:t>
            </a:r>
            <a:r>
              <a:rPr lang="ru-RU" dirty="0"/>
              <a:t> та </a:t>
            </a:r>
            <a:r>
              <a:rPr lang="ru-RU" dirty="0" err="1"/>
              <a:t>пікніки</a:t>
            </a:r>
            <a:r>
              <a:rPr lang="ru-RU" dirty="0"/>
              <a:t>, </a:t>
            </a:r>
            <a:r>
              <a:rPr lang="ru-RU" dirty="0" err="1"/>
              <a:t>довгі</a:t>
            </a:r>
            <a:r>
              <a:rPr lang="ru-RU" dirty="0"/>
              <a:t> </a:t>
            </a:r>
            <a:r>
              <a:rPr lang="ru-RU" dirty="0" err="1"/>
              <a:t>розмови</a:t>
            </a:r>
            <a:r>
              <a:rPr lang="ru-RU" dirty="0"/>
              <a:t> за </a:t>
            </a:r>
            <a:r>
              <a:rPr lang="ru-RU" dirty="0" err="1"/>
              <a:t>північ</a:t>
            </a:r>
            <a:r>
              <a:rPr lang="ru-RU" dirty="0"/>
              <a:t>, любив </a:t>
            </a:r>
            <a:r>
              <a:rPr lang="ru-RU" dirty="0" err="1"/>
              <a:t>дивитися</a:t>
            </a:r>
            <a:r>
              <a:rPr lang="ru-RU" dirty="0"/>
              <a:t> на </a:t>
            </a:r>
            <a:r>
              <a:rPr lang="ru-RU" dirty="0" err="1"/>
              <a:t>красивих</a:t>
            </a:r>
            <a:r>
              <a:rPr lang="ru-RU" dirty="0"/>
              <a:t> </a:t>
            </a:r>
            <a:r>
              <a:rPr lang="ru-RU" dirty="0" err="1"/>
              <a:t>дівчат</a:t>
            </a:r>
            <a:r>
              <a:rPr lang="ru-RU" dirty="0"/>
              <a:t>, у </a:t>
            </a:r>
            <a:r>
              <a:rPr lang="ru-RU" dirty="0" err="1"/>
              <a:t>зрілі</a:t>
            </a:r>
            <a:r>
              <a:rPr lang="ru-RU" dirty="0"/>
              <a:t> роки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пристрасті</a:t>
            </a:r>
            <a:r>
              <a:rPr lang="ru-RU" dirty="0"/>
              <a:t> </a:t>
            </a:r>
            <a:r>
              <a:rPr lang="ru-RU" dirty="0" err="1"/>
              <a:t>посилилися</a:t>
            </a:r>
            <a:r>
              <a:rPr lang="ru-RU" dirty="0"/>
              <a:t>. </a:t>
            </a:r>
            <a:endParaRPr lang="ru-RU" dirty="0"/>
          </a:p>
        </p:txBody>
      </p:sp>
      <p:pic>
        <p:nvPicPr>
          <p:cNvPr id="4" name="Picture 2" descr="C:\Users\1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755" y="1648691"/>
            <a:ext cx="231140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490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Click="0" advTm="90000">
        <p14:reveal/>
      </p:transition>
    </mc:Choice>
    <mc:Fallback>
      <p:transition spd="slow" advClick="0" advTm="9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831273"/>
            <a:ext cx="9609668" cy="4572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Ранні роки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1" y="1385455"/>
            <a:ext cx="9609668" cy="4252326"/>
          </a:xfrm>
        </p:spPr>
        <p:txBody>
          <a:bodyPr>
            <a:noAutofit/>
          </a:bodyPr>
          <a:lstStyle/>
          <a:p>
            <a:pPr algn="just"/>
            <a:r>
              <a:rPr lang="ru-RU" dirty="0" err="1" smtClean="0"/>
              <a:t>Юність</a:t>
            </a:r>
            <a:r>
              <a:rPr lang="ru-RU" dirty="0" smtClean="0"/>
              <a:t> </a:t>
            </a:r>
            <a:r>
              <a:rPr lang="ru-RU" dirty="0"/>
              <a:t>Адольф </a:t>
            </a:r>
            <a:r>
              <a:rPr lang="ru-RU" dirty="0" err="1"/>
              <a:t>провів</a:t>
            </a:r>
            <a:r>
              <a:rPr lang="ru-RU" dirty="0"/>
              <a:t> у </a:t>
            </a:r>
            <a:r>
              <a:rPr lang="ru-RU" dirty="0" err="1"/>
              <a:t>Верхній</a:t>
            </a:r>
            <a:r>
              <a:rPr lang="ru-RU" dirty="0"/>
              <a:t> </a:t>
            </a:r>
            <a:r>
              <a:rPr lang="ru-RU" dirty="0" err="1"/>
              <a:t>Австрії</a:t>
            </a:r>
            <a:r>
              <a:rPr lang="ru-RU" dirty="0"/>
              <a:t> і в </a:t>
            </a:r>
            <a:r>
              <a:rPr lang="ru-RU" dirty="0" err="1"/>
              <a:t>столиці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- </a:t>
            </a:r>
            <a:r>
              <a:rPr lang="ru-RU" dirty="0" err="1"/>
              <a:t>Лінці.Він</a:t>
            </a:r>
            <a:r>
              <a:rPr lang="ru-RU" dirty="0"/>
              <a:t> не </a:t>
            </a:r>
            <a:r>
              <a:rPr lang="ru-RU" dirty="0" err="1"/>
              <a:t>зміг</a:t>
            </a:r>
            <a:r>
              <a:rPr lang="ru-RU" dirty="0"/>
              <a:t> </a:t>
            </a:r>
            <a:r>
              <a:rPr lang="ru-RU" dirty="0" err="1"/>
              <a:t>здати</a:t>
            </a:r>
            <a:r>
              <a:rPr lang="ru-RU" dirty="0"/>
              <a:t> </a:t>
            </a:r>
            <a:r>
              <a:rPr lang="ru-RU" dirty="0" err="1"/>
              <a:t>випускні</a:t>
            </a:r>
            <a:r>
              <a:rPr lang="ru-RU" dirty="0"/>
              <a:t> </a:t>
            </a:r>
            <a:r>
              <a:rPr lang="ru-RU" dirty="0" err="1"/>
              <a:t>іспити</a:t>
            </a:r>
            <a:r>
              <a:rPr lang="ru-RU" dirty="0"/>
              <a:t> в </a:t>
            </a:r>
            <a:r>
              <a:rPr lang="ru-RU" dirty="0" err="1"/>
              <a:t>реальній</a:t>
            </a:r>
            <a:r>
              <a:rPr lang="ru-RU" dirty="0"/>
              <a:t> </a:t>
            </a:r>
            <a:r>
              <a:rPr lang="ru-RU" dirty="0" err="1"/>
              <a:t>школі</a:t>
            </a:r>
            <a:r>
              <a:rPr lang="ru-RU" dirty="0"/>
              <a:t> і в 1905 </a:t>
            </a:r>
            <a:r>
              <a:rPr lang="ru-RU" dirty="0" err="1"/>
              <a:t>симулював</a:t>
            </a:r>
            <a:r>
              <a:rPr lang="ru-RU" dirty="0"/>
              <a:t> хворобу; </a:t>
            </a:r>
            <a:r>
              <a:rPr lang="ru-RU" dirty="0" err="1"/>
              <a:t>мати</a:t>
            </a:r>
            <a:r>
              <a:rPr lang="ru-RU" dirty="0"/>
              <a:t> дозволила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залишити</a:t>
            </a:r>
            <a:r>
              <a:rPr lang="ru-RU" dirty="0"/>
              <a:t> школу. </a:t>
            </a:r>
            <a:r>
              <a:rPr lang="ru-RU" dirty="0" err="1"/>
              <a:t>Він</a:t>
            </a:r>
            <a:r>
              <a:rPr lang="ru-RU" dirty="0"/>
              <a:t> проводив час, </a:t>
            </a:r>
            <a:r>
              <a:rPr lang="ru-RU" dirty="0" err="1"/>
              <a:t>відвідуючи</a:t>
            </a:r>
            <a:r>
              <a:rPr lang="ru-RU" dirty="0"/>
              <a:t> </a:t>
            </a:r>
            <a:r>
              <a:rPr lang="ru-RU" dirty="0" err="1"/>
              <a:t>театри</a:t>
            </a:r>
            <a:r>
              <a:rPr lang="ru-RU" dirty="0"/>
              <a:t> і оперу, </a:t>
            </a:r>
            <a:r>
              <a:rPr lang="ru-RU" dirty="0" err="1"/>
              <a:t>копіюючи</a:t>
            </a:r>
            <a:r>
              <a:rPr lang="ru-RU" dirty="0"/>
              <a:t> полотна </a:t>
            </a:r>
            <a:r>
              <a:rPr lang="ru-RU" dirty="0" err="1"/>
              <a:t>художників-романтиків</a:t>
            </a:r>
            <a:r>
              <a:rPr lang="ru-RU" dirty="0"/>
              <a:t>, </a:t>
            </a:r>
            <a:r>
              <a:rPr lang="ru-RU" dirty="0" err="1"/>
              <a:t>читаючи</a:t>
            </a:r>
            <a:r>
              <a:rPr lang="ru-RU" dirty="0"/>
              <a:t> </a:t>
            </a:r>
            <a:r>
              <a:rPr lang="ru-RU" dirty="0" err="1"/>
              <a:t>пригодницькі</a:t>
            </a:r>
            <a:r>
              <a:rPr lang="ru-RU" dirty="0"/>
              <a:t> книги і </a:t>
            </a:r>
            <a:r>
              <a:rPr lang="ru-RU" dirty="0" err="1"/>
              <a:t>гуляючи</a:t>
            </a:r>
            <a:r>
              <a:rPr lang="ru-RU" dirty="0"/>
              <a:t> в </a:t>
            </a:r>
            <a:r>
              <a:rPr lang="ru-RU" dirty="0" err="1"/>
              <a:t>лісах</a:t>
            </a:r>
            <a:r>
              <a:rPr lang="ru-RU" dirty="0"/>
              <a:t> в </a:t>
            </a:r>
            <a:r>
              <a:rPr lang="ru-RU" dirty="0" err="1"/>
              <a:t>околицях</a:t>
            </a:r>
            <a:r>
              <a:rPr lang="ru-RU" dirty="0"/>
              <a:t> </a:t>
            </a:r>
            <a:r>
              <a:rPr lang="ru-RU" dirty="0" err="1"/>
              <a:t>Лінца.Мати</a:t>
            </a:r>
            <a:r>
              <a:rPr lang="ru-RU" dirty="0"/>
              <a:t> </a:t>
            </a:r>
            <a:r>
              <a:rPr lang="ru-RU" dirty="0" err="1"/>
              <a:t>пестила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, і Адольф </a:t>
            </a:r>
            <a:r>
              <a:rPr lang="ru-RU" dirty="0" err="1"/>
              <a:t>поводився</a:t>
            </a:r>
            <a:r>
              <a:rPr lang="ru-RU" dirty="0"/>
              <a:t> як </a:t>
            </a:r>
            <a:r>
              <a:rPr lang="ru-RU" dirty="0" err="1"/>
              <a:t>денді</a:t>
            </a:r>
            <a:r>
              <a:rPr lang="ru-RU" dirty="0"/>
              <a:t>, носив </a:t>
            </a:r>
            <a:r>
              <a:rPr lang="ru-RU" dirty="0" err="1"/>
              <a:t>чорні</a:t>
            </a:r>
            <a:r>
              <a:rPr lang="ru-RU" dirty="0"/>
              <a:t> </a:t>
            </a:r>
            <a:r>
              <a:rPr lang="ru-RU" dirty="0" err="1"/>
              <a:t>шкіряні</a:t>
            </a:r>
            <a:r>
              <a:rPr lang="ru-RU" dirty="0"/>
              <a:t> рукавички, </a:t>
            </a:r>
            <a:r>
              <a:rPr lang="ru-RU" dirty="0" err="1"/>
              <a:t>капелюх</a:t>
            </a:r>
            <a:r>
              <a:rPr lang="ru-RU" dirty="0"/>
              <a:t>-казанок, </a:t>
            </a:r>
            <a:r>
              <a:rPr lang="ru-RU" dirty="0" err="1"/>
              <a:t>прогулювався</a:t>
            </a:r>
            <a:r>
              <a:rPr lang="ru-RU" dirty="0"/>
              <a:t> з тростиною з </a:t>
            </a:r>
            <a:r>
              <a:rPr lang="ru-RU" dirty="0" err="1"/>
              <a:t>червоного</a:t>
            </a:r>
            <a:r>
              <a:rPr lang="ru-RU" dirty="0"/>
              <a:t> дерева з набалдашником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слонової</a:t>
            </a:r>
            <a:r>
              <a:rPr lang="ru-RU" dirty="0"/>
              <a:t> </a:t>
            </a:r>
            <a:r>
              <a:rPr lang="ru-RU" dirty="0" err="1"/>
              <a:t>кістки</a:t>
            </a:r>
            <a:r>
              <a:rPr lang="ru-RU" dirty="0"/>
              <a:t>.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роботу </a:t>
            </a:r>
            <a:r>
              <a:rPr lang="ru-RU" dirty="0" err="1"/>
              <a:t>він</a:t>
            </a:r>
            <a:r>
              <a:rPr lang="ru-RU" dirty="0"/>
              <a:t> з </a:t>
            </a:r>
            <a:r>
              <a:rPr lang="ru-RU" dirty="0" err="1"/>
              <a:t>презирством</a:t>
            </a:r>
            <a:r>
              <a:rPr lang="ru-RU" dirty="0"/>
              <a:t> </a:t>
            </a:r>
            <a:r>
              <a:rPr lang="ru-RU" dirty="0" err="1"/>
              <a:t>відкидав.У</a:t>
            </a:r>
            <a:r>
              <a:rPr lang="ru-RU" dirty="0"/>
              <a:t> </a:t>
            </a:r>
            <a:r>
              <a:rPr lang="ru-RU" dirty="0" err="1"/>
              <a:t>вересні</a:t>
            </a:r>
            <a:r>
              <a:rPr lang="ru-RU" dirty="0"/>
              <a:t> 1907 </a:t>
            </a:r>
            <a:r>
              <a:rPr lang="ru-RU" dirty="0" err="1"/>
              <a:t>Гітлер</a:t>
            </a:r>
            <a:r>
              <a:rPr lang="ru-RU" dirty="0"/>
              <a:t> </a:t>
            </a:r>
            <a:r>
              <a:rPr lang="ru-RU" dirty="0" err="1"/>
              <a:t>залишив</a:t>
            </a:r>
            <a:r>
              <a:rPr lang="ru-RU" dirty="0"/>
              <a:t> </a:t>
            </a:r>
            <a:r>
              <a:rPr lang="ru-RU" dirty="0" err="1"/>
              <a:t>матір</a:t>
            </a:r>
            <a:r>
              <a:rPr lang="ru-RU" dirty="0"/>
              <a:t> і </a:t>
            </a:r>
            <a:r>
              <a:rPr lang="ru-RU" dirty="0" err="1"/>
              <a:t>перебрався</a:t>
            </a:r>
            <a:r>
              <a:rPr lang="ru-RU" dirty="0"/>
              <a:t> до </a:t>
            </a:r>
            <a:r>
              <a:rPr lang="ru-RU" dirty="0" err="1"/>
              <a:t>Відня</a:t>
            </a:r>
            <a:r>
              <a:rPr lang="ru-RU" dirty="0"/>
              <a:t> в </a:t>
            </a:r>
            <a:r>
              <a:rPr lang="ru-RU" dirty="0" err="1"/>
              <a:t>надії</a:t>
            </a:r>
            <a:r>
              <a:rPr lang="ru-RU" dirty="0"/>
              <a:t> стати великим художником. </a:t>
            </a:r>
            <a:r>
              <a:rPr lang="ru-RU" dirty="0" err="1"/>
              <a:t>Двічі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провалювався</a:t>
            </a:r>
            <a:r>
              <a:rPr lang="ru-RU" dirty="0"/>
              <a:t> на </a:t>
            </a:r>
            <a:r>
              <a:rPr lang="ru-RU" dirty="0" err="1"/>
              <a:t>іспитах</a:t>
            </a:r>
            <a:r>
              <a:rPr lang="ru-RU" dirty="0"/>
              <a:t> у </a:t>
            </a:r>
            <a:r>
              <a:rPr lang="ru-RU" dirty="0" err="1"/>
              <a:t>Віденську</a:t>
            </a:r>
            <a:r>
              <a:rPr lang="ru-RU" dirty="0"/>
              <a:t> </a:t>
            </a:r>
            <a:r>
              <a:rPr lang="ru-RU" dirty="0" err="1"/>
              <a:t>академію</a:t>
            </a:r>
            <a:r>
              <a:rPr lang="ru-RU" dirty="0"/>
              <a:t> </a:t>
            </a:r>
            <a:r>
              <a:rPr lang="ru-RU" dirty="0" err="1"/>
              <a:t>образотворчих</a:t>
            </a:r>
            <a:r>
              <a:rPr lang="ru-RU" dirty="0"/>
              <a:t> </a:t>
            </a:r>
            <a:r>
              <a:rPr lang="ru-RU" dirty="0" err="1"/>
              <a:t>мистецтв</a:t>
            </a:r>
            <a:r>
              <a:rPr lang="ru-RU" dirty="0"/>
              <a:t>, і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довелося</a:t>
            </a:r>
            <a:r>
              <a:rPr lang="ru-RU" dirty="0"/>
              <a:t> </a:t>
            </a:r>
            <a:r>
              <a:rPr lang="ru-RU" dirty="0" err="1"/>
              <a:t>заробляти</a:t>
            </a:r>
            <a:r>
              <a:rPr lang="ru-RU" dirty="0"/>
              <a:t> на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малюванням</a:t>
            </a:r>
            <a:r>
              <a:rPr lang="ru-RU" dirty="0"/>
              <a:t> </a:t>
            </a:r>
            <a:r>
              <a:rPr lang="ru-RU" dirty="0" err="1"/>
              <a:t>поштових</a:t>
            </a:r>
            <a:r>
              <a:rPr lang="ru-RU" dirty="0"/>
              <a:t> </a:t>
            </a:r>
            <a:r>
              <a:rPr lang="ru-RU" dirty="0" err="1"/>
              <a:t>карток</a:t>
            </a:r>
            <a:r>
              <a:rPr lang="ru-RU" dirty="0"/>
              <a:t> і </a:t>
            </a:r>
            <a:r>
              <a:rPr lang="ru-RU" dirty="0" err="1"/>
              <a:t>рекламних</a:t>
            </a:r>
            <a:r>
              <a:rPr lang="ru-RU" dirty="0"/>
              <a:t> </a:t>
            </a:r>
            <a:r>
              <a:rPr lang="ru-RU" dirty="0" err="1"/>
              <a:t>оголошень.Роки</a:t>
            </a:r>
            <a:r>
              <a:rPr lang="ru-RU" dirty="0"/>
              <a:t> </a:t>
            </a:r>
            <a:r>
              <a:rPr lang="ru-RU" dirty="0" err="1"/>
              <a:t>перебування</a:t>
            </a:r>
            <a:r>
              <a:rPr lang="ru-RU" dirty="0"/>
              <a:t> у </a:t>
            </a:r>
            <a:r>
              <a:rPr lang="ru-RU" dirty="0" err="1"/>
              <a:t>Відні</a:t>
            </a:r>
            <a:r>
              <a:rPr lang="ru-RU" dirty="0"/>
              <a:t> (1907-1913) </a:t>
            </a:r>
            <a:r>
              <a:rPr lang="ru-RU" dirty="0" err="1"/>
              <a:t>Гітлер</a:t>
            </a:r>
            <a:r>
              <a:rPr lang="ru-RU" dirty="0"/>
              <a:t> буде </a:t>
            </a:r>
            <a:r>
              <a:rPr lang="ru-RU" dirty="0" err="1"/>
              <a:t>розглядати</a:t>
            </a:r>
            <a:r>
              <a:rPr lang="ru-RU" dirty="0"/>
              <a:t> як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повчальні</a:t>
            </a:r>
            <a:r>
              <a:rPr lang="ru-RU" dirty="0"/>
              <a:t> в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житті</a:t>
            </a:r>
            <a:r>
              <a:rPr lang="ru-RU" dirty="0"/>
              <a:t>. </a:t>
            </a:r>
            <a:r>
              <a:rPr lang="ru-RU" dirty="0" err="1"/>
              <a:t>Надалі</a:t>
            </a:r>
            <a:r>
              <a:rPr lang="ru-RU" dirty="0"/>
              <a:t>, за </a:t>
            </a:r>
            <a:r>
              <a:rPr lang="ru-RU" dirty="0" err="1"/>
              <a:t>його</a:t>
            </a:r>
            <a:r>
              <a:rPr lang="ru-RU" dirty="0"/>
              <a:t> словами,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додати</a:t>
            </a:r>
            <a:r>
              <a:rPr lang="ru-RU" dirty="0"/>
              <a:t>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деталі</a:t>
            </a:r>
            <a:r>
              <a:rPr lang="ru-RU" dirty="0"/>
              <a:t> до "великих </a:t>
            </a:r>
            <a:r>
              <a:rPr lang="ru-RU" dirty="0" err="1"/>
              <a:t>ідей</a:t>
            </a:r>
            <a:r>
              <a:rPr lang="ru-RU" dirty="0"/>
              <a:t>",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там </a:t>
            </a:r>
            <a:r>
              <a:rPr lang="ru-RU" dirty="0" err="1"/>
              <a:t>придбав</a:t>
            </a:r>
            <a:r>
              <a:rPr lang="ru-RU" dirty="0"/>
              <a:t> (ненависть до </a:t>
            </a:r>
            <a:r>
              <a:rPr lang="ru-RU" dirty="0" err="1"/>
              <a:t>євреїв</a:t>
            </a:r>
            <a:r>
              <a:rPr lang="ru-RU" dirty="0"/>
              <a:t>, </a:t>
            </a:r>
            <a:r>
              <a:rPr lang="ru-RU" dirty="0" err="1"/>
              <a:t>ліберальним</a:t>
            </a:r>
            <a:r>
              <a:rPr lang="ru-RU" dirty="0"/>
              <a:t> демократам і "</a:t>
            </a:r>
            <a:r>
              <a:rPr lang="ru-RU" dirty="0" err="1"/>
              <a:t>міщанського</a:t>
            </a:r>
            <a:r>
              <a:rPr lang="ru-RU" dirty="0"/>
              <a:t>" </a:t>
            </a:r>
            <a:r>
              <a:rPr lang="ru-RU" dirty="0" err="1"/>
              <a:t>суспільству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5" name="Picture 3" descr="C:\Users\1\Pictures\пты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522" y="331210"/>
            <a:ext cx="219551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406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Click="0" advTm="90000">
        <p14:reveal/>
      </p:transition>
    </mc:Choice>
    <mc:Fallback>
      <p:transition spd="slow" advClick="0" advTm="9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295402" y="858982"/>
            <a:ext cx="9609668" cy="47105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551709"/>
            <a:ext cx="7114503" cy="4086072"/>
          </a:xfrm>
        </p:spPr>
        <p:txBody>
          <a:bodyPr>
            <a:normAutofit/>
          </a:bodyPr>
          <a:lstStyle/>
          <a:p>
            <a:pPr algn="just"/>
            <a:r>
              <a:rPr lang="ru-RU" dirty="0" err="1"/>
              <a:t>Особливий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нього</a:t>
            </a:r>
            <a:r>
              <a:rPr lang="ru-RU" dirty="0"/>
              <a:t> справили твори Л. фон </a:t>
            </a:r>
            <a:r>
              <a:rPr lang="ru-RU" dirty="0" err="1"/>
              <a:t>Лібенфельса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стверджував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майбутній</a:t>
            </a:r>
            <a:r>
              <a:rPr lang="ru-RU" dirty="0"/>
              <a:t> диктатор повинен </a:t>
            </a:r>
            <a:r>
              <a:rPr lang="ru-RU" dirty="0" err="1"/>
              <a:t>оберігати</a:t>
            </a:r>
            <a:r>
              <a:rPr lang="ru-RU" dirty="0"/>
              <a:t> </a:t>
            </a:r>
            <a:r>
              <a:rPr lang="ru-RU" dirty="0" err="1"/>
              <a:t>арійську</a:t>
            </a:r>
            <a:r>
              <a:rPr lang="ru-RU" dirty="0"/>
              <a:t> расу, </a:t>
            </a:r>
            <a:r>
              <a:rPr lang="ru-RU" dirty="0" err="1"/>
              <a:t>пригноблювати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вбивати</a:t>
            </a:r>
            <a:r>
              <a:rPr lang="ru-RU" dirty="0"/>
              <a:t> </a:t>
            </a:r>
            <a:r>
              <a:rPr lang="ru-RU" dirty="0" err="1"/>
              <a:t>нелюдів</a:t>
            </a:r>
            <a:r>
              <a:rPr lang="ru-RU" dirty="0"/>
              <a:t>. У </a:t>
            </a:r>
            <a:r>
              <a:rPr lang="ru-RU" dirty="0" err="1"/>
              <a:t>Відні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захопився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ідеєю</a:t>
            </a:r>
            <a:r>
              <a:rPr lang="ru-RU" dirty="0"/>
              <a:t> "</a:t>
            </a:r>
            <a:r>
              <a:rPr lang="ru-RU" dirty="0" err="1"/>
              <a:t>життєвого</a:t>
            </a:r>
            <a:r>
              <a:rPr lang="ru-RU" dirty="0"/>
              <a:t> простору" (</a:t>
            </a:r>
            <a:r>
              <a:rPr lang="en-US" dirty="0"/>
              <a:t>Lebensraum) </a:t>
            </a:r>
            <a:r>
              <a:rPr lang="ru-RU" dirty="0"/>
              <a:t>для Німеччини.24 </a:t>
            </a:r>
            <a:r>
              <a:rPr lang="ru-RU" dirty="0" err="1"/>
              <a:t>травня</a:t>
            </a:r>
            <a:r>
              <a:rPr lang="ru-RU" dirty="0"/>
              <a:t> 1913 </a:t>
            </a:r>
            <a:r>
              <a:rPr lang="ru-RU" dirty="0" err="1"/>
              <a:t>Гітлер</a:t>
            </a:r>
            <a:r>
              <a:rPr lang="ru-RU" dirty="0"/>
              <a:t> </a:t>
            </a:r>
            <a:r>
              <a:rPr lang="ru-RU" dirty="0" err="1"/>
              <a:t>залишив</a:t>
            </a:r>
            <a:r>
              <a:rPr lang="ru-RU" dirty="0"/>
              <a:t> </a:t>
            </a:r>
            <a:r>
              <a:rPr lang="ru-RU" dirty="0" err="1"/>
              <a:t>Відень</a:t>
            </a:r>
            <a:r>
              <a:rPr lang="ru-RU" dirty="0"/>
              <a:t> і </a:t>
            </a:r>
            <a:r>
              <a:rPr lang="ru-RU" dirty="0" err="1"/>
              <a:t>переїхав</a:t>
            </a:r>
            <a:r>
              <a:rPr lang="ru-RU" dirty="0"/>
              <a:t> до Мюнхена. Коли </a:t>
            </a:r>
            <a:r>
              <a:rPr lang="ru-RU" dirty="0" err="1"/>
              <a:t>розпочалася</a:t>
            </a:r>
            <a:r>
              <a:rPr lang="ru-RU" dirty="0"/>
              <a:t> Перша </a:t>
            </a:r>
            <a:r>
              <a:rPr lang="ru-RU" dirty="0" err="1"/>
              <a:t>світова</a:t>
            </a:r>
            <a:r>
              <a:rPr lang="ru-RU" dirty="0"/>
              <a:t> </a:t>
            </a:r>
            <a:r>
              <a:rPr lang="ru-RU" dirty="0" err="1"/>
              <a:t>війна</a:t>
            </a:r>
            <a:r>
              <a:rPr lang="ru-RU" dirty="0"/>
              <a:t>, вступив добровольцем у </a:t>
            </a:r>
            <a:r>
              <a:rPr lang="ru-RU" dirty="0" err="1"/>
              <a:t>німецьку</a:t>
            </a:r>
            <a:r>
              <a:rPr lang="ru-RU" dirty="0"/>
              <a:t> </a:t>
            </a:r>
            <a:r>
              <a:rPr lang="ru-RU" dirty="0" err="1"/>
              <a:t>армію</a:t>
            </a:r>
            <a:r>
              <a:rPr lang="ru-RU" dirty="0"/>
              <a:t>,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зв'язковим</a:t>
            </a:r>
            <a:r>
              <a:rPr lang="ru-RU" dirty="0"/>
              <a:t> на </a:t>
            </a:r>
            <a:r>
              <a:rPr lang="ru-RU" dirty="0" err="1"/>
              <a:t>західному</a:t>
            </a:r>
            <a:r>
              <a:rPr lang="ru-RU" dirty="0"/>
              <a:t> </a:t>
            </a:r>
            <a:r>
              <a:rPr lang="ru-RU" dirty="0" err="1"/>
              <a:t>фронті</a:t>
            </a:r>
            <a:r>
              <a:rPr lang="ru-RU" dirty="0"/>
              <a:t>. </a:t>
            </a:r>
            <a:r>
              <a:rPr lang="ru-RU" dirty="0" err="1"/>
              <a:t>Дослужився</a:t>
            </a:r>
            <a:r>
              <a:rPr lang="ru-RU" dirty="0"/>
              <a:t> до </a:t>
            </a:r>
            <a:r>
              <a:rPr lang="ru-RU" dirty="0" err="1"/>
              <a:t>звання</a:t>
            </a:r>
            <a:r>
              <a:rPr lang="ru-RU" dirty="0"/>
              <a:t> </a:t>
            </a:r>
            <a:r>
              <a:rPr lang="ru-RU" dirty="0" err="1"/>
              <a:t>єфрейтора</a:t>
            </a:r>
            <a:r>
              <a:rPr lang="ru-RU" dirty="0"/>
              <a:t>,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двічі</a:t>
            </a:r>
            <a:r>
              <a:rPr lang="ru-RU" dirty="0"/>
              <a:t> поранений, за </a:t>
            </a:r>
            <a:r>
              <a:rPr lang="ru-RU" dirty="0" err="1"/>
              <a:t>виявлену</a:t>
            </a:r>
            <a:r>
              <a:rPr lang="ru-RU" dirty="0"/>
              <a:t> </a:t>
            </a:r>
            <a:r>
              <a:rPr lang="ru-RU" dirty="0" err="1"/>
              <a:t>хоробрість</a:t>
            </a:r>
            <a:r>
              <a:rPr lang="ru-RU" dirty="0"/>
              <a:t> </a:t>
            </a:r>
            <a:r>
              <a:rPr lang="ru-RU" dirty="0" err="1"/>
              <a:t>нагороджений</a:t>
            </a:r>
            <a:r>
              <a:rPr lang="ru-RU" dirty="0"/>
              <a:t> "</a:t>
            </a:r>
            <a:r>
              <a:rPr lang="ru-RU" dirty="0" err="1"/>
              <a:t>залізним</a:t>
            </a:r>
            <a:r>
              <a:rPr lang="ru-RU" dirty="0"/>
              <a:t> </a:t>
            </a:r>
            <a:r>
              <a:rPr lang="ru-RU" dirty="0" err="1"/>
              <a:t>хрестом</a:t>
            </a:r>
            <a:r>
              <a:rPr lang="ru-RU" dirty="0"/>
              <a:t>" другого і 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ступеня</a:t>
            </a:r>
            <a:r>
              <a:rPr lang="ru-RU" dirty="0"/>
              <a:t>. </a:t>
            </a:r>
            <a:endParaRPr lang="ru-RU" dirty="0"/>
          </a:p>
        </p:txBody>
      </p:sp>
      <p:pic>
        <p:nvPicPr>
          <p:cNvPr id="4" name="Picture 2" descr="C:\Users\1\Pictures\ыы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034" y="1551709"/>
            <a:ext cx="2480036" cy="362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695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Click="0" advTm="90000">
        <p14:reveal/>
      </p:transition>
    </mc:Choice>
    <mc:Fallback>
      <p:transition spd="slow" advClick="0" advTm="9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48145"/>
            <a:ext cx="9609668" cy="568037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sz="3600" dirty="0" err="1"/>
              <a:t>нацистської</a:t>
            </a:r>
            <a:r>
              <a:rPr lang="ru-RU" dirty="0"/>
              <a:t> </a:t>
            </a:r>
            <a:r>
              <a:rPr lang="ru-RU" dirty="0" err="1" smtClean="0"/>
              <a:t>партії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1" y="1316182"/>
            <a:ext cx="9609668" cy="4321599"/>
          </a:xfrm>
        </p:spPr>
        <p:txBody>
          <a:bodyPr>
            <a:noAutofit/>
          </a:bodyPr>
          <a:lstStyle/>
          <a:p>
            <a:pPr algn="just"/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нацистської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укладення</a:t>
            </a:r>
            <a:r>
              <a:rPr lang="ru-RU" dirty="0"/>
              <a:t> </a:t>
            </a:r>
            <a:r>
              <a:rPr lang="ru-RU" dirty="0" err="1"/>
              <a:t>перемир'я</a:t>
            </a:r>
            <a:r>
              <a:rPr lang="ru-RU" dirty="0"/>
              <a:t> </a:t>
            </a:r>
            <a:r>
              <a:rPr lang="ru-RU" dirty="0" err="1"/>
              <a:t>Гітлер</a:t>
            </a:r>
            <a:r>
              <a:rPr lang="ru-RU" dirty="0"/>
              <a:t> </a:t>
            </a:r>
            <a:r>
              <a:rPr lang="ru-RU" dirty="0" err="1"/>
              <a:t>повернувся</a:t>
            </a:r>
            <a:r>
              <a:rPr lang="ru-RU" dirty="0"/>
              <a:t> до Мюнхена і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зарахований</a:t>
            </a:r>
            <a:r>
              <a:rPr lang="ru-RU" dirty="0"/>
              <a:t> до </a:t>
            </a:r>
            <a:r>
              <a:rPr lang="ru-RU" dirty="0" err="1"/>
              <a:t>розвідку</a:t>
            </a:r>
            <a:r>
              <a:rPr lang="ru-RU" dirty="0"/>
              <a:t> </a:t>
            </a:r>
            <a:r>
              <a:rPr lang="ru-RU" dirty="0" err="1"/>
              <a:t>армійського</a:t>
            </a:r>
            <a:r>
              <a:rPr lang="ru-RU" dirty="0"/>
              <a:t> </a:t>
            </a:r>
            <a:r>
              <a:rPr lang="ru-RU" dirty="0" err="1"/>
              <a:t>полку.Йому</a:t>
            </a:r>
            <a:r>
              <a:rPr lang="ru-RU" dirty="0"/>
              <a:t> </a:t>
            </a:r>
            <a:r>
              <a:rPr lang="ru-RU" dirty="0" err="1"/>
              <a:t>доручили</a:t>
            </a:r>
            <a:r>
              <a:rPr lang="ru-RU" dirty="0"/>
              <a:t> вести </a:t>
            </a:r>
            <a:r>
              <a:rPr lang="ru-RU" dirty="0" err="1"/>
              <a:t>спостереження</a:t>
            </a:r>
            <a:r>
              <a:rPr lang="ru-RU" dirty="0"/>
              <a:t> за </a:t>
            </a:r>
            <a:r>
              <a:rPr lang="ru-RU" dirty="0" err="1"/>
              <a:t>політичними</a:t>
            </a:r>
            <a:r>
              <a:rPr lang="ru-RU" dirty="0"/>
              <a:t> </a:t>
            </a:r>
            <a:r>
              <a:rPr lang="ru-RU" dirty="0" err="1"/>
              <a:t>партіями</a:t>
            </a:r>
            <a:r>
              <a:rPr lang="ru-RU" dirty="0"/>
              <a:t>, і 12 </a:t>
            </a:r>
            <a:r>
              <a:rPr lang="ru-RU" dirty="0" err="1"/>
              <a:t>вересня</a:t>
            </a:r>
            <a:r>
              <a:rPr lang="ru-RU" dirty="0"/>
              <a:t> 1919 </a:t>
            </a:r>
            <a:r>
              <a:rPr lang="ru-RU" dirty="0" err="1"/>
              <a:t>він</a:t>
            </a:r>
            <a:r>
              <a:rPr lang="ru-RU" dirty="0"/>
              <a:t> вступив до </a:t>
            </a:r>
            <a:r>
              <a:rPr lang="ru-RU" dirty="0" err="1"/>
              <a:t>Німецької</a:t>
            </a:r>
            <a:r>
              <a:rPr lang="ru-RU" dirty="0"/>
              <a:t> </a:t>
            </a:r>
            <a:r>
              <a:rPr lang="ru-RU" dirty="0" err="1"/>
              <a:t>робочу</a:t>
            </a:r>
            <a:r>
              <a:rPr lang="ru-RU" dirty="0"/>
              <a:t> </a:t>
            </a:r>
            <a:r>
              <a:rPr lang="ru-RU" dirty="0" err="1"/>
              <a:t>партію</a:t>
            </a:r>
            <a:r>
              <a:rPr lang="ru-RU" dirty="0"/>
              <a:t> - одну з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націоналістичних</a:t>
            </a:r>
            <a:r>
              <a:rPr lang="ru-RU" dirty="0"/>
              <a:t> та </a:t>
            </a:r>
            <a:r>
              <a:rPr lang="ru-RU" dirty="0" err="1"/>
              <a:t>расистських</a:t>
            </a:r>
            <a:r>
              <a:rPr lang="ru-RU" dirty="0"/>
              <a:t> </a:t>
            </a:r>
            <a:r>
              <a:rPr lang="ru-RU" dirty="0" err="1"/>
              <a:t>угруповань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як </a:t>
            </a:r>
            <a:r>
              <a:rPr lang="ru-RU" dirty="0" err="1"/>
              <a:t>гриби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дощу</a:t>
            </a:r>
            <a:r>
              <a:rPr lang="ru-RU" dirty="0"/>
              <a:t> </a:t>
            </a:r>
            <a:r>
              <a:rPr lang="ru-RU" dirty="0" err="1"/>
              <a:t>з'явилися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в </a:t>
            </a:r>
            <a:r>
              <a:rPr lang="ru-RU" dirty="0" err="1"/>
              <a:t>Мюнхені.Гітлер</a:t>
            </a:r>
            <a:r>
              <a:rPr lang="ru-RU" dirty="0"/>
              <a:t> став членом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номером 55, а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номером 7 став членом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виконавчого</a:t>
            </a:r>
            <a:r>
              <a:rPr lang="ru-RU" dirty="0"/>
              <a:t> </a:t>
            </a:r>
            <a:r>
              <a:rPr lang="ru-RU" dirty="0" err="1"/>
              <a:t>комітету</a:t>
            </a:r>
            <a:r>
              <a:rPr lang="ru-RU" dirty="0"/>
              <a:t>.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наступних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Гітлер</a:t>
            </a:r>
            <a:r>
              <a:rPr lang="ru-RU" dirty="0"/>
              <a:t> </a:t>
            </a:r>
            <a:r>
              <a:rPr lang="ru-RU" dirty="0" err="1"/>
              <a:t>змінив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 на </a:t>
            </a:r>
            <a:r>
              <a:rPr lang="ru-RU" dirty="0" err="1"/>
              <a:t>Націонал-соціалістичну</a:t>
            </a:r>
            <a:r>
              <a:rPr lang="ru-RU" dirty="0"/>
              <a:t> </a:t>
            </a:r>
            <a:r>
              <a:rPr lang="ru-RU" dirty="0" err="1"/>
              <a:t>німецьку</a:t>
            </a:r>
            <a:r>
              <a:rPr lang="ru-RU" dirty="0"/>
              <a:t> </a:t>
            </a:r>
            <a:r>
              <a:rPr lang="ru-RU" dirty="0" err="1"/>
              <a:t>робітничу</a:t>
            </a:r>
            <a:r>
              <a:rPr lang="ru-RU" dirty="0"/>
              <a:t> </a:t>
            </a:r>
            <a:r>
              <a:rPr lang="ru-RU" dirty="0" err="1"/>
              <a:t>партію</a:t>
            </a:r>
            <a:r>
              <a:rPr lang="ru-RU" dirty="0"/>
              <a:t> (</a:t>
            </a:r>
            <a:r>
              <a:rPr lang="en-US" dirty="0" err="1"/>
              <a:t>Nationalsozialistische</a:t>
            </a:r>
            <a:r>
              <a:rPr lang="en-US" dirty="0"/>
              <a:t> Deutsche </a:t>
            </a:r>
            <a:r>
              <a:rPr lang="en-US" dirty="0" err="1"/>
              <a:t>Arbeiterpartei</a:t>
            </a:r>
            <a:r>
              <a:rPr lang="en-US" dirty="0"/>
              <a:t>, NSD</a:t>
            </a:r>
            <a:r>
              <a:rPr lang="ru-RU" dirty="0"/>
              <a:t>А</a:t>
            </a:r>
            <a:r>
              <a:rPr lang="en-US" dirty="0"/>
              <a:t>P).</a:t>
            </a:r>
            <a:r>
              <a:rPr lang="ru-RU" dirty="0" err="1"/>
              <a:t>Партія</a:t>
            </a:r>
            <a:r>
              <a:rPr lang="ru-RU" dirty="0"/>
              <a:t> </a:t>
            </a:r>
            <a:r>
              <a:rPr lang="ru-RU" dirty="0" err="1"/>
              <a:t>проповідувала</a:t>
            </a:r>
            <a:r>
              <a:rPr lang="ru-RU" dirty="0"/>
              <a:t> </a:t>
            </a:r>
            <a:r>
              <a:rPr lang="ru-RU" dirty="0" err="1"/>
              <a:t>войовничий</a:t>
            </a:r>
            <a:r>
              <a:rPr lang="ru-RU" dirty="0"/>
              <a:t> расизм, </a:t>
            </a:r>
            <a:r>
              <a:rPr lang="ru-RU" dirty="0" err="1"/>
              <a:t>антисемітизм</a:t>
            </a:r>
            <a:r>
              <a:rPr lang="ru-RU" dirty="0"/>
              <a:t>, </a:t>
            </a:r>
            <a:r>
              <a:rPr lang="ru-RU" dirty="0" err="1"/>
              <a:t>неприйняття</a:t>
            </a:r>
            <a:r>
              <a:rPr lang="ru-RU" dirty="0"/>
              <a:t> </a:t>
            </a:r>
            <a:r>
              <a:rPr lang="ru-RU" dirty="0" err="1"/>
              <a:t>ліберальної</a:t>
            </a:r>
            <a:r>
              <a:rPr lang="ru-RU" dirty="0"/>
              <a:t> </a:t>
            </a:r>
            <a:r>
              <a:rPr lang="ru-RU" dirty="0" err="1"/>
              <a:t>демократії</a:t>
            </a:r>
            <a:r>
              <a:rPr lang="ru-RU" dirty="0"/>
              <a:t>, принцип "вождизму". В 1923 </a:t>
            </a:r>
            <a:r>
              <a:rPr lang="ru-RU" dirty="0" err="1"/>
              <a:t>Гітлер</a:t>
            </a:r>
            <a:r>
              <a:rPr lang="ru-RU" dirty="0"/>
              <a:t> </a:t>
            </a:r>
            <a:r>
              <a:rPr lang="ru-RU" dirty="0" err="1"/>
              <a:t>вирішив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зможе</a:t>
            </a:r>
            <a:r>
              <a:rPr lang="ru-RU" dirty="0"/>
              <a:t> </a:t>
            </a:r>
            <a:r>
              <a:rPr lang="ru-RU" dirty="0" err="1"/>
              <a:t>здійснити</a:t>
            </a:r>
            <a:r>
              <a:rPr lang="ru-RU" dirty="0"/>
              <a:t> свою </a:t>
            </a:r>
            <a:r>
              <a:rPr lang="ru-RU" dirty="0" err="1"/>
              <a:t>обіцянку</a:t>
            </a:r>
            <a:r>
              <a:rPr lang="ru-RU" dirty="0"/>
              <a:t> </a:t>
            </a:r>
            <a:r>
              <a:rPr lang="ru-RU" dirty="0" err="1"/>
              <a:t>піти</a:t>
            </a:r>
            <a:r>
              <a:rPr lang="ru-RU" dirty="0"/>
              <a:t> "походом на </a:t>
            </a:r>
            <a:r>
              <a:rPr lang="ru-RU" dirty="0" err="1"/>
              <a:t>Берлін</a:t>
            </a:r>
            <a:r>
              <a:rPr lang="ru-RU" dirty="0"/>
              <a:t>" і </a:t>
            </a:r>
            <a:r>
              <a:rPr lang="ru-RU" dirty="0" err="1"/>
              <a:t>повалити</a:t>
            </a:r>
            <a:r>
              <a:rPr lang="ru-RU" dirty="0"/>
              <a:t> "</a:t>
            </a:r>
            <a:r>
              <a:rPr lang="ru-RU" dirty="0" err="1"/>
              <a:t>єврейсько-марксистських</a:t>
            </a:r>
            <a:r>
              <a:rPr lang="ru-RU" dirty="0"/>
              <a:t> </a:t>
            </a:r>
            <a:r>
              <a:rPr lang="ru-RU" dirty="0" err="1"/>
              <a:t>зрадників</a:t>
            </a:r>
            <a:r>
              <a:rPr lang="ru-RU" dirty="0"/>
              <a:t>".</a:t>
            </a:r>
            <a:r>
              <a:rPr lang="ru-RU" dirty="0" err="1"/>
              <a:t>Готуючись</a:t>
            </a:r>
            <a:r>
              <a:rPr lang="ru-RU" dirty="0"/>
              <a:t> до </a:t>
            </a:r>
            <a:r>
              <a:rPr lang="ru-RU" dirty="0" err="1"/>
              <a:t>нього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познайомився</a:t>
            </a:r>
            <a:r>
              <a:rPr lang="ru-RU" dirty="0"/>
              <a:t> з </a:t>
            </a:r>
            <a:r>
              <a:rPr lang="ru-RU" dirty="0" err="1"/>
              <a:t>героєм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генералом Е. </a:t>
            </a:r>
            <a:r>
              <a:rPr lang="ru-RU" dirty="0" err="1"/>
              <a:t>Людендорфом</a:t>
            </a:r>
            <a:r>
              <a:rPr lang="ru-RU" dirty="0"/>
              <a:t>. </a:t>
            </a:r>
            <a:r>
              <a:rPr lang="ru-RU" dirty="0" err="1"/>
              <a:t>Вночі</a:t>
            </a:r>
            <a:r>
              <a:rPr lang="ru-RU" dirty="0"/>
              <a:t> 8 листопада 1923 в </a:t>
            </a:r>
            <a:r>
              <a:rPr lang="ru-RU" dirty="0" err="1"/>
              <a:t>мюнхенському</a:t>
            </a:r>
            <a:r>
              <a:rPr lang="ru-RU" dirty="0"/>
              <a:t> пивному </a:t>
            </a:r>
            <a:r>
              <a:rPr lang="ru-RU" dirty="0" err="1"/>
              <a:t>залі</a:t>
            </a:r>
            <a:r>
              <a:rPr lang="ru-RU" dirty="0"/>
              <a:t> "</a:t>
            </a:r>
            <a:r>
              <a:rPr lang="ru-RU" dirty="0" err="1"/>
              <a:t>Бюргербройкеллер</a:t>
            </a:r>
            <a:r>
              <a:rPr lang="ru-RU" dirty="0"/>
              <a:t>" </a:t>
            </a:r>
            <a:r>
              <a:rPr lang="ru-RU" dirty="0" err="1"/>
              <a:t>Гітлер</a:t>
            </a:r>
            <a:r>
              <a:rPr lang="ru-RU" dirty="0"/>
              <a:t> проголосив початок "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революції</a:t>
            </a:r>
            <a:r>
              <a:rPr lang="ru-RU" dirty="0" smtClean="0"/>
              <a:t>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666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Click="0" advTm="90000">
        <p14:reveal/>
      </p:transition>
    </mc:Choice>
    <mc:Fallback>
      <p:transition spd="slow" advClick="0" advTm="9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295402" y="815926"/>
            <a:ext cx="9609668" cy="35169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1" y="1350498"/>
            <a:ext cx="9609668" cy="4287283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На </a:t>
            </a:r>
            <a:r>
              <a:rPr lang="ru-RU" dirty="0" err="1"/>
              <a:t>наступний</a:t>
            </a:r>
            <a:r>
              <a:rPr lang="ru-RU" dirty="0"/>
              <a:t> день </a:t>
            </a:r>
            <a:r>
              <a:rPr lang="ru-RU" dirty="0" err="1"/>
              <a:t>Гітлер</a:t>
            </a:r>
            <a:r>
              <a:rPr lang="ru-RU" dirty="0"/>
              <a:t>, </a:t>
            </a:r>
            <a:r>
              <a:rPr lang="ru-RU" dirty="0" err="1"/>
              <a:t>Людендорф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партійні</a:t>
            </a:r>
            <a:r>
              <a:rPr lang="ru-RU" dirty="0"/>
              <a:t> </a:t>
            </a:r>
            <a:r>
              <a:rPr lang="ru-RU" dirty="0" err="1"/>
              <a:t>лідери</a:t>
            </a:r>
            <a:r>
              <a:rPr lang="ru-RU" dirty="0"/>
              <a:t> </a:t>
            </a:r>
            <a:r>
              <a:rPr lang="ru-RU" dirty="0" err="1"/>
              <a:t>очолили</a:t>
            </a:r>
            <a:r>
              <a:rPr lang="ru-RU" dirty="0"/>
              <a:t> колону </a:t>
            </a:r>
            <a:r>
              <a:rPr lang="ru-RU" dirty="0" err="1"/>
              <a:t>нацистів</a:t>
            </a:r>
            <a:r>
              <a:rPr lang="ru-RU" dirty="0"/>
              <a:t>, </a:t>
            </a:r>
            <a:r>
              <a:rPr lang="ru-RU" dirty="0" err="1"/>
              <a:t>котрий</a:t>
            </a:r>
            <a:r>
              <a:rPr lang="ru-RU" dirty="0"/>
              <a:t> </a:t>
            </a:r>
            <a:r>
              <a:rPr lang="ru-RU" dirty="0" err="1"/>
              <a:t>вирушив</a:t>
            </a:r>
            <a:r>
              <a:rPr lang="ru-RU" dirty="0"/>
              <a:t> до центру </a:t>
            </a:r>
            <a:r>
              <a:rPr lang="ru-RU" dirty="0" err="1"/>
              <a:t>міста</a:t>
            </a:r>
            <a:r>
              <a:rPr lang="ru-RU" dirty="0"/>
              <a:t>. </a:t>
            </a:r>
            <a:r>
              <a:rPr lang="ru-RU" dirty="0" err="1"/>
              <a:t>Їм</a:t>
            </a:r>
            <a:r>
              <a:rPr lang="ru-RU" dirty="0"/>
              <a:t> перегородив шлях </a:t>
            </a:r>
            <a:r>
              <a:rPr lang="ru-RU" dirty="0" err="1"/>
              <a:t>поліцейський</a:t>
            </a:r>
            <a:r>
              <a:rPr lang="ru-RU" dirty="0"/>
              <a:t> кордон,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відкрив</a:t>
            </a:r>
            <a:r>
              <a:rPr lang="ru-RU" dirty="0"/>
              <a:t> </a:t>
            </a:r>
            <a:r>
              <a:rPr lang="ru-RU" dirty="0" err="1"/>
              <a:t>вогонь</a:t>
            </a:r>
            <a:r>
              <a:rPr lang="ru-RU" dirty="0"/>
              <a:t> по демонстрантам; </a:t>
            </a:r>
            <a:r>
              <a:rPr lang="ru-RU" dirty="0" err="1"/>
              <a:t>Гітлеру</a:t>
            </a:r>
            <a:r>
              <a:rPr lang="ru-RU" dirty="0"/>
              <a:t> </a:t>
            </a:r>
            <a:r>
              <a:rPr lang="ru-RU" dirty="0" err="1"/>
              <a:t>вдалося</a:t>
            </a:r>
            <a:r>
              <a:rPr lang="ru-RU" dirty="0"/>
              <a:t> </a:t>
            </a:r>
            <a:r>
              <a:rPr lang="ru-RU" dirty="0" err="1"/>
              <a:t>врятуватися</a:t>
            </a:r>
            <a:r>
              <a:rPr lang="ru-RU" dirty="0"/>
              <a:t> </a:t>
            </a:r>
            <a:r>
              <a:rPr lang="ru-RU" dirty="0" err="1"/>
              <a:t>втечею</a:t>
            </a:r>
            <a:r>
              <a:rPr lang="ru-RU" dirty="0"/>
              <a:t>. "</a:t>
            </a:r>
            <a:r>
              <a:rPr lang="ru-RU" dirty="0" err="1"/>
              <a:t>Пивний</a:t>
            </a:r>
            <a:r>
              <a:rPr lang="ru-RU" dirty="0"/>
              <a:t> путч" </a:t>
            </a:r>
            <a:r>
              <a:rPr lang="ru-RU" dirty="0" err="1"/>
              <a:t>провалився.Притягнення</a:t>
            </a:r>
            <a:r>
              <a:rPr lang="ru-RU" dirty="0"/>
              <a:t> до суду за </a:t>
            </a:r>
            <a:r>
              <a:rPr lang="ru-RU" dirty="0" err="1"/>
              <a:t>державну</a:t>
            </a:r>
            <a:r>
              <a:rPr lang="ru-RU" dirty="0"/>
              <a:t> </a:t>
            </a:r>
            <a:r>
              <a:rPr lang="ru-RU" dirty="0" err="1"/>
              <a:t>зраду</a:t>
            </a:r>
            <a:r>
              <a:rPr lang="ru-RU" dirty="0"/>
              <a:t>, </a:t>
            </a:r>
            <a:r>
              <a:rPr lang="ru-RU" dirty="0" err="1"/>
              <a:t>Гітлер</a:t>
            </a:r>
            <a:r>
              <a:rPr lang="ru-RU" dirty="0"/>
              <a:t> </a:t>
            </a:r>
            <a:r>
              <a:rPr lang="ru-RU" dirty="0" err="1"/>
              <a:t>перетворив</a:t>
            </a:r>
            <a:r>
              <a:rPr lang="ru-RU" dirty="0"/>
              <a:t> лаву </a:t>
            </a:r>
            <a:r>
              <a:rPr lang="ru-RU" dirty="0" err="1"/>
              <a:t>підсудних</a:t>
            </a:r>
            <a:r>
              <a:rPr lang="ru-RU" dirty="0"/>
              <a:t> у </a:t>
            </a:r>
            <a:r>
              <a:rPr lang="ru-RU" dirty="0" err="1"/>
              <a:t>пропагандистську</a:t>
            </a:r>
            <a:r>
              <a:rPr lang="ru-RU" dirty="0"/>
              <a:t> трибуну,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звинуватив</a:t>
            </a:r>
            <a:r>
              <a:rPr lang="ru-RU" dirty="0"/>
              <a:t> президента </a:t>
            </a:r>
            <a:r>
              <a:rPr lang="ru-RU" dirty="0" err="1"/>
              <a:t>республіки</a:t>
            </a:r>
            <a:r>
              <a:rPr lang="ru-RU" dirty="0"/>
              <a:t> в </a:t>
            </a:r>
            <a:r>
              <a:rPr lang="ru-RU" dirty="0" err="1"/>
              <a:t>зрадництві</a:t>
            </a:r>
            <a:r>
              <a:rPr lang="ru-RU" dirty="0"/>
              <a:t> і </a:t>
            </a:r>
            <a:r>
              <a:rPr lang="ru-RU" dirty="0" err="1"/>
              <a:t>заприсягся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прийде</a:t>
            </a:r>
            <a:r>
              <a:rPr lang="ru-RU" dirty="0"/>
              <a:t> день, коли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віддасть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обвинувачів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суд.Гітлер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засуджений</a:t>
            </a:r>
            <a:r>
              <a:rPr lang="ru-RU" dirty="0"/>
              <a:t> до </a:t>
            </a:r>
            <a:r>
              <a:rPr lang="ru-RU" dirty="0" err="1"/>
              <a:t>п'ятирічного</a:t>
            </a:r>
            <a:r>
              <a:rPr lang="ru-RU" dirty="0"/>
              <a:t> </a:t>
            </a:r>
            <a:r>
              <a:rPr lang="ru-RU" dirty="0" err="1"/>
              <a:t>терміну</a:t>
            </a:r>
            <a:r>
              <a:rPr lang="ru-RU" dirty="0"/>
              <a:t> </a:t>
            </a:r>
            <a:r>
              <a:rPr lang="ru-RU" dirty="0" err="1"/>
              <a:t>позбавлення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вийшов</a:t>
            </a:r>
            <a:r>
              <a:rPr lang="ru-RU" dirty="0"/>
              <a:t> з </a:t>
            </a:r>
            <a:r>
              <a:rPr lang="ru-RU" dirty="0" err="1"/>
              <a:t>в'язниці</a:t>
            </a:r>
            <a:r>
              <a:rPr lang="ru-RU" dirty="0"/>
              <a:t>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через </a:t>
            </a:r>
            <a:r>
              <a:rPr lang="ru-RU" dirty="0" err="1"/>
              <a:t>рік</a:t>
            </a:r>
            <a:r>
              <a:rPr lang="ru-RU" dirty="0"/>
              <a:t>. У </a:t>
            </a:r>
            <a:r>
              <a:rPr lang="ru-RU" dirty="0" err="1"/>
              <a:t>в'язниці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снідав</a:t>
            </a:r>
            <a:r>
              <a:rPr lang="ru-RU" dirty="0"/>
              <a:t> у </a:t>
            </a:r>
            <a:r>
              <a:rPr lang="ru-RU" dirty="0" err="1"/>
              <a:t>ліжку</a:t>
            </a:r>
            <a:r>
              <a:rPr lang="ru-RU" dirty="0"/>
              <a:t>, </a:t>
            </a:r>
            <a:r>
              <a:rPr lang="ru-RU" dirty="0" err="1"/>
              <a:t>прогулювався</a:t>
            </a:r>
            <a:r>
              <a:rPr lang="ru-RU" dirty="0"/>
              <a:t> по саду, </a:t>
            </a:r>
            <a:r>
              <a:rPr lang="ru-RU" dirty="0" err="1"/>
              <a:t>повчав</a:t>
            </a:r>
            <a:r>
              <a:rPr lang="ru-RU" dirty="0"/>
              <a:t> </a:t>
            </a:r>
            <a:r>
              <a:rPr lang="ru-RU" dirty="0" err="1"/>
              <a:t>ув'язнених</a:t>
            </a:r>
            <a:r>
              <a:rPr lang="ru-RU" dirty="0"/>
              <a:t>, </a:t>
            </a:r>
            <a:r>
              <a:rPr lang="ru-RU" dirty="0" err="1"/>
              <a:t>малював</a:t>
            </a:r>
            <a:r>
              <a:rPr lang="ru-RU" dirty="0"/>
              <a:t> </a:t>
            </a:r>
            <a:r>
              <a:rPr lang="ru-RU" dirty="0" err="1"/>
              <a:t>карикатури</a:t>
            </a:r>
            <a:r>
              <a:rPr lang="ru-RU" dirty="0"/>
              <a:t> для </a:t>
            </a:r>
            <a:r>
              <a:rPr lang="ru-RU" dirty="0" err="1"/>
              <a:t>тюремної</a:t>
            </a:r>
            <a:r>
              <a:rPr lang="ru-RU" dirty="0"/>
              <a:t> </a:t>
            </a:r>
            <a:r>
              <a:rPr lang="ru-RU" dirty="0" err="1"/>
              <a:t>газети.Гітлер</a:t>
            </a:r>
            <a:r>
              <a:rPr lang="ru-RU" dirty="0"/>
              <a:t> </a:t>
            </a:r>
            <a:r>
              <a:rPr lang="ru-RU" dirty="0" err="1"/>
              <a:t>надиктував</a:t>
            </a:r>
            <a:r>
              <a:rPr lang="ru-RU" dirty="0"/>
              <a:t> перший том книги, як </a:t>
            </a:r>
            <a:r>
              <a:rPr lang="ru-RU" dirty="0" err="1"/>
              <a:t>містила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політичну</a:t>
            </a:r>
            <a:r>
              <a:rPr lang="ru-RU" dirty="0"/>
              <a:t> </a:t>
            </a:r>
            <a:r>
              <a:rPr lang="ru-RU" dirty="0" err="1"/>
              <a:t>програму</a:t>
            </a:r>
            <a:r>
              <a:rPr lang="ru-RU" dirty="0"/>
              <a:t>, назвавши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Чотири</a:t>
            </a:r>
            <a:r>
              <a:rPr lang="ru-RU" dirty="0"/>
              <a:t> з половиною року </a:t>
            </a:r>
            <a:r>
              <a:rPr lang="ru-RU" dirty="0" err="1"/>
              <a:t>боротьби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брехні</a:t>
            </a:r>
            <a:r>
              <a:rPr lang="ru-RU" dirty="0"/>
              <a:t>, </a:t>
            </a:r>
            <a:r>
              <a:rPr lang="ru-RU" dirty="0" err="1"/>
              <a:t>дурості</a:t>
            </a:r>
            <a:r>
              <a:rPr lang="ru-RU" dirty="0"/>
              <a:t> і </a:t>
            </a:r>
            <a:r>
              <a:rPr lang="ru-RU" dirty="0" err="1"/>
              <a:t>боягузтво</a:t>
            </a:r>
            <a:r>
              <a:rPr lang="ru-RU" dirty="0"/>
              <a:t>. </a:t>
            </a:r>
            <a:r>
              <a:rPr lang="ru-RU" dirty="0" err="1"/>
              <a:t>Пізніше</a:t>
            </a:r>
            <a:r>
              <a:rPr lang="ru-RU" dirty="0"/>
              <a:t> вона </a:t>
            </a:r>
            <a:r>
              <a:rPr lang="ru-RU" dirty="0" err="1"/>
              <a:t>вийшла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назвою</a:t>
            </a:r>
            <a:r>
              <a:rPr lang="ru-RU" dirty="0"/>
              <a:t> Моя </a:t>
            </a:r>
            <a:r>
              <a:rPr lang="ru-RU" dirty="0" err="1"/>
              <a:t>боротьба</a:t>
            </a:r>
            <a:r>
              <a:rPr lang="ru-RU" dirty="0"/>
              <a:t> (</a:t>
            </a:r>
            <a:r>
              <a:rPr lang="en-US" dirty="0"/>
              <a:t>Mein </a:t>
            </a:r>
            <a:r>
              <a:rPr lang="en-US" dirty="0" err="1"/>
              <a:t>Kampf</a:t>
            </a:r>
            <a:r>
              <a:rPr lang="en-US" dirty="0"/>
              <a:t>), </a:t>
            </a:r>
            <a:r>
              <a:rPr lang="ru-RU" dirty="0" err="1"/>
              <a:t>розійшлася</a:t>
            </a:r>
            <a:r>
              <a:rPr lang="ru-RU" dirty="0"/>
              <a:t> </a:t>
            </a:r>
            <a:r>
              <a:rPr lang="ru-RU" dirty="0" err="1"/>
              <a:t>мільйонними</a:t>
            </a:r>
            <a:r>
              <a:rPr lang="ru-RU" dirty="0"/>
              <a:t> тиражами і </a:t>
            </a:r>
            <a:r>
              <a:rPr lang="ru-RU" dirty="0" err="1"/>
              <a:t>зробила</a:t>
            </a:r>
            <a:r>
              <a:rPr lang="ru-RU" dirty="0"/>
              <a:t> </a:t>
            </a:r>
            <a:r>
              <a:rPr lang="ru-RU" dirty="0" err="1"/>
              <a:t>Гітлера</a:t>
            </a:r>
            <a:r>
              <a:rPr lang="ru-RU" dirty="0"/>
              <a:t> </a:t>
            </a:r>
            <a:r>
              <a:rPr lang="ru-RU" dirty="0" err="1"/>
              <a:t>багатою</a:t>
            </a:r>
            <a:r>
              <a:rPr lang="ru-RU" dirty="0"/>
              <a:t> </a:t>
            </a:r>
            <a:r>
              <a:rPr lang="ru-RU" dirty="0" err="1"/>
              <a:t>людиною</a:t>
            </a:r>
            <a:r>
              <a:rPr lang="ru-RU" dirty="0"/>
              <a:t>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157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Click="0" advTm="90000">
        <p14:reveal/>
      </p:transition>
    </mc:Choice>
    <mc:Fallback>
      <p:transition spd="slow" advClick="0" advTm="9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576775"/>
            <a:ext cx="9609667" cy="54864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r>
              <a:rPr lang="uk-UA" sz="3600" dirty="0" smtClean="0"/>
              <a:t>Шлях до влади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1" y="1125415"/>
            <a:ext cx="9609668" cy="4614203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У </a:t>
            </a:r>
            <a:r>
              <a:rPr lang="ru-RU" dirty="0" err="1" smtClean="0"/>
              <a:t>грудні</a:t>
            </a:r>
            <a:r>
              <a:rPr lang="ru-RU" dirty="0" smtClean="0"/>
              <a:t> </a:t>
            </a:r>
            <a:r>
              <a:rPr lang="ru-RU" dirty="0"/>
              <a:t>1924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звільнення</a:t>
            </a:r>
            <a:r>
              <a:rPr lang="ru-RU" dirty="0"/>
              <a:t> з </a:t>
            </a:r>
            <a:r>
              <a:rPr lang="ru-RU" dirty="0" err="1"/>
              <a:t>в'язниці</a:t>
            </a:r>
            <a:r>
              <a:rPr lang="ru-RU" dirty="0"/>
              <a:t> </a:t>
            </a:r>
            <a:r>
              <a:rPr lang="ru-RU" dirty="0" err="1"/>
              <a:t>Гітлер</a:t>
            </a:r>
            <a:r>
              <a:rPr lang="ru-RU" dirty="0"/>
              <a:t> </a:t>
            </a:r>
            <a:r>
              <a:rPr lang="ru-RU" dirty="0" err="1"/>
              <a:t>відправився</a:t>
            </a:r>
            <a:r>
              <a:rPr lang="ru-RU" dirty="0"/>
              <a:t> в </a:t>
            </a:r>
            <a:r>
              <a:rPr lang="ru-RU" dirty="0" err="1"/>
              <a:t>Оберзальцберг</a:t>
            </a:r>
            <a:r>
              <a:rPr lang="ru-RU" dirty="0"/>
              <a:t>, </a:t>
            </a:r>
            <a:r>
              <a:rPr lang="ru-RU" dirty="0" err="1"/>
              <a:t>гірський</a:t>
            </a:r>
            <a:r>
              <a:rPr lang="ru-RU" dirty="0"/>
              <a:t> </a:t>
            </a:r>
            <a:r>
              <a:rPr lang="ru-RU" dirty="0" err="1"/>
              <a:t>масив</a:t>
            </a:r>
            <a:r>
              <a:rPr lang="ru-RU" dirty="0"/>
              <a:t> над селом Берхтесгаден, де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жив у </a:t>
            </a:r>
            <a:r>
              <a:rPr lang="ru-RU" dirty="0" err="1"/>
              <a:t>готелях</a:t>
            </a:r>
            <a:r>
              <a:rPr lang="ru-RU" dirty="0"/>
              <a:t>, а в 1928 </a:t>
            </a:r>
            <a:r>
              <a:rPr lang="ru-RU" dirty="0" err="1"/>
              <a:t>зняв</a:t>
            </a:r>
            <a:r>
              <a:rPr lang="ru-RU" dirty="0"/>
              <a:t> </a:t>
            </a:r>
            <a:r>
              <a:rPr lang="ru-RU" dirty="0" err="1"/>
              <a:t>віллу</a:t>
            </a:r>
            <a:r>
              <a:rPr lang="ru-RU" dirty="0"/>
              <a:t>, яку </a:t>
            </a:r>
            <a:r>
              <a:rPr lang="ru-RU" dirty="0" err="1"/>
              <a:t>згодом</a:t>
            </a:r>
            <a:r>
              <a:rPr lang="ru-RU" dirty="0"/>
              <a:t> купив і назвав "</a:t>
            </a:r>
            <a:r>
              <a:rPr lang="ru-RU" dirty="0" err="1"/>
              <a:t>Бергхоф</a:t>
            </a:r>
            <a:r>
              <a:rPr lang="ru-RU" dirty="0"/>
              <a:t>". </a:t>
            </a:r>
            <a:r>
              <a:rPr lang="ru-RU" dirty="0" err="1"/>
              <a:t>Гітлер</a:t>
            </a:r>
            <a:r>
              <a:rPr lang="ru-RU" dirty="0"/>
              <a:t> </a:t>
            </a:r>
            <a:r>
              <a:rPr lang="ru-RU" dirty="0" err="1"/>
              <a:t>переглянув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плани</a:t>
            </a:r>
            <a:r>
              <a:rPr lang="ru-RU" dirty="0"/>
              <a:t> і </a:t>
            </a:r>
            <a:r>
              <a:rPr lang="ru-RU" dirty="0" err="1"/>
              <a:t>вирішив</a:t>
            </a:r>
            <a:r>
              <a:rPr lang="ru-RU" dirty="0"/>
              <a:t> прийти до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err="1"/>
              <a:t>законним</a:t>
            </a:r>
            <a:r>
              <a:rPr lang="ru-RU" dirty="0"/>
              <a:t> </a:t>
            </a:r>
            <a:r>
              <a:rPr lang="ru-RU" dirty="0" err="1"/>
              <a:t>шляхом.Він</a:t>
            </a:r>
            <a:r>
              <a:rPr lang="ru-RU" dirty="0"/>
              <a:t> </a:t>
            </a:r>
            <a:r>
              <a:rPr lang="ru-RU" dirty="0" err="1"/>
              <a:t>реорганізував</a:t>
            </a:r>
            <a:r>
              <a:rPr lang="ru-RU" dirty="0"/>
              <a:t> </a:t>
            </a:r>
            <a:r>
              <a:rPr lang="ru-RU" dirty="0" err="1"/>
              <a:t>партію</a:t>
            </a:r>
            <a:r>
              <a:rPr lang="ru-RU" dirty="0"/>
              <a:t> і почав </a:t>
            </a:r>
            <a:r>
              <a:rPr lang="ru-RU" dirty="0" err="1"/>
              <a:t>інтенсивну</a:t>
            </a:r>
            <a:r>
              <a:rPr lang="ru-RU" dirty="0"/>
              <a:t> </a:t>
            </a:r>
            <a:r>
              <a:rPr lang="ru-RU" dirty="0" err="1"/>
              <a:t>кампанію</a:t>
            </a:r>
            <a:r>
              <a:rPr lang="ru-RU" dirty="0"/>
              <a:t> по </a:t>
            </a:r>
            <a:r>
              <a:rPr lang="ru-RU" dirty="0" err="1"/>
              <a:t>збору</a:t>
            </a:r>
            <a:r>
              <a:rPr lang="ru-RU" dirty="0"/>
              <a:t> </a:t>
            </a:r>
            <a:r>
              <a:rPr lang="ru-RU" dirty="0" err="1"/>
              <a:t>голосів</a:t>
            </a:r>
            <a:r>
              <a:rPr lang="ru-RU" dirty="0"/>
              <a:t>. У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промовах</a:t>
            </a:r>
            <a:r>
              <a:rPr lang="ru-RU" dirty="0"/>
              <a:t> </a:t>
            </a:r>
            <a:r>
              <a:rPr lang="ru-RU" dirty="0" err="1"/>
              <a:t>Гітлер</a:t>
            </a:r>
            <a:r>
              <a:rPr lang="ru-RU" dirty="0"/>
              <a:t> </a:t>
            </a:r>
            <a:r>
              <a:rPr lang="ru-RU" dirty="0" err="1"/>
              <a:t>повторював</a:t>
            </a:r>
            <a:r>
              <a:rPr lang="ru-RU" dirty="0"/>
              <a:t> </a:t>
            </a:r>
            <a:r>
              <a:rPr lang="ru-RU" dirty="0" err="1"/>
              <a:t>одні</a:t>
            </a:r>
            <a:r>
              <a:rPr lang="ru-RU" dirty="0"/>
              <a:t> й </a:t>
            </a:r>
            <a:r>
              <a:rPr lang="ru-RU" dirty="0" err="1"/>
              <a:t>ті</a:t>
            </a:r>
            <a:r>
              <a:rPr lang="ru-RU" dirty="0"/>
              <a:t> ж теми: </a:t>
            </a:r>
            <a:r>
              <a:rPr lang="ru-RU" dirty="0" err="1"/>
              <a:t>помститися</a:t>
            </a:r>
            <a:r>
              <a:rPr lang="ru-RU" dirty="0"/>
              <a:t> за </a:t>
            </a:r>
            <a:r>
              <a:rPr lang="ru-RU" dirty="0" err="1"/>
              <a:t>Версальський</a:t>
            </a:r>
            <a:r>
              <a:rPr lang="ru-RU" dirty="0"/>
              <a:t> </a:t>
            </a:r>
            <a:r>
              <a:rPr lang="ru-RU" dirty="0" err="1"/>
              <a:t>договір</a:t>
            </a:r>
            <a:r>
              <a:rPr lang="ru-RU" dirty="0"/>
              <a:t>, </a:t>
            </a:r>
            <a:r>
              <a:rPr lang="ru-RU" dirty="0" err="1"/>
              <a:t>зруйнувати</a:t>
            </a:r>
            <a:r>
              <a:rPr lang="ru-RU" dirty="0"/>
              <a:t> "</a:t>
            </a:r>
            <a:r>
              <a:rPr lang="ru-RU" dirty="0" err="1"/>
              <a:t>зрадників</a:t>
            </a:r>
            <a:r>
              <a:rPr lang="ru-RU" dirty="0"/>
              <a:t> </a:t>
            </a:r>
            <a:r>
              <a:rPr lang="ru-RU" dirty="0" err="1"/>
              <a:t>Веймарської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", </a:t>
            </a:r>
            <a:r>
              <a:rPr lang="ru-RU" dirty="0" err="1"/>
              <a:t>знищити</a:t>
            </a:r>
            <a:r>
              <a:rPr lang="ru-RU" dirty="0"/>
              <a:t> </a:t>
            </a:r>
            <a:r>
              <a:rPr lang="ru-RU" dirty="0" err="1"/>
              <a:t>євреїв</a:t>
            </a:r>
            <a:r>
              <a:rPr lang="ru-RU" dirty="0"/>
              <a:t> і </a:t>
            </a:r>
            <a:r>
              <a:rPr lang="ru-RU" dirty="0" err="1"/>
              <a:t>комуністів</a:t>
            </a:r>
            <a:r>
              <a:rPr lang="ru-RU" dirty="0"/>
              <a:t>, </a:t>
            </a:r>
            <a:r>
              <a:rPr lang="ru-RU" dirty="0" err="1"/>
              <a:t>відродити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батьківщину.У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кризи</a:t>
            </a:r>
            <a:r>
              <a:rPr lang="ru-RU" dirty="0"/>
              <a:t> та </a:t>
            </a:r>
            <a:r>
              <a:rPr lang="ru-RU" dirty="0" err="1"/>
              <a:t>політичної</a:t>
            </a:r>
            <a:r>
              <a:rPr lang="ru-RU" dirty="0"/>
              <a:t> </a:t>
            </a:r>
            <a:r>
              <a:rPr lang="ru-RU" dirty="0" err="1"/>
              <a:t>нестабільності</a:t>
            </a:r>
            <a:r>
              <a:rPr lang="ru-RU" dirty="0"/>
              <a:t> 1930-1933 </a:t>
            </a:r>
            <a:r>
              <a:rPr lang="ru-RU" dirty="0" err="1"/>
              <a:t>обіцянки</a:t>
            </a:r>
            <a:r>
              <a:rPr lang="ru-RU" dirty="0"/>
              <a:t> </a:t>
            </a:r>
            <a:r>
              <a:rPr lang="ru-RU" dirty="0" err="1"/>
              <a:t>Гітлера</a:t>
            </a:r>
            <a:r>
              <a:rPr lang="ru-RU" dirty="0"/>
              <a:t> залучали 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верств</a:t>
            </a:r>
            <a:r>
              <a:rPr lang="ru-RU" dirty="0"/>
              <a:t> </a:t>
            </a:r>
            <a:r>
              <a:rPr lang="ru-RU" dirty="0" err="1"/>
              <a:t>Німеччини.Особливим</a:t>
            </a:r>
            <a:r>
              <a:rPr lang="ru-RU" dirty="0"/>
              <a:t> </a:t>
            </a:r>
            <a:r>
              <a:rPr lang="ru-RU" dirty="0" err="1"/>
              <a:t>успіхом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ветеранів</a:t>
            </a:r>
            <a:r>
              <a:rPr lang="ru-RU" dirty="0"/>
              <a:t>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і </a:t>
            </a:r>
            <a:r>
              <a:rPr lang="ru-RU" dirty="0" err="1"/>
              <a:t>представників</a:t>
            </a:r>
            <a:r>
              <a:rPr lang="ru-RU" dirty="0"/>
              <a:t> </a:t>
            </a:r>
            <a:r>
              <a:rPr lang="ru-RU" dirty="0" err="1"/>
              <a:t>дрібного</a:t>
            </a:r>
            <a:r>
              <a:rPr lang="ru-RU" dirty="0"/>
              <a:t> </a:t>
            </a:r>
            <a:r>
              <a:rPr lang="ru-RU" dirty="0" err="1"/>
              <a:t>підприємництва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особливо </a:t>
            </a:r>
            <a:r>
              <a:rPr lang="ru-RU" dirty="0" err="1"/>
              <a:t>гостро</a:t>
            </a:r>
            <a:r>
              <a:rPr lang="ru-RU" dirty="0"/>
              <a:t> переживали </a:t>
            </a:r>
            <a:r>
              <a:rPr lang="ru-RU" dirty="0" err="1"/>
              <a:t>приниження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поразки</a:t>
            </a:r>
            <a:r>
              <a:rPr lang="ru-RU" dirty="0"/>
              <a:t>, </a:t>
            </a:r>
            <a:r>
              <a:rPr lang="ru-RU" dirty="0" err="1"/>
              <a:t>загрозу</a:t>
            </a:r>
            <a:r>
              <a:rPr lang="ru-RU" dirty="0"/>
              <a:t> </a:t>
            </a:r>
            <a:r>
              <a:rPr lang="ru-RU" dirty="0" err="1"/>
              <a:t>комунізму</a:t>
            </a:r>
            <a:r>
              <a:rPr lang="ru-RU" dirty="0"/>
              <a:t>, страх </a:t>
            </a:r>
            <a:r>
              <a:rPr lang="ru-RU" dirty="0" err="1"/>
              <a:t>безробіття</a:t>
            </a:r>
            <a:r>
              <a:rPr lang="ru-RU" dirty="0"/>
              <a:t> і </a:t>
            </a:r>
            <a:r>
              <a:rPr lang="ru-RU" dirty="0" err="1"/>
              <a:t>відчували</a:t>
            </a:r>
            <a:r>
              <a:rPr lang="ru-RU" dirty="0"/>
              <a:t> потребу в сильному </a:t>
            </a:r>
            <a:r>
              <a:rPr lang="ru-RU" dirty="0" err="1"/>
              <a:t>лідері</a:t>
            </a:r>
            <a:r>
              <a:rPr lang="ru-RU" dirty="0"/>
              <a:t>. За </a:t>
            </a:r>
            <a:r>
              <a:rPr lang="ru-RU" dirty="0" err="1"/>
              <a:t>сприяння</a:t>
            </a:r>
            <a:r>
              <a:rPr lang="ru-RU" dirty="0"/>
              <a:t> </a:t>
            </a:r>
            <a:r>
              <a:rPr lang="ru-RU" dirty="0" err="1"/>
              <a:t>В.Функа</a:t>
            </a:r>
            <a:r>
              <a:rPr lang="ru-RU" dirty="0"/>
              <a:t>, </a:t>
            </a:r>
            <a:r>
              <a:rPr lang="ru-RU" dirty="0" err="1"/>
              <a:t>колишнього</a:t>
            </a:r>
            <a:r>
              <a:rPr lang="ru-RU" dirty="0"/>
              <a:t> </a:t>
            </a:r>
            <a:r>
              <a:rPr lang="ru-RU" dirty="0" err="1"/>
              <a:t>видавця</a:t>
            </a:r>
            <a:r>
              <a:rPr lang="ru-RU" dirty="0"/>
              <a:t> </a:t>
            </a:r>
            <a:r>
              <a:rPr lang="ru-RU" dirty="0" err="1"/>
              <a:t>газети</a:t>
            </a:r>
            <a:r>
              <a:rPr lang="ru-RU" dirty="0"/>
              <a:t> "</a:t>
            </a:r>
            <a:r>
              <a:rPr lang="ru-RU" dirty="0" err="1"/>
              <a:t>Берлінер</a:t>
            </a:r>
            <a:r>
              <a:rPr lang="ru-RU" dirty="0"/>
              <a:t> </a:t>
            </a:r>
            <a:r>
              <a:rPr lang="ru-RU" dirty="0" err="1"/>
              <a:t>Берзенцайтунг</a:t>
            </a:r>
            <a:r>
              <a:rPr lang="ru-RU" dirty="0"/>
              <a:t>", </a:t>
            </a:r>
            <a:r>
              <a:rPr lang="ru-RU" dirty="0" err="1"/>
              <a:t>Гітлер</a:t>
            </a:r>
            <a:r>
              <a:rPr lang="ru-RU" dirty="0"/>
              <a:t> став </a:t>
            </a:r>
            <a:r>
              <a:rPr lang="ru-RU" dirty="0" err="1"/>
              <a:t>зустрічатися</a:t>
            </a:r>
            <a:r>
              <a:rPr lang="ru-RU" dirty="0"/>
              <a:t> з великими </a:t>
            </a:r>
            <a:r>
              <a:rPr lang="ru-RU" dirty="0" err="1"/>
              <a:t>німецькими</a:t>
            </a:r>
            <a:r>
              <a:rPr lang="ru-RU" dirty="0"/>
              <a:t> </a:t>
            </a:r>
            <a:r>
              <a:rPr lang="ru-RU" dirty="0" err="1"/>
              <a:t>промисловцями</a:t>
            </a:r>
            <a:r>
              <a:rPr lang="ru-RU" dirty="0"/>
              <a:t>. </a:t>
            </a:r>
            <a:r>
              <a:rPr lang="ru-RU" dirty="0" err="1"/>
              <a:t>Вищі</a:t>
            </a:r>
            <a:r>
              <a:rPr lang="ru-RU" dirty="0"/>
              <a:t> </a:t>
            </a:r>
            <a:r>
              <a:rPr lang="ru-RU" dirty="0" err="1"/>
              <a:t>армійські</a:t>
            </a:r>
            <a:r>
              <a:rPr lang="ru-RU" dirty="0"/>
              <a:t> чини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отримали</a:t>
            </a:r>
            <a:r>
              <a:rPr lang="ru-RU" dirty="0"/>
              <a:t> </a:t>
            </a:r>
            <a:r>
              <a:rPr lang="ru-RU" dirty="0" err="1"/>
              <a:t>запевнення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армії</a:t>
            </a:r>
            <a:r>
              <a:rPr lang="ru-RU" dirty="0"/>
              <a:t> в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німецького</a:t>
            </a:r>
            <a:r>
              <a:rPr lang="ru-RU" dirty="0"/>
              <a:t> </a:t>
            </a:r>
            <a:r>
              <a:rPr lang="ru-RU" dirty="0" err="1"/>
              <a:t>імперіалізму</a:t>
            </a:r>
            <a:r>
              <a:rPr lang="ru-RU" dirty="0"/>
              <a:t> буде </a:t>
            </a:r>
            <a:r>
              <a:rPr lang="ru-RU" dirty="0" err="1"/>
              <a:t>відведено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помітне</a:t>
            </a:r>
            <a:r>
              <a:rPr lang="ru-RU" dirty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8906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Click="0" advTm="90000">
        <p14:reveal/>
      </p:transition>
    </mc:Choice>
    <mc:Fallback>
      <p:transition spd="slow" advClick="0" advTm="9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295402" y="858129"/>
            <a:ext cx="9609668" cy="3657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1" y="745588"/>
            <a:ext cx="9609668" cy="4892193"/>
          </a:xfrm>
        </p:spPr>
        <p:txBody>
          <a:bodyPr>
            <a:noAutofit/>
          </a:bodyPr>
          <a:lstStyle/>
          <a:p>
            <a:pPr algn="just"/>
            <a:r>
              <a:rPr lang="ru-RU" dirty="0" err="1"/>
              <a:t>Третім</a:t>
            </a:r>
            <a:r>
              <a:rPr lang="ru-RU" dirty="0"/>
              <a:t> </a:t>
            </a:r>
            <a:r>
              <a:rPr lang="ru-RU" dirty="0" err="1"/>
              <a:t>важливим</a:t>
            </a:r>
            <a:r>
              <a:rPr lang="ru-RU" dirty="0"/>
              <a:t> </a:t>
            </a:r>
            <a:r>
              <a:rPr lang="ru-RU" dirty="0" err="1"/>
              <a:t>джерелом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став </a:t>
            </a:r>
            <a:r>
              <a:rPr lang="ru-RU" dirty="0" err="1"/>
              <a:t>Земельна</a:t>
            </a:r>
            <a:r>
              <a:rPr lang="ru-RU" dirty="0"/>
              <a:t> </a:t>
            </a:r>
            <a:r>
              <a:rPr lang="ru-RU" dirty="0" err="1"/>
              <a:t>спілка</a:t>
            </a:r>
            <a:r>
              <a:rPr lang="ru-RU" dirty="0"/>
              <a:t> (</a:t>
            </a:r>
            <a:r>
              <a:rPr lang="en-US" dirty="0" err="1"/>
              <a:t>Landbund</a:t>
            </a:r>
            <a:r>
              <a:rPr lang="en-US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об'єднував</a:t>
            </a:r>
            <a:r>
              <a:rPr lang="ru-RU" dirty="0"/>
              <a:t> </a:t>
            </a:r>
            <a:r>
              <a:rPr lang="ru-RU" dirty="0" err="1"/>
              <a:t>землевласників</a:t>
            </a:r>
            <a:r>
              <a:rPr lang="ru-RU" dirty="0"/>
              <a:t> і люто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виступав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 уряду </a:t>
            </a:r>
            <a:r>
              <a:rPr lang="ru-RU" dirty="0" err="1"/>
              <a:t>Веймарської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 про </a:t>
            </a:r>
            <a:r>
              <a:rPr lang="ru-RU" dirty="0" err="1"/>
              <a:t>перерозподіл</a:t>
            </a:r>
            <a:r>
              <a:rPr lang="ru-RU" dirty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. </a:t>
            </a:r>
            <a:r>
              <a:rPr lang="ru-RU" dirty="0" err="1" smtClean="0"/>
              <a:t>Президентські</a:t>
            </a:r>
            <a:r>
              <a:rPr lang="ru-RU" dirty="0" smtClean="0"/>
              <a:t> </a:t>
            </a:r>
            <a:r>
              <a:rPr lang="ru-RU" dirty="0" err="1"/>
              <a:t>вибори</a:t>
            </a:r>
            <a:r>
              <a:rPr lang="ru-RU" dirty="0"/>
              <a:t> 1932 </a:t>
            </a:r>
            <a:r>
              <a:rPr lang="ru-RU" dirty="0" err="1"/>
              <a:t>Гітлер</a:t>
            </a:r>
            <a:r>
              <a:rPr lang="ru-RU" dirty="0"/>
              <a:t> </a:t>
            </a:r>
            <a:r>
              <a:rPr lang="ru-RU" dirty="0" err="1"/>
              <a:t>розглядав</a:t>
            </a:r>
            <a:r>
              <a:rPr lang="ru-RU" dirty="0"/>
              <a:t> як </a:t>
            </a:r>
            <a:r>
              <a:rPr lang="ru-RU" dirty="0" err="1"/>
              <a:t>перевірку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</a:t>
            </a:r>
            <a:r>
              <a:rPr lang="ru-RU" dirty="0" err="1"/>
              <a:t>партії.Його</a:t>
            </a:r>
            <a:r>
              <a:rPr lang="ru-RU" dirty="0"/>
              <a:t> </a:t>
            </a:r>
            <a:r>
              <a:rPr lang="ru-RU" dirty="0" err="1"/>
              <a:t>суперником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фельдмаршал </a:t>
            </a:r>
            <a:r>
              <a:rPr lang="ru-RU" dirty="0" err="1"/>
              <a:t>П.фон</a:t>
            </a:r>
            <a:r>
              <a:rPr lang="ru-RU" dirty="0"/>
              <a:t> </a:t>
            </a:r>
            <a:r>
              <a:rPr lang="ru-RU" dirty="0" err="1"/>
              <a:t>Гінденбург</a:t>
            </a:r>
            <a:r>
              <a:rPr lang="ru-RU" dirty="0"/>
              <a:t>, і </a:t>
            </a:r>
            <a:r>
              <a:rPr lang="ru-RU" dirty="0" err="1"/>
              <a:t>підтримується</a:t>
            </a:r>
            <a:r>
              <a:rPr lang="ru-RU" dirty="0"/>
              <a:t> </a:t>
            </a:r>
            <a:r>
              <a:rPr lang="ru-RU" dirty="0" err="1"/>
              <a:t>соціал</a:t>
            </a:r>
            <a:r>
              <a:rPr lang="ru-RU" dirty="0"/>
              <a:t>-демократами, </a:t>
            </a:r>
            <a:r>
              <a:rPr lang="ru-RU" dirty="0" err="1"/>
              <a:t>католицької</a:t>
            </a:r>
            <a:r>
              <a:rPr lang="ru-RU" dirty="0"/>
              <a:t> </a:t>
            </a:r>
            <a:r>
              <a:rPr lang="ru-RU" dirty="0" err="1"/>
              <a:t>партією</a:t>
            </a:r>
            <a:r>
              <a:rPr lang="ru-RU" dirty="0"/>
              <a:t> "Центр" і </a:t>
            </a:r>
            <a:r>
              <a:rPr lang="ru-RU" dirty="0" err="1"/>
              <a:t>профспілками</a:t>
            </a:r>
            <a:r>
              <a:rPr lang="ru-RU" dirty="0"/>
              <a:t>. В </a:t>
            </a:r>
            <a:r>
              <a:rPr lang="ru-RU" dirty="0" err="1"/>
              <a:t>боротьбі</a:t>
            </a:r>
            <a:r>
              <a:rPr lang="ru-RU" dirty="0"/>
              <a:t> брали участь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 - </a:t>
            </a:r>
            <a:r>
              <a:rPr lang="ru-RU" dirty="0" err="1"/>
              <a:t>націоналісти</a:t>
            </a:r>
            <a:r>
              <a:rPr lang="ru-RU" dirty="0"/>
              <a:t> на </a:t>
            </a:r>
            <a:r>
              <a:rPr lang="ru-RU" dirty="0" err="1"/>
              <a:t>чолі</a:t>
            </a:r>
            <a:r>
              <a:rPr lang="ru-RU" dirty="0"/>
              <a:t> з </a:t>
            </a:r>
            <a:r>
              <a:rPr lang="ru-RU" dirty="0" err="1"/>
              <a:t>армійським</a:t>
            </a:r>
            <a:r>
              <a:rPr lang="ru-RU" dirty="0"/>
              <a:t> </a:t>
            </a:r>
            <a:r>
              <a:rPr lang="ru-RU" dirty="0" err="1"/>
              <a:t>офіцером</a:t>
            </a:r>
            <a:r>
              <a:rPr lang="ru-RU" dirty="0"/>
              <a:t> Т. </a:t>
            </a:r>
            <a:r>
              <a:rPr lang="ru-RU" dirty="0" err="1"/>
              <a:t>Дюстербергом</a:t>
            </a:r>
            <a:r>
              <a:rPr lang="ru-RU" dirty="0"/>
              <a:t> і </a:t>
            </a:r>
            <a:r>
              <a:rPr lang="ru-RU" dirty="0" err="1"/>
              <a:t>комуністи</a:t>
            </a:r>
            <a:r>
              <a:rPr lang="ru-RU" dirty="0"/>
              <a:t> на </a:t>
            </a:r>
            <a:r>
              <a:rPr lang="ru-RU" dirty="0" err="1"/>
              <a:t>чолі</a:t>
            </a:r>
            <a:r>
              <a:rPr lang="ru-RU" dirty="0"/>
              <a:t> з Е. </a:t>
            </a:r>
            <a:r>
              <a:rPr lang="ru-RU" dirty="0" err="1"/>
              <a:t>Тельманом.Гітлер</a:t>
            </a:r>
            <a:r>
              <a:rPr lang="ru-RU" dirty="0"/>
              <a:t> </a:t>
            </a:r>
            <a:r>
              <a:rPr lang="ru-RU" dirty="0" err="1"/>
              <a:t>провів</a:t>
            </a:r>
            <a:r>
              <a:rPr lang="ru-RU" dirty="0"/>
              <a:t> </a:t>
            </a:r>
            <a:r>
              <a:rPr lang="ru-RU" dirty="0" err="1"/>
              <a:t>енергійну</a:t>
            </a:r>
            <a:r>
              <a:rPr lang="ru-RU" dirty="0"/>
              <a:t> </a:t>
            </a:r>
            <a:r>
              <a:rPr lang="ru-RU" dirty="0" err="1"/>
              <a:t>масову</a:t>
            </a:r>
            <a:r>
              <a:rPr lang="ru-RU" dirty="0"/>
              <a:t> </a:t>
            </a:r>
            <a:r>
              <a:rPr lang="ru-RU" dirty="0" err="1"/>
              <a:t>кампанію</a:t>
            </a:r>
            <a:r>
              <a:rPr lang="ru-RU" dirty="0"/>
              <a:t> і </a:t>
            </a:r>
            <a:r>
              <a:rPr lang="ru-RU" dirty="0" err="1"/>
              <a:t>зібрав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30% </a:t>
            </a:r>
            <a:r>
              <a:rPr lang="ru-RU" dirty="0" err="1"/>
              <a:t>голосів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позбавило</a:t>
            </a:r>
            <a:r>
              <a:rPr lang="ru-RU" dirty="0"/>
              <a:t> </a:t>
            </a:r>
            <a:r>
              <a:rPr lang="ru-RU" dirty="0" err="1"/>
              <a:t>Гінденбурга</a:t>
            </a:r>
            <a:r>
              <a:rPr lang="ru-RU" dirty="0"/>
              <a:t> </a:t>
            </a:r>
            <a:r>
              <a:rPr lang="ru-RU" dirty="0" err="1"/>
              <a:t>необхідного</a:t>
            </a:r>
            <a:r>
              <a:rPr lang="ru-RU" dirty="0"/>
              <a:t> </a:t>
            </a:r>
            <a:r>
              <a:rPr lang="ru-RU" dirty="0" err="1"/>
              <a:t>абсолютної</a:t>
            </a:r>
            <a:r>
              <a:rPr lang="ru-RU" dirty="0"/>
              <a:t> </a:t>
            </a:r>
            <a:r>
              <a:rPr lang="ru-RU" dirty="0" err="1"/>
              <a:t>більшості</a:t>
            </a:r>
            <a:r>
              <a:rPr lang="ru-RU" dirty="0"/>
              <a:t>. </a:t>
            </a:r>
            <a:r>
              <a:rPr lang="ru-RU" dirty="0" err="1"/>
              <a:t>Фактична</a:t>
            </a:r>
            <a:r>
              <a:rPr lang="ru-RU" dirty="0"/>
              <a:t> "</a:t>
            </a:r>
            <a:r>
              <a:rPr lang="ru-RU" dirty="0" err="1"/>
              <a:t>захоплення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" </a:t>
            </a:r>
            <a:r>
              <a:rPr lang="ru-RU" dirty="0" err="1"/>
              <a:t>Гітлером</a:t>
            </a:r>
            <a:r>
              <a:rPr lang="ru-RU" dirty="0"/>
              <a:t> став </a:t>
            </a:r>
            <a:r>
              <a:rPr lang="ru-RU" dirty="0" err="1"/>
              <a:t>можливим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політичної</a:t>
            </a:r>
            <a:r>
              <a:rPr lang="ru-RU" dirty="0"/>
              <a:t> </a:t>
            </a:r>
            <a:r>
              <a:rPr lang="ru-RU" dirty="0" err="1"/>
              <a:t>змови</a:t>
            </a:r>
            <a:r>
              <a:rPr lang="ru-RU" dirty="0"/>
              <a:t> з </a:t>
            </a:r>
            <a:r>
              <a:rPr lang="ru-RU" dirty="0" err="1"/>
              <a:t>колишнім</a:t>
            </a:r>
            <a:r>
              <a:rPr lang="ru-RU" dirty="0"/>
              <a:t> канцлером </a:t>
            </a:r>
            <a:r>
              <a:rPr lang="ru-RU" dirty="0" err="1"/>
              <a:t>Ф.фон</a:t>
            </a:r>
            <a:r>
              <a:rPr lang="ru-RU" dirty="0"/>
              <a:t> </a:t>
            </a:r>
            <a:r>
              <a:rPr lang="ru-RU" dirty="0" err="1"/>
              <a:t>Папеном.Зустрівшись</a:t>
            </a:r>
            <a:r>
              <a:rPr lang="ru-RU" dirty="0"/>
              <a:t> в </a:t>
            </a:r>
            <a:r>
              <a:rPr lang="ru-RU" dirty="0" err="1"/>
              <a:t>обстановці</a:t>
            </a:r>
            <a:r>
              <a:rPr lang="ru-RU" dirty="0"/>
              <a:t> </a:t>
            </a:r>
            <a:r>
              <a:rPr lang="ru-RU" dirty="0" err="1"/>
              <a:t>секретності</a:t>
            </a:r>
            <a:r>
              <a:rPr lang="ru-RU" dirty="0"/>
              <a:t> 4 </a:t>
            </a:r>
            <a:r>
              <a:rPr lang="ru-RU" dirty="0" err="1"/>
              <a:t>січня</a:t>
            </a:r>
            <a:r>
              <a:rPr lang="ru-RU" dirty="0"/>
              <a:t> 1933, вони </a:t>
            </a:r>
            <a:r>
              <a:rPr lang="ru-RU" dirty="0" err="1"/>
              <a:t>прийшли</a:t>
            </a:r>
            <a:r>
              <a:rPr lang="ru-RU" dirty="0"/>
              <a:t> до угоди про </a:t>
            </a:r>
            <a:r>
              <a:rPr lang="ru-RU" dirty="0" err="1"/>
              <a:t>спільну</a:t>
            </a:r>
            <a:r>
              <a:rPr lang="ru-RU" dirty="0"/>
              <a:t> роботу в </a:t>
            </a:r>
            <a:r>
              <a:rPr lang="ru-RU" dirty="0" err="1"/>
              <a:t>уряді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Гітлер</a:t>
            </a:r>
            <a:r>
              <a:rPr lang="ru-RU" dirty="0"/>
              <a:t> повинен </a:t>
            </a:r>
            <a:r>
              <a:rPr lang="ru-RU" dirty="0" err="1"/>
              <a:t>був</a:t>
            </a:r>
            <a:r>
              <a:rPr lang="ru-RU" dirty="0"/>
              <a:t> стати канцлером, а </a:t>
            </a:r>
            <a:r>
              <a:rPr lang="ru-RU" dirty="0" err="1"/>
              <a:t>прихильники</a:t>
            </a:r>
            <a:r>
              <a:rPr lang="ru-RU" dirty="0"/>
              <a:t> фон </a:t>
            </a:r>
            <a:r>
              <a:rPr lang="ru-RU" dirty="0" err="1"/>
              <a:t>Папена</a:t>
            </a:r>
            <a:r>
              <a:rPr lang="ru-RU" dirty="0"/>
              <a:t> </a:t>
            </a:r>
            <a:r>
              <a:rPr lang="ru-RU" dirty="0" err="1"/>
              <a:t>отримували</a:t>
            </a:r>
            <a:r>
              <a:rPr lang="ru-RU" dirty="0"/>
              <a:t> </a:t>
            </a:r>
            <a:r>
              <a:rPr lang="ru-RU" dirty="0" err="1"/>
              <a:t>ключові</a:t>
            </a:r>
            <a:r>
              <a:rPr lang="ru-RU" dirty="0"/>
              <a:t> </a:t>
            </a:r>
            <a:r>
              <a:rPr lang="ru-RU" dirty="0" err="1"/>
              <a:t>міністерські</a:t>
            </a:r>
            <a:r>
              <a:rPr lang="ru-RU" dirty="0"/>
              <a:t> </a:t>
            </a:r>
            <a:r>
              <a:rPr lang="ru-RU" dirty="0" err="1"/>
              <a:t>пости.Крім</a:t>
            </a:r>
            <a:r>
              <a:rPr lang="ru-RU" dirty="0"/>
              <a:t> того, вони </a:t>
            </a:r>
            <a:r>
              <a:rPr lang="ru-RU" dirty="0" err="1"/>
              <a:t>домовилися</a:t>
            </a:r>
            <a:r>
              <a:rPr lang="ru-RU" dirty="0"/>
              <a:t> про </a:t>
            </a:r>
            <a:r>
              <a:rPr lang="ru-RU" dirty="0" err="1"/>
              <a:t>усунення</a:t>
            </a:r>
            <a:r>
              <a:rPr lang="ru-RU" dirty="0"/>
              <a:t> з </a:t>
            </a:r>
            <a:r>
              <a:rPr lang="ru-RU" dirty="0" err="1"/>
              <a:t>провідних</a:t>
            </a:r>
            <a:r>
              <a:rPr lang="ru-RU" dirty="0"/>
              <a:t> </a:t>
            </a:r>
            <a:r>
              <a:rPr lang="ru-RU" dirty="0" err="1"/>
              <a:t>позицій</a:t>
            </a:r>
            <a:r>
              <a:rPr lang="ru-RU" dirty="0"/>
              <a:t> </a:t>
            </a:r>
            <a:r>
              <a:rPr lang="ru-RU" dirty="0" err="1"/>
              <a:t>соціал-демократів</a:t>
            </a:r>
            <a:r>
              <a:rPr lang="ru-RU" dirty="0"/>
              <a:t>, </a:t>
            </a:r>
            <a:r>
              <a:rPr lang="ru-RU" dirty="0" err="1"/>
              <a:t>комуністів</a:t>
            </a:r>
            <a:r>
              <a:rPr lang="ru-RU" dirty="0"/>
              <a:t> і </a:t>
            </a:r>
            <a:r>
              <a:rPr lang="ru-RU" dirty="0" err="1"/>
              <a:t>євреїв</a:t>
            </a:r>
            <a:r>
              <a:rPr lang="ru-RU" dirty="0"/>
              <a:t>. </a:t>
            </a:r>
            <a:r>
              <a:rPr lang="ru-RU" dirty="0" err="1"/>
              <a:t>Підтримка</a:t>
            </a:r>
            <a:r>
              <a:rPr lang="ru-RU" dirty="0"/>
              <a:t> фон </a:t>
            </a:r>
            <a:r>
              <a:rPr lang="ru-RU" dirty="0" err="1"/>
              <a:t>Папена</a:t>
            </a:r>
            <a:r>
              <a:rPr lang="ru-RU" dirty="0"/>
              <a:t> принесла </a:t>
            </a:r>
            <a:r>
              <a:rPr lang="ru-RU" dirty="0" err="1"/>
              <a:t>нацистської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 і </a:t>
            </a:r>
            <a:r>
              <a:rPr lang="ru-RU" dirty="0" err="1"/>
              <a:t>істотну</a:t>
            </a:r>
            <a:r>
              <a:rPr lang="ru-RU" dirty="0"/>
              <a:t> </a:t>
            </a:r>
            <a:r>
              <a:rPr lang="ru-RU" dirty="0" err="1"/>
              <a:t>фінансову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 з боку </a:t>
            </a:r>
            <a:r>
              <a:rPr lang="ru-RU" dirty="0" err="1"/>
              <a:t>ділових</a:t>
            </a:r>
            <a:r>
              <a:rPr lang="ru-RU" dirty="0"/>
              <a:t> </a:t>
            </a:r>
            <a:r>
              <a:rPr lang="ru-RU" dirty="0" err="1"/>
              <a:t>кіл</a:t>
            </a:r>
            <a:r>
              <a:rPr lang="ru-RU" dirty="0"/>
              <a:t> Німеччини.30 </a:t>
            </a:r>
            <a:r>
              <a:rPr lang="ru-RU" dirty="0" err="1"/>
              <a:t>січня</a:t>
            </a:r>
            <a:r>
              <a:rPr lang="ru-RU" dirty="0"/>
              <a:t> 1933 "</a:t>
            </a:r>
            <a:r>
              <a:rPr lang="ru-RU" dirty="0" err="1"/>
              <a:t>баварський</a:t>
            </a:r>
            <a:r>
              <a:rPr lang="ru-RU" dirty="0"/>
              <a:t> </a:t>
            </a:r>
            <a:r>
              <a:rPr lang="ru-RU" dirty="0" err="1"/>
              <a:t>єфрейтор</a:t>
            </a:r>
            <a:r>
              <a:rPr lang="ru-RU" dirty="0"/>
              <a:t>" став канцлером, давши клятву </a:t>
            </a:r>
            <a:r>
              <a:rPr lang="ru-RU" dirty="0" err="1"/>
              <a:t>захищати</a:t>
            </a:r>
            <a:r>
              <a:rPr lang="ru-RU" dirty="0"/>
              <a:t> </a:t>
            </a:r>
            <a:r>
              <a:rPr lang="ru-RU" dirty="0" err="1"/>
              <a:t>конституцію</a:t>
            </a:r>
            <a:r>
              <a:rPr lang="ru-RU" dirty="0"/>
              <a:t> </a:t>
            </a:r>
            <a:r>
              <a:rPr lang="ru-RU" dirty="0" err="1"/>
              <a:t>Веймарської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. </a:t>
            </a:r>
            <a:r>
              <a:rPr lang="ru-RU" dirty="0" err="1"/>
              <a:t>Наступного</a:t>
            </a:r>
            <a:r>
              <a:rPr lang="ru-RU" dirty="0"/>
              <a:t> року </a:t>
            </a:r>
            <a:r>
              <a:rPr lang="ru-RU" dirty="0" err="1"/>
              <a:t>Гітлер</a:t>
            </a:r>
            <a:r>
              <a:rPr lang="ru-RU" dirty="0"/>
              <a:t> </a:t>
            </a:r>
            <a:r>
              <a:rPr lang="ru-RU" dirty="0" err="1"/>
              <a:t>присвоїв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титул фюрера (вождя) та канцлера </a:t>
            </a:r>
            <a:r>
              <a:rPr lang="ru-RU" dirty="0" err="1"/>
              <a:t>Німеччини</a:t>
            </a:r>
            <a:r>
              <a:rPr lang="ru-RU" dirty="0"/>
              <a:t>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300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Click="0" advTm="90000">
        <p14:reveal/>
      </p:transition>
    </mc:Choice>
    <mc:Fallback>
      <p:transition spd="slow" advClick="0" advTm="9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75250"/>
            <a:ext cx="9609668" cy="562708"/>
          </a:xfrm>
        </p:spPr>
        <p:txBody>
          <a:bodyPr>
            <a:noAutofit/>
          </a:bodyPr>
          <a:lstStyle/>
          <a:p>
            <a:r>
              <a:rPr lang="uk-UA" dirty="0" smtClean="0"/>
              <a:t>Третій рейх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1" y="1237958"/>
            <a:ext cx="9609668" cy="4399823"/>
          </a:xfrm>
        </p:spPr>
        <p:txBody>
          <a:bodyPr>
            <a:noAutofit/>
          </a:bodyPr>
          <a:lstStyle/>
          <a:p>
            <a:pPr algn="just"/>
            <a:r>
              <a:rPr lang="ru-RU" dirty="0" err="1" smtClean="0"/>
              <a:t>Гітлер</a:t>
            </a:r>
            <a:r>
              <a:rPr lang="ru-RU" dirty="0" smtClean="0"/>
              <a:t> </a:t>
            </a:r>
            <a:r>
              <a:rPr lang="ru-RU" dirty="0" err="1"/>
              <a:t>прагнув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зміцнити</a:t>
            </a:r>
            <a:r>
              <a:rPr lang="ru-RU" dirty="0"/>
              <a:t> свою </a:t>
            </a:r>
            <a:r>
              <a:rPr lang="ru-RU" dirty="0" err="1"/>
              <a:t>владу</a:t>
            </a:r>
            <a:r>
              <a:rPr lang="ru-RU" dirty="0"/>
              <a:t> і </a:t>
            </a:r>
            <a:r>
              <a:rPr lang="ru-RU" dirty="0" err="1"/>
              <a:t>встановити</a:t>
            </a:r>
            <a:r>
              <a:rPr lang="ru-RU" dirty="0"/>
              <a:t> "</a:t>
            </a:r>
            <a:r>
              <a:rPr lang="ru-RU" dirty="0" err="1"/>
              <a:t>тисячолітній</a:t>
            </a:r>
            <a:r>
              <a:rPr lang="ru-RU" dirty="0"/>
              <a:t> </a:t>
            </a:r>
            <a:r>
              <a:rPr lang="ru-RU" dirty="0" err="1"/>
              <a:t>рейх".У</a:t>
            </a:r>
            <a:r>
              <a:rPr lang="ru-RU" dirty="0"/>
              <a:t>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місяці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правління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політичні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нацистської</a:t>
            </a:r>
            <a:r>
              <a:rPr lang="ru-RU" dirty="0"/>
              <a:t>,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заборонені</a:t>
            </a:r>
            <a:r>
              <a:rPr lang="ru-RU" dirty="0"/>
              <a:t>, </a:t>
            </a:r>
            <a:r>
              <a:rPr lang="ru-RU" dirty="0" err="1"/>
              <a:t>профспілки</a:t>
            </a:r>
            <a:r>
              <a:rPr lang="ru-RU" dirty="0"/>
              <a:t> </a:t>
            </a:r>
            <a:r>
              <a:rPr lang="ru-RU" dirty="0" err="1"/>
              <a:t>розпущені</a:t>
            </a:r>
            <a:r>
              <a:rPr lang="ru-RU" dirty="0"/>
              <a:t>, все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охоплено</a:t>
            </a:r>
            <a:r>
              <a:rPr lang="ru-RU" dirty="0"/>
              <a:t> </a:t>
            </a:r>
            <a:r>
              <a:rPr lang="ru-RU" dirty="0" err="1"/>
              <a:t>контрольованими</a:t>
            </a:r>
            <a:r>
              <a:rPr lang="ru-RU" dirty="0"/>
              <a:t> нацистами </a:t>
            </a:r>
            <a:r>
              <a:rPr lang="ru-RU" dirty="0" err="1"/>
              <a:t>спілками</a:t>
            </a:r>
            <a:r>
              <a:rPr lang="ru-RU" dirty="0"/>
              <a:t>, </a:t>
            </a:r>
            <a:r>
              <a:rPr lang="ru-RU" dirty="0" err="1"/>
              <a:t>товариствами</a:t>
            </a:r>
            <a:r>
              <a:rPr lang="ru-RU" dirty="0"/>
              <a:t> та </a:t>
            </a:r>
            <a:r>
              <a:rPr lang="ru-RU" dirty="0" err="1"/>
              <a:t>групами</a:t>
            </a:r>
            <a:r>
              <a:rPr lang="ru-RU" dirty="0"/>
              <a:t>. </a:t>
            </a:r>
            <a:r>
              <a:rPr lang="ru-RU" dirty="0" err="1"/>
              <a:t>Гітлер</a:t>
            </a:r>
            <a:r>
              <a:rPr lang="ru-RU" dirty="0"/>
              <a:t> </a:t>
            </a:r>
            <a:r>
              <a:rPr lang="ru-RU" dirty="0" err="1"/>
              <a:t>постарався</a:t>
            </a:r>
            <a:r>
              <a:rPr lang="ru-RU" dirty="0"/>
              <a:t> </a:t>
            </a:r>
            <a:r>
              <a:rPr lang="ru-RU" dirty="0" err="1"/>
              <a:t>переконати</a:t>
            </a:r>
            <a:r>
              <a:rPr lang="ru-RU" dirty="0"/>
              <a:t> </a:t>
            </a:r>
            <a:r>
              <a:rPr lang="ru-RU" dirty="0" err="1"/>
              <a:t>країну</a:t>
            </a:r>
            <a:r>
              <a:rPr lang="ru-RU" dirty="0"/>
              <a:t> в </a:t>
            </a:r>
            <a:r>
              <a:rPr lang="ru-RU" dirty="0" err="1"/>
              <a:t>небезпеці</a:t>
            </a:r>
            <a:r>
              <a:rPr lang="ru-RU" dirty="0"/>
              <a:t> "</a:t>
            </a:r>
            <a:r>
              <a:rPr lang="ru-RU" dirty="0" err="1"/>
              <a:t>червоного</a:t>
            </a:r>
            <a:r>
              <a:rPr lang="ru-RU" dirty="0"/>
              <a:t> </a:t>
            </a:r>
            <a:r>
              <a:rPr lang="ru-RU" dirty="0" err="1"/>
              <a:t>терору</a:t>
            </a:r>
            <a:r>
              <a:rPr lang="ru-RU" dirty="0"/>
              <a:t>".</a:t>
            </a:r>
            <a:r>
              <a:rPr lang="ru-RU" dirty="0" err="1"/>
              <a:t>Вночі</a:t>
            </a:r>
            <a:r>
              <a:rPr lang="ru-RU" dirty="0"/>
              <a:t> 27 лютого 1933 </a:t>
            </a:r>
            <a:r>
              <a:rPr lang="ru-RU" dirty="0" err="1"/>
              <a:t>зайнялася</a:t>
            </a:r>
            <a:r>
              <a:rPr lang="ru-RU" dirty="0"/>
              <a:t> </a:t>
            </a:r>
            <a:r>
              <a:rPr lang="ru-RU" dirty="0" err="1"/>
              <a:t>будівля</a:t>
            </a:r>
            <a:r>
              <a:rPr lang="ru-RU" dirty="0"/>
              <a:t> рейхстагу. </a:t>
            </a:r>
            <a:r>
              <a:rPr lang="ru-RU" dirty="0" err="1"/>
              <a:t>Нацисти</a:t>
            </a:r>
            <a:r>
              <a:rPr lang="ru-RU" dirty="0"/>
              <a:t> </a:t>
            </a:r>
            <a:r>
              <a:rPr lang="ru-RU" dirty="0" err="1"/>
              <a:t>поклали</a:t>
            </a:r>
            <a:r>
              <a:rPr lang="ru-RU" dirty="0"/>
              <a:t> </a:t>
            </a:r>
            <a:r>
              <a:rPr lang="ru-RU" dirty="0" err="1"/>
              <a:t>відповідальність</a:t>
            </a:r>
            <a:r>
              <a:rPr lang="ru-RU" dirty="0"/>
              <a:t> на </a:t>
            </a:r>
            <a:r>
              <a:rPr lang="ru-RU" dirty="0" err="1"/>
              <a:t>комуністів</a:t>
            </a:r>
            <a:r>
              <a:rPr lang="ru-RU" dirty="0"/>
              <a:t> і на </a:t>
            </a:r>
            <a:r>
              <a:rPr lang="ru-RU" dirty="0" err="1"/>
              <a:t>виборах</a:t>
            </a:r>
            <a:r>
              <a:rPr lang="ru-RU" dirty="0"/>
              <a:t> </a:t>
            </a:r>
            <a:r>
              <a:rPr lang="ru-RU" dirty="0" err="1"/>
              <a:t>сповна</a:t>
            </a:r>
            <a:r>
              <a:rPr lang="ru-RU" dirty="0"/>
              <a:t> </a:t>
            </a:r>
            <a:r>
              <a:rPr lang="ru-RU" dirty="0" err="1"/>
              <a:t>скористалися</a:t>
            </a:r>
            <a:r>
              <a:rPr lang="ru-RU" dirty="0"/>
              <a:t> </a:t>
            </a:r>
            <a:r>
              <a:rPr lang="ru-RU" dirty="0" err="1"/>
              <a:t>сфабрикованим</a:t>
            </a:r>
            <a:r>
              <a:rPr lang="ru-RU" dirty="0"/>
              <a:t> </a:t>
            </a:r>
            <a:r>
              <a:rPr lang="ru-RU" dirty="0" err="1"/>
              <a:t>звинуваченням</a:t>
            </a:r>
            <a:r>
              <a:rPr lang="ru-RU" dirty="0"/>
              <a:t>, </a:t>
            </a:r>
            <a:r>
              <a:rPr lang="ru-RU" dirty="0" err="1"/>
              <a:t>збільшивши</a:t>
            </a:r>
            <a:r>
              <a:rPr lang="ru-RU" dirty="0"/>
              <a:t> свою </a:t>
            </a:r>
            <a:r>
              <a:rPr lang="ru-RU" dirty="0" err="1"/>
              <a:t>присутність</a:t>
            </a:r>
            <a:r>
              <a:rPr lang="ru-RU" dirty="0"/>
              <a:t> в рейхстагу. До </a:t>
            </a:r>
            <a:r>
              <a:rPr lang="ru-RU" dirty="0" err="1"/>
              <a:t>літа</a:t>
            </a:r>
            <a:r>
              <a:rPr lang="ru-RU" dirty="0"/>
              <a:t> 1934 </a:t>
            </a:r>
            <a:r>
              <a:rPr lang="ru-RU" dirty="0" err="1"/>
              <a:t>Гітлер</a:t>
            </a:r>
            <a:r>
              <a:rPr lang="ru-RU" dirty="0"/>
              <a:t> </a:t>
            </a:r>
            <a:r>
              <a:rPr lang="ru-RU" dirty="0" err="1"/>
              <a:t>зіткнувся</a:t>
            </a:r>
            <a:r>
              <a:rPr lang="ru-RU" dirty="0"/>
              <a:t> з </a:t>
            </a:r>
            <a:r>
              <a:rPr lang="ru-RU" dirty="0" err="1"/>
              <a:t>серйозною</a:t>
            </a:r>
            <a:r>
              <a:rPr lang="ru-RU" dirty="0"/>
              <a:t> </a:t>
            </a:r>
            <a:r>
              <a:rPr lang="ru-RU" dirty="0" err="1"/>
              <a:t>опозицією</a:t>
            </a:r>
            <a:r>
              <a:rPr lang="ru-RU" dirty="0"/>
              <a:t> в рядах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."</a:t>
            </a:r>
            <a:r>
              <a:rPr lang="ru-RU" dirty="0" err="1"/>
              <a:t>Старі</a:t>
            </a:r>
            <a:r>
              <a:rPr lang="ru-RU" dirty="0"/>
              <a:t> </a:t>
            </a:r>
            <a:r>
              <a:rPr lang="ru-RU" dirty="0" err="1"/>
              <a:t>бійці</a:t>
            </a:r>
            <a:r>
              <a:rPr lang="ru-RU" dirty="0"/>
              <a:t>" </a:t>
            </a:r>
            <a:r>
              <a:rPr lang="ru-RU" dirty="0" err="1"/>
              <a:t>штурмових</a:t>
            </a:r>
            <a:r>
              <a:rPr lang="ru-RU" dirty="0"/>
              <a:t> </a:t>
            </a:r>
            <a:r>
              <a:rPr lang="ru-RU" dirty="0" err="1"/>
              <a:t>загонів</a:t>
            </a:r>
            <a:r>
              <a:rPr lang="ru-RU" dirty="0"/>
              <a:t> СА на </a:t>
            </a:r>
            <a:r>
              <a:rPr lang="ru-RU" dirty="0" err="1"/>
              <a:t>чолі</a:t>
            </a:r>
            <a:r>
              <a:rPr lang="ru-RU" dirty="0"/>
              <a:t> з Е. Ремом </a:t>
            </a:r>
            <a:r>
              <a:rPr lang="ru-RU" dirty="0" err="1"/>
              <a:t>вимагали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радикальних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реформ, закликали до "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революції</a:t>
            </a:r>
            <a:r>
              <a:rPr lang="ru-RU" dirty="0"/>
              <a:t>" і </a:t>
            </a:r>
            <a:r>
              <a:rPr lang="ru-RU" dirty="0" err="1"/>
              <a:t>наполягали</a:t>
            </a:r>
            <a:r>
              <a:rPr lang="ru-RU" dirty="0"/>
              <a:t> на </a:t>
            </a:r>
            <a:r>
              <a:rPr lang="ru-RU" dirty="0" err="1"/>
              <a:t>необхідності</a:t>
            </a:r>
            <a:r>
              <a:rPr lang="ru-RU" dirty="0"/>
              <a:t> </a:t>
            </a:r>
            <a:r>
              <a:rPr lang="ru-RU" dirty="0" err="1"/>
              <a:t>посилити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роль в </a:t>
            </a:r>
            <a:r>
              <a:rPr lang="ru-RU" dirty="0" err="1"/>
              <a:t>армії</a:t>
            </a:r>
            <a:r>
              <a:rPr lang="ru-RU" dirty="0"/>
              <a:t>. </a:t>
            </a:r>
            <a:r>
              <a:rPr lang="ru-RU" dirty="0" err="1"/>
              <a:t>Проти</a:t>
            </a:r>
            <a:r>
              <a:rPr lang="ru-RU" dirty="0"/>
              <a:t> такого </a:t>
            </a:r>
            <a:r>
              <a:rPr lang="ru-RU" dirty="0" err="1"/>
              <a:t>радикалізму</a:t>
            </a:r>
            <a:r>
              <a:rPr lang="ru-RU" dirty="0"/>
              <a:t> і </a:t>
            </a:r>
            <a:r>
              <a:rPr lang="ru-RU" dirty="0" err="1"/>
              <a:t>претензій</a:t>
            </a:r>
            <a:r>
              <a:rPr lang="ru-RU" dirty="0"/>
              <a:t> СА на </a:t>
            </a:r>
            <a:r>
              <a:rPr lang="ru-RU" dirty="0" err="1"/>
              <a:t>керівництво</a:t>
            </a:r>
            <a:r>
              <a:rPr lang="ru-RU" dirty="0"/>
              <a:t> </a:t>
            </a:r>
            <a:r>
              <a:rPr lang="ru-RU" dirty="0" err="1"/>
              <a:t>армією</a:t>
            </a:r>
            <a:r>
              <a:rPr lang="ru-RU" dirty="0"/>
              <a:t> </a:t>
            </a:r>
            <a:r>
              <a:rPr lang="ru-RU" dirty="0" err="1"/>
              <a:t>виступили</a:t>
            </a:r>
            <a:r>
              <a:rPr lang="ru-RU" dirty="0"/>
              <a:t> </a:t>
            </a:r>
            <a:r>
              <a:rPr lang="ru-RU" dirty="0" err="1"/>
              <a:t>німецькі</a:t>
            </a:r>
            <a:r>
              <a:rPr lang="ru-RU" dirty="0"/>
              <a:t> </a:t>
            </a:r>
            <a:r>
              <a:rPr lang="ru-RU" dirty="0" err="1"/>
              <a:t>генерали.Гітлер</a:t>
            </a:r>
            <a:r>
              <a:rPr lang="ru-RU" dirty="0"/>
              <a:t>, </a:t>
            </a:r>
            <a:r>
              <a:rPr lang="ru-RU" dirty="0" err="1"/>
              <a:t>потребував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армії</a:t>
            </a:r>
            <a:r>
              <a:rPr lang="ru-RU" dirty="0"/>
              <a:t> і сам </a:t>
            </a:r>
            <a:r>
              <a:rPr lang="ru-RU" dirty="0" err="1"/>
              <a:t>побоювалися</a:t>
            </a:r>
            <a:r>
              <a:rPr lang="ru-RU" dirty="0"/>
              <a:t> </a:t>
            </a:r>
            <a:r>
              <a:rPr lang="ru-RU" dirty="0" err="1"/>
              <a:t>некерованості</a:t>
            </a:r>
            <a:r>
              <a:rPr lang="ru-RU" dirty="0"/>
              <a:t> </a:t>
            </a:r>
            <a:r>
              <a:rPr lang="ru-RU" dirty="0" err="1"/>
              <a:t>штурмовиків</a:t>
            </a:r>
            <a:r>
              <a:rPr lang="ru-RU" dirty="0"/>
              <a:t>, </a:t>
            </a:r>
            <a:r>
              <a:rPr lang="ru-RU" dirty="0" err="1"/>
              <a:t>виступив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колишніх</a:t>
            </a:r>
            <a:r>
              <a:rPr lang="ru-RU" dirty="0"/>
              <a:t> </a:t>
            </a:r>
            <a:r>
              <a:rPr lang="ru-RU" dirty="0" err="1"/>
              <a:t>соратників.Звинувативши</a:t>
            </a:r>
            <a:r>
              <a:rPr lang="ru-RU" dirty="0"/>
              <a:t> Рема в </a:t>
            </a:r>
            <a:r>
              <a:rPr lang="ru-RU" dirty="0" err="1"/>
              <a:t>підготовці</a:t>
            </a:r>
            <a:r>
              <a:rPr lang="ru-RU" dirty="0"/>
              <a:t> </a:t>
            </a:r>
            <a:r>
              <a:rPr lang="ru-RU" dirty="0" err="1"/>
              <a:t>вбивства</a:t>
            </a:r>
            <a:r>
              <a:rPr lang="ru-RU" dirty="0"/>
              <a:t> фюрера,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влаштував</a:t>
            </a:r>
            <a:r>
              <a:rPr lang="ru-RU" dirty="0"/>
              <a:t> </a:t>
            </a:r>
            <a:r>
              <a:rPr lang="ru-RU" dirty="0" err="1"/>
              <a:t>криваву</a:t>
            </a:r>
            <a:r>
              <a:rPr lang="ru-RU" dirty="0"/>
              <a:t> </a:t>
            </a:r>
            <a:r>
              <a:rPr lang="ru-RU" dirty="0" err="1"/>
              <a:t>різанину</a:t>
            </a:r>
            <a:r>
              <a:rPr lang="ru-RU" dirty="0"/>
              <a:t> 30 </a:t>
            </a:r>
            <a:r>
              <a:rPr lang="ru-RU" dirty="0" err="1"/>
              <a:t>червня</a:t>
            </a:r>
            <a:r>
              <a:rPr lang="ru-RU" dirty="0"/>
              <a:t> 1934 ( "</a:t>
            </a:r>
            <a:r>
              <a:rPr lang="ru-RU" dirty="0" err="1"/>
              <a:t>ніч</a:t>
            </a:r>
            <a:r>
              <a:rPr lang="ru-RU" dirty="0"/>
              <a:t> </a:t>
            </a:r>
            <a:r>
              <a:rPr lang="ru-RU" dirty="0" err="1"/>
              <a:t>довгих</a:t>
            </a:r>
            <a:r>
              <a:rPr lang="ru-RU" dirty="0"/>
              <a:t> </a:t>
            </a:r>
            <a:r>
              <a:rPr lang="ru-RU" dirty="0" err="1"/>
              <a:t>ножів</a:t>
            </a:r>
            <a:r>
              <a:rPr lang="ru-RU" dirty="0"/>
              <a:t>"), в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знищені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сотень</a:t>
            </a:r>
            <a:r>
              <a:rPr lang="ru-RU" dirty="0"/>
              <a:t> </a:t>
            </a:r>
            <a:r>
              <a:rPr lang="ru-RU" dirty="0" err="1"/>
              <a:t>керівників</a:t>
            </a:r>
            <a:r>
              <a:rPr lang="ru-RU" dirty="0"/>
              <a:t> СА, в тому </a:t>
            </a:r>
            <a:r>
              <a:rPr lang="ru-RU" dirty="0" err="1"/>
              <a:t>числі</a:t>
            </a:r>
            <a:r>
              <a:rPr lang="ru-RU" dirty="0"/>
              <a:t> і Рем. </a:t>
            </a:r>
            <a:r>
              <a:rPr lang="ru-RU" dirty="0" err="1"/>
              <a:t>Невдовзі</a:t>
            </a:r>
            <a:r>
              <a:rPr lang="ru-RU" dirty="0"/>
              <a:t> </a:t>
            </a:r>
            <a:r>
              <a:rPr lang="ru-RU" dirty="0" err="1"/>
              <a:t>армійські</a:t>
            </a:r>
            <a:r>
              <a:rPr lang="ru-RU" dirty="0"/>
              <a:t> </a:t>
            </a:r>
            <a:r>
              <a:rPr lang="ru-RU" dirty="0" err="1"/>
              <a:t>офіцери</a:t>
            </a:r>
            <a:r>
              <a:rPr lang="ru-RU" dirty="0"/>
              <a:t> присягнули на </a:t>
            </a:r>
            <a:r>
              <a:rPr lang="ru-RU" dirty="0" err="1"/>
              <a:t>вірність</a:t>
            </a:r>
            <a:r>
              <a:rPr lang="ru-RU" dirty="0"/>
              <a:t> не </a:t>
            </a:r>
            <a:r>
              <a:rPr lang="ru-RU" dirty="0" err="1"/>
              <a:t>конституції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країні</a:t>
            </a:r>
            <a:r>
              <a:rPr lang="ru-RU" dirty="0"/>
              <a:t>, а </a:t>
            </a:r>
            <a:r>
              <a:rPr lang="ru-RU" dirty="0" err="1" smtClean="0"/>
              <a:t>особисто</a:t>
            </a:r>
            <a:r>
              <a:rPr lang="ru-RU" dirty="0" smtClean="0"/>
              <a:t> </a:t>
            </a:r>
            <a:r>
              <a:rPr lang="ru-RU" dirty="0" err="1" smtClean="0"/>
              <a:t>Гітлеру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086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Click="0" advTm="90000">
        <p14:reveal/>
      </p:transition>
    </mc:Choice>
    <mc:Fallback>
      <p:transition spd="slow" advClick="0" advTm="9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123</TotalTime>
  <Words>2372</Words>
  <Application>Microsoft Office PowerPoint</Application>
  <PresentationFormat>Широкоэкранный</PresentationFormat>
  <Paragraphs>29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Garamond</vt:lpstr>
      <vt:lpstr>Натуральные материалы</vt:lpstr>
      <vt:lpstr>Адольф Гітлер</vt:lpstr>
      <vt:lpstr> Біографія</vt:lpstr>
      <vt:lpstr>Ранні роки</vt:lpstr>
      <vt:lpstr> </vt:lpstr>
      <vt:lpstr>Створення нацистської партії</vt:lpstr>
      <vt:lpstr> </vt:lpstr>
      <vt:lpstr> Шлях до влади</vt:lpstr>
      <vt:lpstr> </vt:lpstr>
      <vt:lpstr>Третій рейх</vt:lpstr>
      <vt:lpstr> </vt:lpstr>
      <vt:lpstr> </vt:lpstr>
      <vt:lpstr> Друга світова війна</vt:lpstr>
      <vt:lpstr> </vt:lpstr>
      <vt:lpstr>Замах на Гітлера</vt:lpstr>
      <vt:lpstr>Смерть Гітлера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Адольф Гітлер</dc:title>
  <dc:creator>Дженнифер</dc:creator>
  <cp:lastModifiedBy>Дженнифер</cp:lastModifiedBy>
  <cp:revision>9</cp:revision>
  <dcterms:created xsi:type="dcterms:W3CDTF">2013-10-23T14:37:21Z</dcterms:created>
  <dcterms:modified xsi:type="dcterms:W3CDTF">2013-10-23T16:40:44Z</dcterms:modified>
</cp:coreProperties>
</file>