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5" r:id="rId9"/>
    <p:sldId id="266" r:id="rId10"/>
    <p:sldId id="260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31369C-51B9-4CFB-AF5D-C4ADDEF4E50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к\Desktop\бенито\300px-Benito_Mussolini_by_Philip_Alexius_de_László,_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47" y="0"/>
            <a:ext cx="49460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6781800" cy="106997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Біографія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Беніто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Муссоліні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5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ладик\Desktop\бенито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" y="1592796"/>
            <a:ext cx="6998770" cy="52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12" cy="914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роки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592797"/>
            <a:ext cx="4032448" cy="52652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800" dirty="0"/>
              <a:t>У червні 1940 року Італія вступила у </a:t>
            </a:r>
            <a:r>
              <a:rPr lang="uk-UA" sz="1800" dirty="0" smtClean="0"/>
              <a:t>Другу світову </a:t>
            </a:r>
            <a:r>
              <a:rPr lang="uk-UA" sz="1800" dirty="0"/>
              <a:t>війну на стороні Німеччини. Корупція, економічні труднощі і військові поразки призвели до того, що з середини 1930-х років </a:t>
            </a:r>
            <a:r>
              <a:rPr lang="uk-UA" sz="1800" dirty="0" smtClean="0"/>
              <a:t>почала </a:t>
            </a:r>
            <a:r>
              <a:rPr lang="uk-UA" sz="1800" dirty="0"/>
              <a:t>наростати криза режиму Муссоліні. У січні 1943 італійська армія була розгромлена в Росії, і в травні війська Муссоліні капітулювали в Тунісі. 25 липня 1943 року, після висадки військ союзників (США і Великобританії) на Сицилії, Муссоліні заарештували і він був змушений піти у відставку.</a:t>
            </a:r>
            <a:endParaRPr lang="ru-RU" sz="1800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30342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86" y="1450130"/>
            <a:ext cx="9121215" cy="157767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dirty="0"/>
              <a:t>3 вересня 1943 італійське уряд підписав перемир'я з командуванням союзників. У відповідь на це Німеччина окупувала значну частину Італії. Гітлер наказав викрасти Муссоліні і доставити його в Німеччину. В результаті зухвалої вилазки загону есесівців під командуванням Отто </a:t>
            </a:r>
            <a:r>
              <a:rPr lang="uk-UA" dirty="0" err="1"/>
              <a:t>Скорцені</a:t>
            </a:r>
            <a:r>
              <a:rPr lang="uk-UA" dirty="0"/>
              <a:t> дуче був звільнений. До 1945 року Муссоліні очолював </a:t>
            </a:r>
            <a:r>
              <a:rPr lang="uk-UA" dirty="0" smtClean="0"/>
              <a:t>фашистський </a:t>
            </a:r>
            <a:r>
              <a:rPr lang="uk-UA" dirty="0"/>
              <a:t>маріонетковий уряд в містечку Сало.</a:t>
            </a:r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Владик\Desktop\бенито\palazzo-degli-uffici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4" y="3027800"/>
            <a:ext cx="2829625" cy="382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ладик\Desktop\бенито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33211"/>
            <a:ext cx="3059832" cy="382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к\Desktop\бенито\Бенито-Муссолин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3031248"/>
            <a:ext cx="2821023" cy="382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3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54469" y="1412776"/>
            <a:ext cx="285448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Навесні 1945 загони італійського Опору розгорнули рішучі бої з відступаючими військами вермахту. 27 квітня 1945 р. в містечку Донг загін партизан зупинив невелику німецьку частину. Під час обшуку однієї з вантажівок в ньому був виявлений Муссоліні. На наступний день в обстановці повної секретності прибув з Мілана командир одного з загонів руху Опору полковник </a:t>
            </a:r>
            <a:r>
              <a:rPr lang="uk-UA" dirty="0" err="1"/>
              <a:t>Валеріо</a:t>
            </a:r>
            <a:r>
              <a:rPr lang="uk-UA" dirty="0"/>
              <a:t> вивіз Муссоліні до села </a:t>
            </a:r>
            <a:r>
              <a:rPr lang="uk-UA" dirty="0" err="1"/>
              <a:t>Джуліо</a:t>
            </a:r>
            <a:r>
              <a:rPr lang="uk-UA" dirty="0"/>
              <a:t> </a:t>
            </a:r>
            <a:r>
              <a:rPr lang="uk-UA" dirty="0" err="1"/>
              <a:t>ді</a:t>
            </a:r>
            <a:r>
              <a:rPr lang="uk-UA" dirty="0"/>
              <a:t> </a:t>
            </a:r>
            <a:r>
              <a:rPr lang="uk-UA" dirty="0" err="1"/>
              <a:t>Медзетро</a:t>
            </a:r>
            <a:r>
              <a:rPr lang="uk-UA" dirty="0"/>
              <a:t>, де і розстріляв колишнього дуче і його коханку Клару </a:t>
            </a:r>
            <a:r>
              <a:rPr lang="uk-UA" dirty="0" err="1"/>
              <a:t>Петаччі</a:t>
            </a:r>
            <a:r>
              <a:rPr lang="uk-UA" dirty="0"/>
              <a:t>. Після смерті їх тіла в знак ганьби було повішено догори ногами.</a:t>
            </a:r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69" y="0"/>
            <a:ext cx="3088721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Владик\Desktop\бенито\004_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54469" cy="36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ладик\Desktop\бенито\004_2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0" y="0"/>
            <a:ext cx="3100809" cy="2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ладик\Desktop\бенито\468px-DeadMussoli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1" y="2630176"/>
            <a:ext cx="3100809" cy="39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Владик\Desktop\бенито\Cross_mezzeg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930"/>
            <a:ext cx="2954469" cy="22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3624150"/>
            <a:ext cx="2954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Клара </a:t>
            </a:r>
            <a:r>
              <a:rPr lang="ru-RU" sz="1000" i="1" dirty="0" err="1"/>
              <a:t>Петаччі</a:t>
            </a:r>
            <a:r>
              <a:rPr lang="ru-RU" sz="1000" i="1" dirty="0"/>
              <a:t> - </a:t>
            </a:r>
            <a:r>
              <a:rPr lang="ru-RU" sz="1000" i="1" dirty="0" err="1"/>
              <a:t>кохана</a:t>
            </a:r>
            <a:r>
              <a:rPr lang="ru-RU" sz="1000" i="1" dirty="0"/>
              <a:t> </a:t>
            </a:r>
            <a:r>
              <a:rPr lang="ru-RU" sz="1000" i="1" dirty="0" err="1"/>
              <a:t>Беніто</a:t>
            </a:r>
            <a:r>
              <a:rPr lang="ru-RU" sz="1000" i="1" dirty="0"/>
              <a:t> </a:t>
            </a:r>
            <a:r>
              <a:rPr lang="ru-RU" sz="1000" i="1" dirty="0" err="1"/>
              <a:t>Муссоліні</a:t>
            </a:r>
            <a:r>
              <a:rPr lang="ru-RU" sz="1000" i="1" dirty="0"/>
              <a:t>, яка </a:t>
            </a:r>
            <a:r>
              <a:rPr lang="ru-RU" sz="1000" i="1" dirty="0" err="1"/>
              <a:t>вибрала</a:t>
            </a:r>
            <a:r>
              <a:rPr lang="ru-RU" sz="1000" i="1" dirty="0"/>
              <a:t> </a:t>
            </a:r>
            <a:r>
              <a:rPr lang="ru-RU" sz="1000" i="1" dirty="0" err="1"/>
              <a:t>важку</a:t>
            </a:r>
            <a:r>
              <a:rPr lang="ru-RU" sz="1000" i="1" dirty="0"/>
              <a:t> смерть </a:t>
            </a:r>
            <a:r>
              <a:rPr lang="ru-RU" sz="1000" i="1" dirty="0" err="1" smtClean="0"/>
              <a:t>замість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життя</a:t>
            </a:r>
            <a:r>
              <a:rPr lang="ru-RU" sz="1000" i="1" dirty="0" smtClean="0"/>
              <a:t> </a:t>
            </a:r>
            <a:r>
              <a:rPr lang="ru-RU" sz="1000" i="1" dirty="0"/>
              <a:t>без </a:t>
            </a:r>
            <a:r>
              <a:rPr lang="ru-RU" sz="1000" i="1" dirty="0" err="1"/>
              <a:t>коханого</a:t>
            </a:r>
            <a:r>
              <a:rPr lang="ru-RU" sz="1000" i="1" dirty="0"/>
              <a:t>.</a:t>
            </a:r>
            <a:endParaRPr lang="ru-RU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43190" y="2253255"/>
            <a:ext cx="3100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/>
              <a:t>Пам'ятний</a:t>
            </a:r>
            <a:r>
              <a:rPr lang="ru-RU" sz="1000" i="1" dirty="0"/>
              <a:t> знак на </a:t>
            </a:r>
            <a:r>
              <a:rPr lang="ru-RU" sz="1000" i="1" dirty="0" err="1"/>
              <a:t>місці</a:t>
            </a:r>
            <a:r>
              <a:rPr lang="ru-RU" sz="1000" i="1" dirty="0"/>
              <a:t> </a:t>
            </a:r>
            <a:r>
              <a:rPr lang="ru-RU" sz="1000" i="1" dirty="0" err="1"/>
              <a:t>розстрілу</a:t>
            </a:r>
            <a:r>
              <a:rPr lang="ru-RU" sz="1000" i="1" dirty="0"/>
              <a:t> </a:t>
            </a:r>
            <a:r>
              <a:rPr lang="ru-RU" sz="1000" i="1" dirty="0" err="1"/>
              <a:t>Муссоліні</a:t>
            </a:r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78710" y="6187045"/>
            <a:ext cx="522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>
                <a:solidFill>
                  <a:schemeClr val="bg1"/>
                </a:solidFill>
              </a:rPr>
              <a:t>Спотворений</a:t>
            </a:r>
            <a:r>
              <a:rPr lang="ru-RU" sz="1000" i="1" dirty="0">
                <a:solidFill>
                  <a:schemeClr val="bg1"/>
                </a:solidFill>
              </a:rPr>
              <a:t> до </a:t>
            </a:r>
            <a:r>
              <a:rPr lang="ru-RU" sz="1000" i="1" dirty="0" err="1">
                <a:solidFill>
                  <a:schemeClr val="bg1"/>
                </a:solidFill>
              </a:rPr>
              <a:t>невпізнання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smtClean="0">
                <a:solidFill>
                  <a:schemeClr val="bg1"/>
                </a:solidFill>
              </a:rPr>
              <a:t>труп</a:t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1000" i="1" dirty="0" smtClean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Муссоліні</a:t>
            </a:r>
            <a:r>
              <a:rPr lang="ru-RU" sz="1000" i="1" dirty="0">
                <a:solidFill>
                  <a:schemeClr val="bg1"/>
                </a:solidFill>
              </a:rPr>
              <a:t> і труп </a:t>
            </a:r>
            <a:r>
              <a:rPr lang="ru-RU" sz="1000" i="1" dirty="0" err="1">
                <a:solidFill>
                  <a:schemeClr val="bg1"/>
                </a:solidFill>
              </a:rPr>
              <a:t>Клари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Петаччі</a:t>
            </a:r>
            <a:endParaRPr lang="ru-RU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к\Desktop\бенито\7468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762582"/>
            <a:ext cx="9121485" cy="60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3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4968552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/>
              <a:t>Беніто Муссоліні (</a:t>
            </a:r>
            <a:r>
              <a:rPr lang="en-US" dirty="0"/>
              <a:t>Mussolini) (1883-1945) </a:t>
            </a:r>
            <a:r>
              <a:rPr lang="uk-UA" dirty="0"/>
              <a:t>італійський політичний діяч, вождь (дуче) фашистської партії Італії, прем'єр - міністр Італії (1922-1943). Політичну кар'єру розпочав у соціалістичної партії, з якої був виключений в 1914 році. У 1919 році заснував фашистську партію. Здійснивши похід на Рим» (28 жовтня 1922), Муссоліні захопив владу в країні і 1 листопада 1922 очолив уряд Італії. Будучи одночасно керівником (дуче) фашистської партії, Муссоліні мав </a:t>
            </a:r>
            <a:r>
              <a:rPr lang="uk-UA" dirty="0" smtClean="0"/>
              <a:t>диктаторські повноваження. </a:t>
            </a:r>
            <a:r>
              <a:rPr lang="uk-UA" dirty="0"/>
              <a:t>Уряд Муссоліні ввів в країні режим фашистського терору, проводив агресивну зовнішню політику (окупація Ефіопії в 1936, Албанії в </a:t>
            </a:r>
            <a:r>
              <a:rPr lang="uk-UA" dirty="0" smtClean="0"/>
              <a:t>1939), </a:t>
            </a:r>
            <a:r>
              <a:rPr lang="uk-UA" dirty="0"/>
              <a:t>спільно з фашистською Німеччиною розв'язали 2-у світову війну. В 1945 році був захоплений італійськими партизанами і розстріляний.</a:t>
            </a:r>
            <a:endParaRPr lang="ru-RU" dirty="0"/>
          </a:p>
        </p:txBody>
      </p:sp>
      <p:pic>
        <p:nvPicPr>
          <p:cNvPr id="2050" name="Picture 2" descr="C:\Users\Владик\Desktop\бенито\beni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385" y1="15424" x2="89538" y2="23907"/>
                        <a14:foregroundMark x1="92308" y1="27249" x2="97231" y2="24422"/>
                        <a14:foregroundMark x1="96923" y1="31105" x2="94769" y2="20823"/>
                        <a14:foregroundMark x1="10462" y1="13111" x2="12308" y2="25193"/>
                        <a14:foregroundMark x1="8923" y1="19280" x2="8923" y2="29049"/>
                        <a14:foregroundMark x1="8000" y1="28792" x2="3077" y2="26221"/>
                        <a14:foregroundMark x1="5231" y1="20566" x2="6769" y2="21851"/>
                        <a14:foregroundMark x1="3077" y1="31105" x2="3077" y2="32391"/>
                        <a14:foregroundMark x1="12308" y1="62725" x2="16000" y2="78149"/>
                        <a14:foregroundMark x1="44923" y1="89974" x2="62462" y2="91003"/>
                        <a14:foregroundMark x1="50769" y1="97172" x2="19385" y2="84319"/>
                        <a14:foregroundMark x1="71077" y1="87147" x2="89846" y2="66324"/>
                        <a14:foregroundMark x1="92308" y1="91774" x2="92308" y2="74036"/>
                        <a14:foregroundMark x1="28923" y1="94344" x2="18462" y2="90488"/>
                        <a14:foregroundMark x1="17538" y1="90231" x2="10154" y2="83548"/>
                        <a14:foregroundMark x1="7077" y1="91260" x2="7077" y2="73522"/>
                        <a14:foregroundMark x1="75077" y1="92031" x2="86462" y2="86632"/>
                        <a14:backgroundMark x1="91077" y1="88432" x2="91692" y2="84319"/>
                        <a14:backgroundMark x1="8615" y1="86375" x2="7385" y2="78663"/>
                        <a14:backgroundMark x1="7385" y1="78663" x2="7692" y2="75064"/>
                        <a14:backgroundMark x1="91692" y1="76864" x2="91692" y2="84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10" y="1196752"/>
            <a:ext cx="41275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864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0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" y="548680"/>
            <a:ext cx="8676456" cy="864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Початок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політичної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Беніто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Муссоліні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5097310" cy="30243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dirty="0"/>
              <a:t>Беніто Муссоліні народився 29 липня 1883 року, в </a:t>
            </a:r>
            <a:r>
              <a:rPr lang="uk-UA" dirty="0" err="1"/>
              <a:t>Довіа</a:t>
            </a:r>
            <a:r>
              <a:rPr lang="uk-UA" dirty="0"/>
              <a:t>. Його батько був ковалем, а мати вчителькою початкової школи. Після закінчення гімназії у 1901 році отримав диплом викладача молодших класів.</a:t>
            </a:r>
            <a:endParaRPr lang="ru-RU" dirty="0" smtClean="0"/>
          </a:p>
        </p:txBody>
      </p:sp>
      <p:pic>
        <p:nvPicPr>
          <p:cNvPr id="1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99392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ладик\Desktop\бенито\ben_191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0101"/>
            <a:ext cx="3540304" cy="492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3" y="1525165"/>
            <a:ext cx="6156177" cy="211985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/>
              <a:t>У 1903 році Беніто вступив до Італійської соціалістичної партії (ІСП). Служив в армії, був викладачем. На початку 1910 - х роках він активно брав участь в акціях соціалістичного руху, займався журналістикою, </a:t>
            </a:r>
            <a:r>
              <a:rPr lang="uk-UA" dirty="0" smtClean="0"/>
              <a:t>був кілька разів арештованим.</a:t>
            </a:r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Владик\Desktop\бенито\04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" y="1591831"/>
            <a:ext cx="2864630" cy="39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ладик\Desktop\бенито\Benito_Mussolini_mugshot_19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9786"/>
            <a:ext cx="4660694" cy="294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На початку </a:t>
            </a:r>
            <a:r>
              <a:rPr lang="uk-UA" dirty="0" smtClean="0"/>
              <a:t>1-ої </a:t>
            </a:r>
            <a:r>
              <a:rPr lang="uk-UA" dirty="0"/>
              <a:t>світової війни Муссоліні закликав до вступу Італії у війну на боці Антанти. У зв'язку з цим він був виключений з партії і залишив посаду редактора газети ІСП «</a:t>
            </a:r>
            <a:r>
              <a:rPr lang="uk-UA" dirty="0" err="1"/>
              <a:t>Аванті</a:t>
            </a:r>
            <a:r>
              <a:rPr lang="uk-UA" dirty="0"/>
              <a:t>». Після вступу Італії у війну (1915) Муссоліні був покликаний в армію, брав участь у військових діях, був </a:t>
            </a:r>
            <a:r>
              <a:rPr lang="uk-UA" dirty="0" smtClean="0"/>
              <a:t>поранений.</a:t>
            </a:r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Владик\Desktop\бенито\170px-Benito_Mussolini_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571141" cy="39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ладик\Desktop\бенито\327318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77" y="-11697"/>
            <a:ext cx="3203848" cy="39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4577"/>
            <a:ext cx="8229600" cy="1946432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У 1919 році, спираючись на націоналістичні настрої колишніх фронтовиків, Муссоліні створив фашистський рух «Бойовий союз», яке почало здійснювати погроми. </a:t>
            </a:r>
            <a:endParaRPr lang="ru-RU" dirty="0"/>
          </a:p>
        </p:txBody>
      </p:sp>
      <p:pic>
        <p:nvPicPr>
          <p:cNvPr id="8194" name="Picture 2" descr="C:\Users\Владик\Desktop\бенито\Mus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1" y="3212976"/>
            <a:ext cx="4417218" cy="294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616514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/>
              <a:t>Муссоліні</a:t>
            </a:r>
            <a:r>
              <a:rPr lang="ru-RU" sz="1000" i="1" dirty="0"/>
              <a:t> і </a:t>
            </a:r>
            <a:r>
              <a:rPr lang="ru-RU" sz="1000" i="1" dirty="0" err="1" smtClean="0"/>
              <a:t>чорносорочники</a:t>
            </a:r>
            <a:r>
              <a:rPr lang="ru-RU" sz="1000" i="1" dirty="0" smtClean="0"/>
              <a:t> </a:t>
            </a:r>
            <a:r>
              <a:rPr lang="ru-RU" sz="1000" i="1" dirty="0" err="1"/>
              <a:t>під</a:t>
            </a:r>
            <a:r>
              <a:rPr lang="ru-RU" sz="1000" i="1" dirty="0"/>
              <a:t> час Маршу на Рим у 1922 </a:t>
            </a:r>
            <a:r>
              <a:rPr lang="ru-RU" sz="1000" i="1" dirty="0" err="1"/>
              <a:t>році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657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57" y="585815"/>
            <a:ext cx="8622405" cy="914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Фашистська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диктатура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80" y="1525165"/>
            <a:ext cx="6296811" cy="533283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uk-UA" dirty="0"/>
              <a:t>Фашистська організація Беніто Муссоліні незабаром отримала підтримку правлячих кіл і швидко завоювала популярність серед тих верств населення, які жадали порядку. На виборах 1921 року він був обраний депутатом парламенту, а в 1922 році призначений прем'єр-міністром Італії. На виборах 1924 року фашисти отримали в парламенті більшість місць. Однак вбивство депутата-соціаліста Джакомо </a:t>
            </a:r>
            <a:r>
              <a:rPr lang="uk-UA" dirty="0" err="1"/>
              <a:t>Маттеоті</a:t>
            </a:r>
            <a:r>
              <a:rPr lang="uk-UA" dirty="0"/>
              <a:t>, публічно </a:t>
            </a:r>
            <a:r>
              <a:rPr lang="uk-UA" dirty="0" err="1" smtClean="0"/>
              <a:t>викрившого</a:t>
            </a:r>
            <a:r>
              <a:rPr lang="uk-UA" dirty="0" smtClean="0"/>
              <a:t> фальсифіковані </a:t>
            </a:r>
            <a:r>
              <a:rPr lang="uk-UA" dirty="0"/>
              <a:t>результати голосування, поставило фашистський уряд на </a:t>
            </a:r>
            <a:r>
              <a:rPr lang="uk-UA" dirty="0" smtClean="0"/>
              <a:t>межу </a:t>
            </a:r>
            <a:r>
              <a:rPr lang="uk-UA" dirty="0"/>
              <a:t>краху. Депутати від інших партій покинули парламент і створили опозиційний «</a:t>
            </a:r>
            <a:r>
              <a:rPr lang="uk-UA" dirty="0" err="1"/>
              <a:t>Авентинський</a:t>
            </a:r>
            <a:r>
              <a:rPr lang="uk-UA" dirty="0"/>
              <a:t> блок». Після замаху на дуче в 1926 році в країні було введено надзвичайний стан, заборонені всі політичні партії, крім фашистської. В країні була встановлена фашистська диктатура. Були створені таємна поліція (ОВРА) і Особливий фашистський трибунал. Насаджувався особистий культ диктатора. Крім посади прем'єр-міністра, Муссоліні одночасно обіймав посади міністра внутрішніх справ, міністра закордонних справ, військового та військово-морського міністрів, був головою фашистської міліції, першим маршалом імперії, «почесним академіком» болонської філармонії, мав безліч інших титулів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09" y="3198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ик\Desktop\бенито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843808" cy="19525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ик\Desktop\бенито\gitl_mus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8874"/>
            <a:ext cx="2843808" cy="38691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4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525165"/>
            <a:ext cx="5148064" cy="51441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Муссоліні </a:t>
            </a:r>
            <a:r>
              <a:rPr lang="uk-UA" dirty="0"/>
              <a:t>прагнув створити імперію. У 1935-36 італійськими військами була захоплена Ефіопія, у 1936-1939 роках він надавав допомогу Франко під час громадянської війни в Іспанії. У листопаді 1937 р. </a:t>
            </a:r>
            <a:r>
              <a:rPr lang="uk-UA" dirty="0" smtClean="0"/>
              <a:t>Італія приєдналася до «</a:t>
            </a:r>
            <a:r>
              <a:rPr lang="uk-UA" dirty="0" err="1" smtClean="0"/>
              <a:t>Антикоминтерновскому</a:t>
            </a:r>
            <a:r>
              <a:rPr lang="uk-UA" dirty="0" smtClean="0"/>
              <a:t> </a:t>
            </a:r>
            <a:r>
              <a:rPr lang="uk-UA" dirty="0"/>
              <a:t>пакту», укладеним між Німеччиною і Японією. Слідуючи в фарватері німецької політики, Італія в 1939 році захопила Албанію. У травні 1939 р. Італія і Німеччина уклали «Сталевий </a:t>
            </a:r>
            <a:r>
              <a:rPr lang="uk-UA" dirty="0" smtClean="0"/>
              <a:t>пакт».</a:t>
            </a:r>
            <a:endParaRPr lang="ru-RU" dirty="0"/>
          </a:p>
        </p:txBody>
      </p:sp>
      <p:pic>
        <p:nvPicPr>
          <p:cNvPr id="7172" name="Picture 4" descr="C:\Users\Владик\Desktop\бенито\Newsweek_May_13_1940_Mussol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937996"/>
            <a:ext cx="3599046" cy="49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0473" y="6038294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». </a:t>
            </a:r>
            <a:r>
              <a:rPr lang="ru-RU" sz="1000" i="1" dirty="0" err="1"/>
              <a:t>Обкладинка</a:t>
            </a:r>
            <a:r>
              <a:rPr lang="ru-RU" sz="1000" i="1" dirty="0"/>
              <a:t> </a:t>
            </a:r>
            <a:r>
              <a:rPr lang="ru-RU" sz="1000" i="1" dirty="0" err="1"/>
              <a:t>Newsweek</a:t>
            </a:r>
            <a:r>
              <a:rPr lang="ru-RU" sz="1000" i="1" dirty="0"/>
              <a:t> 13 </a:t>
            </a:r>
            <a:r>
              <a:rPr lang="ru-RU" sz="1000" i="1" dirty="0" err="1"/>
              <a:t>травня</a:t>
            </a:r>
            <a:r>
              <a:rPr lang="ru-RU" sz="1000" i="1" dirty="0"/>
              <a:t> 1940: «Дуче: </a:t>
            </a:r>
            <a:r>
              <a:rPr lang="ru-RU" sz="1000" i="1" dirty="0" err="1"/>
              <a:t>ключова</a:t>
            </a:r>
            <a:r>
              <a:rPr lang="ru-RU" sz="1000" i="1" dirty="0"/>
              <a:t> </a:t>
            </a:r>
            <a:r>
              <a:rPr lang="ru-RU" sz="1000" i="1" dirty="0" err="1"/>
              <a:t>фігура</a:t>
            </a:r>
            <a:r>
              <a:rPr lang="ru-RU" sz="1000" i="1" dirty="0"/>
              <a:t> в </a:t>
            </a:r>
            <a:r>
              <a:rPr lang="ru-RU" sz="1000" i="1" dirty="0" err="1"/>
              <a:t>Середземномор'ї</a:t>
            </a:r>
            <a:r>
              <a:rPr lang="ru-RU" sz="1000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734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ладик\Desktop\бенито\Benito_Mussolini_and_Adolf_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21" y="1525164"/>
            <a:ext cx="3671156" cy="49238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к\Desktop\бенито\ben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65" y="2743366"/>
            <a:ext cx="2314070" cy="22134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ладик\Desktop\бенито\1(108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7" y="1525165"/>
            <a:ext cx="2314070" cy="18947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Владик\Desktop\бенито\kuznetzov_hitlermussolini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7" y="4964781"/>
            <a:ext cx="2314070" cy="14842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2011" y="644903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Муссоліні</a:t>
            </a:r>
            <a:r>
              <a:rPr lang="ru-RU" i="1" dirty="0" smtClean="0"/>
              <a:t> </a:t>
            </a:r>
            <a:r>
              <a:rPr lang="ru-RU" i="1" dirty="0"/>
              <a:t>і</a:t>
            </a:r>
            <a:r>
              <a:rPr lang="ru-RU" i="1" dirty="0" smtClean="0"/>
              <a:t> </a:t>
            </a:r>
            <a:r>
              <a:rPr lang="ru-RU" i="1" dirty="0" smtClean="0"/>
              <a:t>Гитлер </a:t>
            </a:r>
            <a:r>
              <a:rPr lang="ru-RU" i="1" dirty="0" smtClean="0"/>
              <a:t>у1937 </a:t>
            </a:r>
            <a:r>
              <a:rPr lang="ru-RU" i="1" dirty="0" err="1" smtClean="0"/>
              <a:t>році</a:t>
            </a:r>
            <a:endParaRPr lang="ru-RU" i="1" dirty="0"/>
          </a:p>
        </p:txBody>
      </p:sp>
      <p:pic>
        <p:nvPicPr>
          <p:cNvPr id="9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825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Біографія  Беніто  Муссоліні</vt:lpstr>
      <vt:lpstr>Презентация PowerPoint</vt:lpstr>
      <vt:lpstr>Початок політичної             діяльності Беніто Муссоліні</vt:lpstr>
      <vt:lpstr>Презентация PowerPoint</vt:lpstr>
      <vt:lpstr>Презентация PowerPoint</vt:lpstr>
      <vt:lpstr>Презентация PowerPoint</vt:lpstr>
      <vt:lpstr>Фашистська       диктатура</vt:lpstr>
      <vt:lpstr>Презентация PowerPoint</vt:lpstr>
      <vt:lpstr>Презентация PowerPoint</vt:lpstr>
      <vt:lpstr>В роки Другої        світової війни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Владик</dc:creator>
  <cp:lastModifiedBy>admin</cp:lastModifiedBy>
  <cp:revision>20</cp:revision>
  <dcterms:created xsi:type="dcterms:W3CDTF">2012-11-10T11:19:06Z</dcterms:created>
  <dcterms:modified xsi:type="dcterms:W3CDTF">2014-01-23T23:09:11Z</dcterms:modified>
</cp:coreProperties>
</file>