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8" autoAdjust="0"/>
  </p:normalViewPr>
  <p:slideViewPr>
    <p:cSldViewPr>
      <p:cViewPr>
        <p:scale>
          <a:sx n="80" d="100"/>
          <a:sy n="80" d="100"/>
        </p:scale>
        <p:origin x="-22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1D5879-D941-4618-A3B5-723991EAEBFC}" type="datetimeFigureOut">
              <a:rPr lang="uk-UA" smtClean="0"/>
              <a:t>04.10.2012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2F4BAE-05CC-484C-9D0C-54EF91F9F2AD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2%D0%B5%D1%80%D0%B4%D0%B5%D0%BD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A%D0%BE%D0%BF" TargetMode="External"/><Relationship Id="rId2" Type="http://schemas.openxmlformats.org/officeDocument/2006/relationships/hyperlink" Target="http://uk.wikipedia.org/wiki/%D0%A4%D0%BE%D1%80%D1%82%D0%B5%D1%86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hyperlink" Target="http://uk.wikipedia.org/wiki/%D0%A5%D1%96%D0%B4_%D1%81%D0%BF%D0%BE%D0%BB%D1%83%D1%87%D0%B5%D0%BD%D0%BD%D1%8F" TargetMode="External"/><Relationship Id="rId4" Type="http://schemas.openxmlformats.org/officeDocument/2006/relationships/hyperlink" Target="http://uk.wikipedia.org/wiki/%D0%A2%D1%80%D0%B0%D0%BD%D1%88%D0%B5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naimo.com.ua/%D0%91%D0%B8%D1%82%D0%B2%D0%B0_%D0%BF%D1%80%D0%B8_%D0%A1%D0%BE%D0%BC%D0%BC%D1%96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Презентація з всесвітньої історії</a:t>
            </a:r>
            <a:br>
              <a:rPr lang="uk-UA" dirty="0" smtClean="0"/>
            </a:br>
            <a:r>
              <a:rPr lang="uk-UA" dirty="0" smtClean="0"/>
              <a:t>на тему: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Перша Світова Війна. Битва під Верденом 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Содержимое 5" descr="1914-1918_w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8795635" cy="562370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Перша світова війна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 початку 1916 р. головні сили німецької армії були зосереджені на Західному фронті. У лютому почався їх наступ поблизу Вердена, що прикривав шлях на Париж. Німецьке командування сподівалося прорвати оборону союзників швидкою і масованою атакою, зруйнувавши всі укріплення французів могутньою артилерією.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dirty="0" smtClean="0"/>
              <a:t>Ве́рденська би́тва — битва під </a:t>
            </a:r>
            <a:r>
              <a:rPr lang="vi-VN" dirty="0" smtClean="0">
                <a:hlinkClick r:id="rId2" tooltip="Верден"/>
              </a:rPr>
              <a:t>Верденом</a:t>
            </a:r>
            <a:r>
              <a:rPr lang="vi-VN" dirty="0" smtClean="0"/>
              <a:t>, яка тривала з 21 лютого по 18 грудня 1916 року. Найбільша військова операція Першої світової війни. Ця битва увійшла в історію як «верденська м'ясорубка».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785794"/>
            <a:ext cx="3008313" cy="535785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500042"/>
            <a:ext cx="3008313" cy="5626122"/>
          </a:xfrm>
        </p:spPr>
        <p:txBody>
          <a:bodyPr>
            <a:normAutofit fontScale="32500" lnSpcReduction="20000"/>
          </a:bodyPr>
          <a:lstStyle/>
          <a:p>
            <a:r>
              <a:rPr lang="uk-UA" sz="6400" dirty="0" smtClean="0">
                <a:solidFill>
                  <a:srgbClr val="FFD961"/>
                </a:solidFill>
              </a:rPr>
              <a:t>РОЗВИТОК ПОДІЙ</a:t>
            </a:r>
          </a:p>
          <a:p>
            <a:endParaRPr lang="uk-UA" sz="6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sz="6200" dirty="0" smtClean="0"/>
              <a:t>У бій проти англо-французьких військ Німеччина кинула 12 дивізій.</a:t>
            </a:r>
            <a:br>
              <a:rPr lang="uk-UA" sz="6200" dirty="0" smtClean="0"/>
            </a:br>
            <a:r>
              <a:rPr lang="uk-UA" sz="6200" dirty="0" err="1" smtClean="0"/>
              <a:t>Верденська</a:t>
            </a:r>
            <a:r>
              <a:rPr lang="uk-UA" sz="6200" dirty="0" smtClean="0"/>
              <a:t> </a:t>
            </a:r>
            <a:r>
              <a:rPr lang="uk-UA" sz="6200" dirty="0" smtClean="0">
                <a:hlinkClick r:id="rId2" tooltip="Фортеця"/>
              </a:rPr>
              <a:t>фортеця</a:t>
            </a:r>
            <a:r>
              <a:rPr lang="uk-UA" sz="6200" dirty="0" smtClean="0"/>
              <a:t> мала потужну оборону:</a:t>
            </a:r>
            <a:br>
              <a:rPr lang="uk-UA" sz="6200" dirty="0" smtClean="0"/>
            </a:br>
            <a:r>
              <a:rPr lang="uk-UA" sz="6200" dirty="0" smtClean="0"/>
              <a:t>4 оборонних позицій (частина бетонних), які були обладнані </a:t>
            </a:r>
            <a:r>
              <a:rPr lang="uk-UA" sz="6200" dirty="0" smtClean="0">
                <a:hlinkClick r:id="rId3" tooltip="Окоп"/>
              </a:rPr>
              <a:t>окопами</a:t>
            </a:r>
            <a:r>
              <a:rPr lang="uk-UA" sz="6200" dirty="0" smtClean="0"/>
              <a:t>, </a:t>
            </a:r>
            <a:r>
              <a:rPr lang="uk-UA" sz="6200" dirty="0" smtClean="0">
                <a:hlinkClick r:id="rId4" tooltip="Траншея"/>
              </a:rPr>
              <a:t>траншеями</a:t>
            </a:r>
            <a:r>
              <a:rPr lang="uk-UA" sz="6200" dirty="0" smtClean="0"/>
              <a:t>, </a:t>
            </a:r>
            <a:r>
              <a:rPr lang="uk-UA" sz="6200" dirty="0" smtClean="0">
                <a:hlinkClick r:id="rId5" tooltip="Хід сполучення"/>
              </a:rPr>
              <a:t>ходами сполучення</a:t>
            </a:r>
            <a:r>
              <a:rPr lang="uk-UA" sz="6200" dirty="0" smtClean="0"/>
              <a:t> з дротяними загородженнями;</a:t>
            </a:r>
            <a:br>
              <a:rPr lang="uk-UA" sz="6200" dirty="0" smtClean="0"/>
            </a:br>
            <a:r>
              <a:rPr lang="uk-UA" sz="6200" dirty="0" smtClean="0"/>
              <a:t>оборону тримали 11 французьких дивізій з 632 гарматами.</a:t>
            </a:r>
            <a:br>
              <a:rPr lang="uk-UA" sz="6200" dirty="0" smtClean="0"/>
            </a:br>
            <a:endParaRPr lang="uk-UA" sz="6200" dirty="0"/>
          </a:p>
        </p:txBody>
      </p:sp>
      <p:pic>
        <p:nvPicPr>
          <p:cNvPr id="5" name="Содержимое 4" descr="Italian_troops_at_Isonzo_river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714744" y="1071546"/>
            <a:ext cx="5143504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Бойові дії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b="1" dirty="0" smtClean="0"/>
              <a:t>21 лютого  — червень 1916  р.</a:t>
            </a:r>
            <a:r>
              <a:rPr lang="uk-UA" dirty="0" smtClean="0"/>
              <a:t> Німцям вдалося подолати 4 оборонних лінії англо-французьких військ, але просунутися вглиб лише на 7 км. Прорвати фронт їм не вдалося. В ході битви масово використовувалася артилерія, авіація, кавалерія, піхота.</a:t>
            </a:r>
          </a:p>
          <a:p>
            <a:r>
              <a:rPr lang="uk-UA" dirty="0" smtClean="0"/>
              <a:t>Під Верденом німці використали: 1200 гармат, 202 міномети, 160 бойових літаків, 14 аеростатів. У ході битви загинуло 120 дивізій (69 французьких і 50 німецьких)</a:t>
            </a:r>
            <a:r>
              <a:rPr lang="uk-UA" dirty="0" err="1" smtClean="0"/>
              <a:t>-приблизно</a:t>
            </a:r>
            <a:r>
              <a:rPr lang="uk-UA" dirty="0" smtClean="0"/>
              <a:t> 1 млн. людей</a:t>
            </a:r>
          </a:p>
          <a:p>
            <a:endParaRPr lang="uk-UA" dirty="0"/>
          </a:p>
        </p:txBody>
      </p:sp>
      <p:pic>
        <p:nvPicPr>
          <p:cNvPr id="5" name="Содержимое 4" descr="rubase_3_416568606_206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3996" y="500042"/>
            <a:ext cx="4953221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Підсумки і значення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Ніяких</a:t>
            </a:r>
            <a:r>
              <a:rPr lang="ru-RU" dirty="0" smtClean="0"/>
              <a:t> </a:t>
            </a:r>
            <a:r>
              <a:rPr lang="ru-RU" dirty="0" err="1" smtClean="0"/>
              <a:t>тактичних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 не </a:t>
            </a:r>
            <a:r>
              <a:rPr lang="ru-RU" dirty="0" err="1" smtClean="0"/>
              <a:t>приніс</a:t>
            </a:r>
            <a:r>
              <a:rPr lang="ru-RU" dirty="0" smtClean="0"/>
              <a:t> </a:t>
            </a:r>
            <a:r>
              <a:rPr lang="ru-RU" dirty="0" smtClean="0"/>
              <a:t>- до </a:t>
            </a:r>
            <a:r>
              <a:rPr lang="ru-RU" dirty="0" err="1" smtClean="0"/>
              <a:t>грудня</a:t>
            </a:r>
            <a:r>
              <a:rPr lang="ru-RU" dirty="0" smtClean="0"/>
              <a:t> 1916 року </a:t>
            </a:r>
            <a:r>
              <a:rPr lang="ru-RU" dirty="0" err="1" smtClean="0"/>
              <a:t>лінія</a:t>
            </a:r>
            <a:r>
              <a:rPr lang="ru-RU" dirty="0" smtClean="0"/>
              <a:t> фронту </a:t>
            </a:r>
            <a:r>
              <a:rPr lang="ru-RU" dirty="0" err="1" smtClean="0"/>
              <a:t>зрушилася</a:t>
            </a:r>
            <a:r>
              <a:rPr lang="ru-RU" dirty="0" smtClean="0"/>
              <a:t> до </a:t>
            </a:r>
            <a:r>
              <a:rPr lang="ru-RU" dirty="0" err="1" smtClean="0"/>
              <a:t>рубежів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займали</a:t>
            </a:r>
            <a:r>
              <a:rPr lang="ru-RU" dirty="0" smtClean="0"/>
              <a:t> </a:t>
            </a:r>
            <a:r>
              <a:rPr lang="ru-RU" dirty="0" err="1" smtClean="0"/>
              <a:t>обома</a:t>
            </a:r>
            <a:r>
              <a:rPr lang="ru-RU" dirty="0" smtClean="0"/>
              <a:t> </a:t>
            </a:r>
            <a:r>
              <a:rPr lang="ru-RU" dirty="0" err="1" smtClean="0"/>
              <a:t>арміями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25 лютого 1916 року</a:t>
            </a:r>
            <a:r>
              <a:rPr lang="ru-RU" dirty="0" smtClean="0"/>
              <a:t>.</a:t>
            </a:r>
            <a:r>
              <a:rPr lang="uk-UA" dirty="0" smtClean="0"/>
              <a:t> Під Верденом вперше отримали широке застосування легкі кулемети, рушничні гранатомети, вогнемети і хімічні снаряди. Значно зросли артилерійські щільності, велася енергійна боротьба за панування в повітрі, застосовувалися штурмові дії авіації. Піхота в наступі будувала глибокі бойові порядки і створювала штурмові групи. Вперше за допомогою автомобільного транспорту проводилися оперативні перегрупування військ. Під Верденом зазнав аварії німецький стратегічний план кампанії 1916 - одним сильним і нетривалим ударом вивести з війни Францію. </a:t>
            </a:r>
            <a:r>
              <a:rPr lang="uk-UA" dirty="0" err="1" smtClean="0"/>
              <a:t>Верденська</a:t>
            </a:r>
            <a:r>
              <a:rPr lang="uk-UA" dirty="0" smtClean="0"/>
              <a:t> операція, а також </a:t>
            </a:r>
            <a:r>
              <a:rPr lang="uk-UA" dirty="0" smtClean="0">
                <a:hlinkClick r:id="rId2" tooltip="Битва при Соммі"/>
              </a:rPr>
              <a:t>Битва при </a:t>
            </a:r>
            <a:r>
              <a:rPr lang="uk-UA" dirty="0" err="1" smtClean="0">
                <a:hlinkClick r:id="rId2" tooltip="Битва при Соммі"/>
              </a:rPr>
              <a:t>Соммі</a:t>
            </a:r>
            <a:r>
              <a:rPr lang="uk-UA" dirty="0" smtClean="0"/>
              <a:t> ознаменували собою початок виснаження військового потенціалу Німецької імперії і посилення Антанти.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5" name="Рисунок 4" descr="9acf7e0058643fc75a92eec6e6534e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71678"/>
            <a:ext cx="364333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193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Презентація з всесвітньої історії на тему:</vt:lpstr>
      <vt:lpstr> </vt:lpstr>
      <vt:lpstr>Перша світова війна </vt:lpstr>
      <vt:lpstr>Слайд 4</vt:lpstr>
      <vt:lpstr>Бойові дії </vt:lpstr>
      <vt:lpstr>Підсумки і значення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всесвітньої історії на тему:</dc:title>
  <dc:creator>Катя</dc:creator>
  <cp:lastModifiedBy>Катя</cp:lastModifiedBy>
  <cp:revision>9</cp:revision>
  <dcterms:created xsi:type="dcterms:W3CDTF">2012-10-04T17:07:10Z</dcterms:created>
  <dcterms:modified xsi:type="dcterms:W3CDTF">2012-10-04T18:34:48Z</dcterms:modified>
</cp:coreProperties>
</file>