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2276872"/>
            <a:ext cx="6840760" cy="1656184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My </a:t>
            </a:r>
            <a:r>
              <a:rPr lang="en-US" sz="8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future profession</a:t>
            </a:r>
            <a:endParaRPr lang="ru-RU" sz="8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http://rabota-md.doska777.info/image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971" y="2276872"/>
            <a:ext cx="3696029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End</a:t>
            </a:r>
            <a:endParaRPr lang="ru-RU" sz="9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presa.com.ua/stlife/files/2013/01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75470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jacksonorganization.webs.com/Profess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atic5.businessinsider.com/image/4e95e4f769beddc732000021/top-10-salaries-at-goo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4208" cy="4941168"/>
          </a:xfrm>
          <a:prstGeom prst="rect">
            <a:avLst/>
          </a:prstGeom>
          <a:noFill/>
        </p:spPr>
      </p:pic>
      <p:pic>
        <p:nvPicPr>
          <p:cNvPr id="16388" name="Picture 4" descr="http://www.buzzle.com/img/articleImages/469607-29223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0132" y="3645024"/>
            <a:ext cx="2653868" cy="2999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news.bbc.co.uk/olmedia/300000/images/_304424_lowest_jobs_fctbx3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4568452"/>
          </a:xfrm>
          <a:prstGeom prst="rect">
            <a:avLst/>
          </a:prstGeom>
          <a:noFill/>
        </p:spPr>
      </p:pic>
      <p:pic>
        <p:nvPicPr>
          <p:cNvPr id="17412" name="Picture 4" descr="http://www.trud.ru/userfiles/gallery/cb/b_cb4730ac6b319a93c7d62198d7866a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37112"/>
            <a:ext cx="3810000" cy="231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ccessproject.colostate.edu/sa/sa_handbook/interests_ski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51609"/>
            <a:ext cx="5832648" cy="549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s.123rf.com/400wm/400/400/olgamakarova/olgamakarova1201/olgamakarova120100036/12195484-maths-seamless-pattern-tile-for-endless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149080" cy="4149080"/>
          </a:xfrm>
          <a:prstGeom prst="rect">
            <a:avLst/>
          </a:prstGeom>
          <a:noFill/>
        </p:spPr>
      </p:pic>
      <p:pic>
        <p:nvPicPr>
          <p:cNvPr id="19460" name="Picture 4" descr="http://community.scrippscollege.edu/econ/files/2011/05/e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543425" cy="34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nfo.netcenter.net/Portals/192612/images/project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84337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p.academyofworldbusiness.com/wp-content/uploads/2012/07/marketingClo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29608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</TotalTime>
  <Words>5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My future profession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future profession</dc:title>
  <cp:lastModifiedBy>RePack by SPecialiST</cp:lastModifiedBy>
  <cp:revision>4</cp:revision>
  <dcterms:modified xsi:type="dcterms:W3CDTF">2013-10-20T14:48:21Z</dcterms:modified>
</cp:coreProperties>
</file>