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2" r:id="rId6"/>
    <p:sldId id="266" r:id="rId7"/>
    <p:sldId id="259" r:id="rId8"/>
    <p:sldId id="260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9E0"/>
    <a:srgbClr val="3333CC"/>
    <a:srgbClr val="0000FF"/>
    <a:srgbClr val="0758CF"/>
    <a:srgbClr val="271E6C"/>
    <a:srgbClr val="D0AFFB"/>
    <a:srgbClr val="EEA80C"/>
    <a:srgbClr val="FF99CC"/>
    <a:srgbClr val="63232C"/>
    <a:srgbClr val="3A18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AA670-E318-495C-82D2-9C396ABFA233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1175603F-D381-4D3A-A441-2496140E22C4}">
      <dgm:prSet phldrT="[Текст]"/>
      <dgm:spPr>
        <a:solidFill>
          <a:schemeClr val="accent1"/>
        </a:solidFill>
      </dgm:spPr>
      <dgm:t>
        <a:bodyPr/>
        <a:lstStyle/>
        <a:p>
          <a:r>
            <a:rPr lang="uk-UA" baseline="0" dirty="0" smtClean="0">
              <a:solidFill>
                <a:schemeClr val="tx1"/>
              </a:solidFill>
            </a:rPr>
            <a:t>Порушення дарованої царем Олександром І конституції  Польщі(1815)</a:t>
          </a:r>
          <a:endParaRPr lang="ru-RU" baseline="0" dirty="0">
            <a:solidFill>
              <a:schemeClr val="tx1"/>
            </a:solidFill>
          </a:endParaRPr>
        </a:p>
      </dgm:t>
    </dgm:pt>
    <dgm:pt modelId="{F06A03D9-DCD5-4E0C-8BBA-268C3BEC4DDC}" type="parTrans" cxnId="{78808F85-27F3-40DC-AFCD-A4BD7073C5CA}">
      <dgm:prSet/>
      <dgm:spPr/>
      <dgm:t>
        <a:bodyPr/>
        <a:lstStyle/>
        <a:p>
          <a:endParaRPr lang="ru-RU"/>
        </a:p>
      </dgm:t>
    </dgm:pt>
    <dgm:pt modelId="{36290ED8-2A4F-4F07-AF3F-025F7063D4A7}" type="sibTrans" cxnId="{78808F85-27F3-40DC-AFCD-A4BD7073C5CA}">
      <dgm:prSet/>
      <dgm:spPr/>
      <dgm:t>
        <a:bodyPr/>
        <a:lstStyle/>
        <a:p>
          <a:endParaRPr lang="ru-RU"/>
        </a:p>
      </dgm:t>
    </dgm:pt>
    <dgm:pt modelId="{DDCEC957-FD1E-4712-80F5-DF11FBD22529}">
      <dgm:prSet phldrT="[Текст]"/>
      <dgm:spPr/>
      <dgm:t>
        <a:bodyPr/>
        <a:lstStyle/>
        <a:p>
          <a:r>
            <a:rPr lang="uk-UA" baseline="0" dirty="0" smtClean="0">
              <a:solidFill>
                <a:schemeClr val="tx1"/>
              </a:solidFill>
            </a:rPr>
            <a:t>Придушення ліберальної польської опозиції і патріотичних організацій</a:t>
          </a:r>
          <a:endParaRPr lang="ru-RU" baseline="0" dirty="0">
            <a:solidFill>
              <a:schemeClr val="tx1"/>
            </a:solidFill>
          </a:endParaRPr>
        </a:p>
      </dgm:t>
    </dgm:pt>
    <dgm:pt modelId="{690E55AA-9836-4191-8CCC-9CBA0BD59283}" type="parTrans" cxnId="{8B3AE397-8D10-4CA1-9D3F-9C1693449BB2}">
      <dgm:prSet/>
      <dgm:spPr/>
      <dgm:t>
        <a:bodyPr/>
        <a:lstStyle/>
        <a:p>
          <a:endParaRPr lang="ru-RU"/>
        </a:p>
      </dgm:t>
    </dgm:pt>
    <dgm:pt modelId="{CA254E10-B0C2-46D9-8B57-51E86B7CED3A}" type="sibTrans" cxnId="{8B3AE397-8D10-4CA1-9D3F-9C1693449BB2}">
      <dgm:prSet/>
      <dgm:spPr/>
      <dgm:t>
        <a:bodyPr/>
        <a:lstStyle/>
        <a:p>
          <a:endParaRPr lang="ru-RU"/>
        </a:p>
      </dgm:t>
    </dgm:pt>
    <dgm:pt modelId="{4A8CE6F7-60D5-4433-AE7B-B77736BD2B3A}">
      <dgm:prSet/>
      <dgm:spPr/>
      <dgm:t>
        <a:bodyPr/>
        <a:lstStyle/>
        <a:p>
          <a:r>
            <a:rPr lang="uk-UA" dirty="0" smtClean="0">
              <a:effectLst>
                <a:glow rad="101600">
                  <a:srgbClr val="FF99CC">
                    <a:alpha val="60000"/>
                  </a:srgbClr>
                </a:glow>
              </a:effectLst>
            </a:rPr>
            <a:t>Поширення чутки про відправку польського війська на придушення Липневої революції 1830 у Франції</a:t>
          </a:r>
          <a:endParaRPr lang="ru-RU" dirty="0">
            <a:effectLst>
              <a:glow rad="101600">
                <a:srgbClr val="FF99CC">
                  <a:alpha val="60000"/>
                </a:srgbClr>
              </a:glow>
            </a:effectLst>
          </a:endParaRPr>
        </a:p>
      </dgm:t>
    </dgm:pt>
    <dgm:pt modelId="{A8F17EA5-5208-4E58-A922-69BE283007BF}" type="parTrans" cxnId="{6EC252EF-DC41-4ECD-B8F3-2D1EA1DC17A6}">
      <dgm:prSet/>
      <dgm:spPr/>
      <dgm:t>
        <a:bodyPr/>
        <a:lstStyle/>
        <a:p>
          <a:endParaRPr lang="ru-RU"/>
        </a:p>
      </dgm:t>
    </dgm:pt>
    <dgm:pt modelId="{548D2414-A033-47C9-9F4D-AA5B2B2A48E1}" type="sibTrans" cxnId="{6EC252EF-DC41-4ECD-B8F3-2D1EA1DC17A6}">
      <dgm:prSet/>
      <dgm:spPr/>
      <dgm:t>
        <a:bodyPr/>
        <a:lstStyle/>
        <a:p>
          <a:endParaRPr lang="ru-RU"/>
        </a:p>
      </dgm:t>
    </dgm:pt>
    <dgm:pt modelId="{2B70F9B9-CB31-4335-804E-3F55FC4CE540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dirty="0" smtClean="0">
              <a:effectLst>
                <a:glow rad="101600">
                  <a:srgbClr val="FF99CC">
                    <a:alpha val="60000"/>
                  </a:srgbClr>
                </a:glow>
              </a:effectLst>
            </a:rPr>
            <a:t>Запровадження цензури </a:t>
          </a:r>
          <a:endParaRPr lang="ru-RU" dirty="0">
            <a:effectLst>
              <a:glow rad="101600">
                <a:srgbClr val="FF99CC">
                  <a:alpha val="60000"/>
                </a:srgbClr>
              </a:glow>
            </a:effectLst>
          </a:endParaRPr>
        </a:p>
      </dgm:t>
    </dgm:pt>
    <dgm:pt modelId="{2329DCFA-ED05-4632-B7A7-B61BAD03EF18}" type="parTrans" cxnId="{1EB309FD-A55E-4BEE-9A4E-22595D6007A2}">
      <dgm:prSet/>
      <dgm:spPr/>
      <dgm:t>
        <a:bodyPr/>
        <a:lstStyle/>
        <a:p>
          <a:endParaRPr lang="ru-RU"/>
        </a:p>
      </dgm:t>
    </dgm:pt>
    <dgm:pt modelId="{49AD3BC7-E3DD-4A6F-84C9-C975CCBF0F2E}" type="sibTrans" cxnId="{1EB309FD-A55E-4BEE-9A4E-22595D6007A2}">
      <dgm:prSet/>
      <dgm:spPr/>
      <dgm:t>
        <a:bodyPr/>
        <a:lstStyle/>
        <a:p>
          <a:endParaRPr lang="ru-RU"/>
        </a:p>
      </dgm:t>
    </dgm:pt>
    <dgm:pt modelId="{13963FF7-3AD3-474D-AA1E-0EE43FE3867E}" type="pres">
      <dgm:prSet presAssocID="{6B3AA670-E318-495C-82D2-9C396ABFA233}" presName="Name0" presStyleCnt="0">
        <dgm:presLayoutVars>
          <dgm:dir/>
          <dgm:resizeHandles val="exact"/>
        </dgm:presLayoutVars>
      </dgm:prSet>
      <dgm:spPr/>
    </dgm:pt>
    <dgm:pt modelId="{D6DE2129-34A8-4A03-A458-209BAE9C97FE}" type="pres">
      <dgm:prSet presAssocID="{6B3AA670-E318-495C-82D2-9C396ABFA233}" presName="fgShape" presStyleLbl="fgShp" presStyleIdx="0" presStyleCnt="1"/>
      <dgm:spPr>
        <a:solidFill>
          <a:srgbClr val="FF0000">
            <a:alpha val="34000"/>
          </a:srgbClr>
        </a:solidFill>
      </dgm:spPr>
    </dgm:pt>
    <dgm:pt modelId="{CDF90E30-C414-41B0-8576-F4012C406572}" type="pres">
      <dgm:prSet presAssocID="{6B3AA670-E318-495C-82D2-9C396ABFA233}" presName="linComp" presStyleCnt="0"/>
      <dgm:spPr/>
    </dgm:pt>
    <dgm:pt modelId="{D7742AD4-E852-4D34-8340-7B304A2903F6}" type="pres">
      <dgm:prSet presAssocID="{1175603F-D381-4D3A-A441-2496140E22C4}" presName="compNode" presStyleCnt="0"/>
      <dgm:spPr/>
    </dgm:pt>
    <dgm:pt modelId="{A93E0CAB-487F-42D6-B2E6-0F04802800ED}" type="pres">
      <dgm:prSet presAssocID="{1175603F-D381-4D3A-A441-2496140E22C4}" presName="bkgdShape" presStyleLbl="node1" presStyleIdx="0" presStyleCnt="4" custLinFactNeighborX="-17642" custLinFactNeighborY="-1296"/>
      <dgm:spPr/>
      <dgm:t>
        <a:bodyPr/>
        <a:lstStyle/>
        <a:p>
          <a:endParaRPr lang="ru-RU"/>
        </a:p>
      </dgm:t>
    </dgm:pt>
    <dgm:pt modelId="{2FCB0C04-AC4C-4B5A-AB71-EC74A3927E9E}" type="pres">
      <dgm:prSet presAssocID="{1175603F-D381-4D3A-A441-2496140E22C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D7C13-DA7C-4E2E-B427-743E14986E96}" type="pres">
      <dgm:prSet presAssocID="{1175603F-D381-4D3A-A441-2496140E22C4}" presName="invisiNode" presStyleLbl="node1" presStyleIdx="0" presStyleCnt="4"/>
      <dgm:spPr/>
    </dgm:pt>
    <dgm:pt modelId="{02374EB6-ABF7-466F-A7D8-B89535CDA952}" type="pres">
      <dgm:prSet presAssocID="{1175603F-D381-4D3A-A441-2496140E22C4}" presName="imagNode" presStyleLbl="fgImgPlace1" presStyleIdx="0" presStyleCnt="4"/>
      <dgm:spPr>
        <a:blipFill rotWithShape="0">
          <a:blip xmlns:r="http://schemas.openxmlformats.org/officeDocument/2006/relationships" r:embed="rId1">
            <a:lum contrast="49000"/>
          </a:blip>
          <a:stretch>
            <a:fillRect/>
          </a:stretch>
        </a:blipFill>
        <a:effectLst>
          <a:reflection blurRad="6350" stA="50000" endA="300" endPos="38500" dist="50800" dir="5400000" sy="-100000" algn="bl" rotWithShape="0"/>
        </a:effectLst>
      </dgm:spPr>
    </dgm:pt>
    <dgm:pt modelId="{6236B55B-9214-46BB-B504-3E9CF68C7A83}" type="pres">
      <dgm:prSet presAssocID="{36290ED8-2A4F-4F07-AF3F-025F7063D4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1AF10F-A0B7-49E0-ADC7-08DFE36FDC8C}" type="pres">
      <dgm:prSet presAssocID="{4A8CE6F7-60D5-4433-AE7B-B77736BD2B3A}" presName="compNode" presStyleCnt="0"/>
      <dgm:spPr/>
    </dgm:pt>
    <dgm:pt modelId="{82874B71-35B3-4023-A18C-D7E56E84B0D0}" type="pres">
      <dgm:prSet presAssocID="{4A8CE6F7-60D5-4433-AE7B-B77736BD2B3A}" presName="bkgdShape" presStyleLbl="node1" presStyleIdx="1" presStyleCnt="4"/>
      <dgm:spPr/>
      <dgm:t>
        <a:bodyPr/>
        <a:lstStyle/>
        <a:p>
          <a:endParaRPr lang="ru-RU"/>
        </a:p>
      </dgm:t>
    </dgm:pt>
    <dgm:pt modelId="{6F47108D-A8F9-47EF-AC5C-FC8351E27335}" type="pres">
      <dgm:prSet presAssocID="{4A8CE6F7-60D5-4433-AE7B-B77736BD2B3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C8EA1-8B58-4EBE-A69F-F92B40DC8292}" type="pres">
      <dgm:prSet presAssocID="{4A8CE6F7-60D5-4433-AE7B-B77736BD2B3A}" presName="invisiNode" presStyleLbl="node1" presStyleIdx="1" presStyleCnt="4"/>
      <dgm:spPr/>
    </dgm:pt>
    <dgm:pt modelId="{E57DF3A7-089E-4EA9-8BF9-B7F581B52375}" type="pres">
      <dgm:prSet presAssocID="{4A8CE6F7-60D5-4433-AE7B-B77736BD2B3A}" presName="imagNode" presStyleLbl="fgImgPlace1" presStyleIdx="1" presStyleCnt="4"/>
      <dgm:spPr>
        <a:blipFill rotWithShape="0">
          <a:blip xmlns:r="http://schemas.openxmlformats.org/officeDocument/2006/relationships" r:embed="rId2">
            <a:lum contrast="58000"/>
          </a:blip>
          <a:stretch>
            <a:fillRect/>
          </a:stretch>
        </a:blipFill>
        <a:effectLst>
          <a:reflection blurRad="6350" stA="50000" endA="300" endPos="38500" dist="50800" dir="5400000" sy="-100000" algn="bl" rotWithShape="0"/>
        </a:effectLst>
      </dgm:spPr>
    </dgm:pt>
    <dgm:pt modelId="{578BAFB6-2C24-4090-BA24-75274DC29233}" type="pres">
      <dgm:prSet presAssocID="{548D2414-A033-47C9-9F4D-AA5B2B2A48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3215AE-9085-42D6-A9B7-524304E35B08}" type="pres">
      <dgm:prSet presAssocID="{DDCEC957-FD1E-4712-80F5-DF11FBD22529}" presName="compNode" presStyleCnt="0"/>
      <dgm:spPr/>
    </dgm:pt>
    <dgm:pt modelId="{B05DF595-553D-40CF-934B-55CFB284C08C}" type="pres">
      <dgm:prSet presAssocID="{DDCEC957-FD1E-4712-80F5-DF11FBD22529}" presName="bkgdShape" presStyleLbl="node1" presStyleIdx="2" presStyleCnt="4" custLinFactNeighborX="-1278" custLinFactNeighborY="430"/>
      <dgm:spPr/>
      <dgm:t>
        <a:bodyPr/>
        <a:lstStyle/>
        <a:p>
          <a:endParaRPr lang="ru-RU"/>
        </a:p>
      </dgm:t>
    </dgm:pt>
    <dgm:pt modelId="{454FDF0D-3292-4CC1-B5F1-57827CB7AFF0}" type="pres">
      <dgm:prSet presAssocID="{DDCEC957-FD1E-4712-80F5-DF11FBD2252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F6234-0F48-4263-A149-67D5568B7919}" type="pres">
      <dgm:prSet presAssocID="{DDCEC957-FD1E-4712-80F5-DF11FBD22529}" presName="invisiNode" presStyleLbl="node1" presStyleIdx="2" presStyleCnt="4"/>
      <dgm:spPr/>
    </dgm:pt>
    <dgm:pt modelId="{30588D9F-7A66-4AE4-BED3-C27A4BA407C5}" type="pres">
      <dgm:prSet presAssocID="{DDCEC957-FD1E-4712-80F5-DF11FBD22529}" presName="imagNode" presStyleLbl="fgImgPlace1" presStyleIdx="2" presStyleCnt="4"/>
      <dgm:spPr>
        <a:blipFill rotWithShape="0">
          <a:blip xmlns:r="http://schemas.openxmlformats.org/officeDocument/2006/relationships" r:embed="rId3">
            <a:lum contrast="100000"/>
          </a:blip>
          <a:stretch>
            <a:fillRect/>
          </a:stretch>
        </a:blipFill>
        <a:ln>
          <a:solidFill>
            <a:schemeClr val="tx1"/>
          </a:solidFill>
        </a:ln>
        <a:effectLst>
          <a:reflection blurRad="6350" stA="50000" endA="300" endPos="38500" dist="50800" dir="5400000" sy="-100000" algn="bl" rotWithShape="0"/>
        </a:effectLst>
      </dgm:spPr>
    </dgm:pt>
    <dgm:pt modelId="{7BF4128D-4322-4880-ABE1-7161846C4CDA}" type="pres">
      <dgm:prSet presAssocID="{CA254E10-B0C2-46D9-8B57-51E86B7CED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6BA510-8D96-48D7-A62B-871D5CDB16F3}" type="pres">
      <dgm:prSet presAssocID="{2B70F9B9-CB31-4335-804E-3F55FC4CE540}" presName="compNode" presStyleCnt="0"/>
      <dgm:spPr/>
    </dgm:pt>
    <dgm:pt modelId="{252AA062-B6DA-4833-B14A-BC82D49504DB}" type="pres">
      <dgm:prSet presAssocID="{2B70F9B9-CB31-4335-804E-3F55FC4CE540}" presName="bkgdShape" presStyleLbl="node1" presStyleIdx="3" presStyleCnt="4"/>
      <dgm:spPr/>
      <dgm:t>
        <a:bodyPr/>
        <a:lstStyle/>
        <a:p>
          <a:endParaRPr lang="ru-RU"/>
        </a:p>
      </dgm:t>
    </dgm:pt>
    <dgm:pt modelId="{2A30136D-3180-46E5-A3AF-35BDAB1643FF}" type="pres">
      <dgm:prSet presAssocID="{2B70F9B9-CB31-4335-804E-3F55FC4CE54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E696B-390F-462E-BFE2-100F35A607FA}" type="pres">
      <dgm:prSet presAssocID="{2B70F9B9-CB31-4335-804E-3F55FC4CE540}" presName="invisiNode" presStyleLbl="node1" presStyleIdx="3" presStyleCnt="4"/>
      <dgm:spPr/>
    </dgm:pt>
    <dgm:pt modelId="{6824BF4B-364D-4B66-9786-BC4241C4D9EB}" type="pres">
      <dgm:prSet presAssocID="{2B70F9B9-CB31-4335-804E-3F55FC4CE540}" presName="imagNode" presStyleLbl="fgImgPlace1" presStyleIdx="3" presStyleCnt="4"/>
      <dgm:spPr>
        <a:blipFill rotWithShape="0">
          <a:blip xmlns:r="http://schemas.openxmlformats.org/officeDocument/2006/relationships" r:embed="rId4">
            <a:lum contrast="-2000"/>
          </a:blip>
          <a:stretch>
            <a:fillRect/>
          </a:stretch>
        </a:blipFill>
        <a:effectLst>
          <a:reflection blurRad="6350" stA="50000" endA="300" endPos="38500" dist="50800" dir="5400000" sy="-100000" algn="bl" rotWithShape="0"/>
        </a:effectLst>
      </dgm:spPr>
    </dgm:pt>
  </dgm:ptLst>
  <dgm:cxnLst>
    <dgm:cxn modelId="{78808F85-27F3-40DC-AFCD-A4BD7073C5CA}" srcId="{6B3AA670-E318-495C-82D2-9C396ABFA233}" destId="{1175603F-D381-4D3A-A441-2496140E22C4}" srcOrd="0" destOrd="0" parTransId="{F06A03D9-DCD5-4E0C-8BBA-268C3BEC4DDC}" sibTransId="{36290ED8-2A4F-4F07-AF3F-025F7063D4A7}"/>
    <dgm:cxn modelId="{12AA75F4-0512-421A-B6DB-B366CF0E86AD}" type="presOf" srcId="{6B3AA670-E318-495C-82D2-9C396ABFA233}" destId="{13963FF7-3AD3-474D-AA1E-0EE43FE3867E}" srcOrd="0" destOrd="0" presId="urn:microsoft.com/office/officeart/2005/8/layout/hList7"/>
    <dgm:cxn modelId="{ED2A3DDE-E349-4C40-9340-87D67B090BC2}" type="presOf" srcId="{2B70F9B9-CB31-4335-804E-3F55FC4CE540}" destId="{2A30136D-3180-46E5-A3AF-35BDAB1643FF}" srcOrd="1" destOrd="0" presId="urn:microsoft.com/office/officeart/2005/8/layout/hList7"/>
    <dgm:cxn modelId="{DB9C46D5-A6F5-4C5F-B1AF-231D826E652B}" type="presOf" srcId="{36290ED8-2A4F-4F07-AF3F-025F7063D4A7}" destId="{6236B55B-9214-46BB-B504-3E9CF68C7A83}" srcOrd="0" destOrd="0" presId="urn:microsoft.com/office/officeart/2005/8/layout/hList7"/>
    <dgm:cxn modelId="{B0D85B94-3649-425D-AE92-CE6F3646196C}" type="presOf" srcId="{1175603F-D381-4D3A-A441-2496140E22C4}" destId="{2FCB0C04-AC4C-4B5A-AB71-EC74A3927E9E}" srcOrd="1" destOrd="0" presId="urn:microsoft.com/office/officeart/2005/8/layout/hList7"/>
    <dgm:cxn modelId="{1005C73B-9822-4070-A3FA-C1F3FE397043}" type="presOf" srcId="{2B70F9B9-CB31-4335-804E-3F55FC4CE540}" destId="{252AA062-B6DA-4833-B14A-BC82D49504DB}" srcOrd="0" destOrd="0" presId="urn:microsoft.com/office/officeart/2005/8/layout/hList7"/>
    <dgm:cxn modelId="{1962C4F0-D94E-49E8-8B2C-3CE224E2A328}" type="presOf" srcId="{DDCEC957-FD1E-4712-80F5-DF11FBD22529}" destId="{454FDF0D-3292-4CC1-B5F1-57827CB7AFF0}" srcOrd="1" destOrd="0" presId="urn:microsoft.com/office/officeart/2005/8/layout/hList7"/>
    <dgm:cxn modelId="{F01AF63B-760A-4C7E-8E43-AE7252A08C2A}" type="presOf" srcId="{4A8CE6F7-60D5-4433-AE7B-B77736BD2B3A}" destId="{82874B71-35B3-4023-A18C-D7E56E84B0D0}" srcOrd="0" destOrd="0" presId="urn:microsoft.com/office/officeart/2005/8/layout/hList7"/>
    <dgm:cxn modelId="{60EE17A5-2381-4797-B1CA-D3DA7E597371}" type="presOf" srcId="{1175603F-D381-4D3A-A441-2496140E22C4}" destId="{A93E0CAB-487F-42D6-B2E6-0F04802800ED}" srcOrd="0" destOrd="0" presId="urn:microsoft.com/office/officeart/2005/8/layout/hList7"/>
    <dgm:cxn modelId="{1EB309FD-A55E-4BEE-9A4E-22595D6007A2}" srcId="{6B3AA670-E318-495C-82D2-9C396ABFA233}" destId="{2B70F9B9-CB31-4335-804E-3F55FC4CE540}" srcOrd="3" destOrd="0" parTransId="{2329DCFA-ED05-4632-B7A7-B61BAD03EF18}" sibTransId="{49AD3BC7-E3DD-4A6F-84C9-C975CCBF0F2E}"/>
    <dgm:cxn modelId="{3C8D8AC2-1E6C-49DF-8FBC-464DB834D30A}" type="presOf" srcId="{CA254E10-B0C2-46D9-8B57-51E86B7CED3A}" destId="{7BF4128D-4322-4880-ABE1-7161846C4CDA}" srcOrd="0" destOrd="0" presId="urn:microsoft.com/office/officeart/2005/8/layout/hList7"/>
    <dgm:cxn modelId="{8B3AE397-8D10-4CA1-9D3F-9C1693449BB2}" srcId="{6B3AA670-E318-495C-82D2-9C396ABFA233}" destId="{DDCEC957-FD1E-4712-80F5-DF11FBD22529}" srcOrd="2" destOrd="0" parTransId="{690E55AA-9836-4191-8CCC-9CBA0BD59283}" sibTransId="{CA254E10-B0C2-46D9-8B57-51E86B7CED3A}"/>
    <dgm:cxn modelId="{00FE5261-4346-4775-A571-109411469C99}" type="presOf" srcId="{4A8CE6F7-60D5-4433-AE7B-B77736BD2B3A}" destId="{6F47108D-A8F9-47EF-AC5C-FC8351E27335}" srcOrd="1" destOrd="0" presId="urn:microsoft.com/office/officeart/2005/8/layout/hList7"/>
    <dgm:cxn modelId="{6EC252EF-DC41-4ECD-B8F3-2D1EA1DC17A6}" srcId="{6B3AA670-E318-495C-82D2-9C396ABFA233}" destId="{4A8CE6F7-60D5-4433-AE7B-B77736BD2B3A}" srcOrd="1" destOrd="0" parTransId="{A8F17EA5-5208-4E58-A922-69BE283007BF}" sibTransId="{548D2414-A033-47C9-9F4D-AA5B2B2A48E1}"/>
    <dgm:cxn modelId="{3B82C291-207B-4943-9897-20308BD297C4}" type="presOf" srcId="{DDCEC957-FD1E-4712-80F5-DF11FBD22529}" destId="{B05DF595-553D-40CF-934B-55CFB284C08C}" srcOrd="0" destOrd="0" presId="urn:microsoft.com/office/officeart/2005/8/layout/hList7"/>
    <dgm:cxn modelId="{A8C7B26C-932E-4001-8496-754DBE9BF38B}" type="presOf" srcId="{548D2414-A033-47C9-9F4D-AA5B2B2A48E1}" destId="{578BAFB6-2C24-4090-BA24-75274DC29233}" srcOrd="0" destOrd="0" presId="urn:microsoft.com/office/officeart/2005/8/layout/hList7"/>
    <dgm:cxn modelId="{0121CDFA-75F1-4891-A2E2-8450F2D5C027}" type="presParOf" srcId="{13963FF7-3AD3-474D-AA1E-0EE43FE3867E}" destId="{D6DE2129-34A8-4A03-A458-209BAE9C97FE}" srcOrd="0" destOrd="0" presId="urn:microsoft.com/office/officeart/2005/8/layout/hList7"/>
    <dgm:cxn modelId="{B20B5297-5018-40C2-A385-ECD5DBDBA1A8}" type="presParOf" srcId="{13963FF7-3AD3-474D-AA1E-0EE43FE3867E}" destId="{CDF90E30-C414-41B0-8576-F4012C406572}" srcOrd="1" destOrd="0" presId="urn:microsoft.com/office/officeart/2005/8/layout/hList7"/>
    <dgm:cxn modelId="{7737942A-FEE6-4CCD-BAAA-D543B9F69EDC}" type="presParOf" srcId="{CDF90E30-C414-41B0-8576-F4012C406572}" destId="{D7742AD4-E852-4D34-8340-7B304A2903F6}" srcOrd="0" destOrd="0" presId="urn:microsoft.com/office/officeart/2005/8/layout/hList7"/>
    <dgm:cxn modelId="{A844267D-0EDD-49C8-81C0-D2443F31B0EB}" type="presParOf" srcId="{D7742AD4-E852-4D34-8340-7B304A2903F6}" destId="{A93E0CAB-487F-42D6-B2E6-0F04802800ED}" srcOrd="0" destOrd="0" presId="urn:microsoft.com/office/officeart/2005/8/layout/hList7"/>
    <dgm:cxn modelId="{52E34374-28CE-4D5E-BF42-9867CC1780FD}" type="presParOf" srcId="{D7742AD4-E852-4D34-8340-7B304A2903F6}" destId="{2FCB0C04-AC4C-4B5A-AB71-EC74A3927E9E}" srcOrd="1" destOrd="0" presId="urn:microsoft.com/office/officeart/2005/8/layout/hList7"/>
    <dgm:cxn modelId="{42B9D650-FECC-4906-8962-D25194F73349}" type="presParOf" srcId="{D7742AD4-E852-4D34-8340-7B304A2903F6}" destId="{AB2D7C13-DA7C-4E2E-B427-743E14986E96}" srcOrd="2" destOrd="0" presId="urn:microsoft.com/office/officeart/2005/8/layout/hList7"/>
    <dgm:cxn modelId="{7C68EA57-A1E1-467F-9278-0D6D3AABCA56}" type="presParOf" srcId="{D7742AD4-E852-4D34-8340-7B304A2903F6}" destId="{02374EB6-ABF7-466F-A7D8-B89535CDA952}" srcOrd="3" destOrd="0" presId="urn:microsoft.com/office/officeart/2005/8/layout/hList7"/>
    <dgm:cxn modelId="{A45968BD-C2BD-4B5E-8744-87F4457CC99E}" type="presParOf" srcId="{CDF90E30-C414-41B0-8576-F4012C406572}" destId="{6236B55B-9214-46BB-B504-3E9CF68C7A83}" srcOrd="1" destOrd="0" presId="urn:microsoft.com/office/officeart/2005/8/layout/hList7"/>
    <dgm:cxn modelId="{D1790FDC-9CB3-4C31-BBF0-206D4EF2C3A4}" type="presParOf" srcId="{CDF90E30-C414-41B0-8576-F4012C406572}" destId="{6E1AF10F-A0B7-49E0-ADC7-08DFE36FDC8C}" srcOrd="2" destOrd="0" presId="urn:microsoft.com/office/officeart/2005/8/layout/hList7"/>
    <dgm:cxn modelId="{9EC53263-F583-4968-9758-341162B69520}" type="presParOf" srcId="{6E1AF10F-A0B7-49E0-ADC7-08DFE36FDC8C}" destId="{82874B71-35B3-4023-A18C-D7E56E84B0D0}" srcOrd="0" destOrd="0" presId="urn:microsoft.com/office/officeart/2005/8/layout/hList7"/>
    <dgm:cxn modelId="{6A271430-CD7B-49A1-A3EF-C47EFBFB60D4}" type="presParOf" srcId="{6E1AF10F-A0B7-49E0-ADC7-08DFE36FDC8C}" destId="{6F47108D-A8F9-47EF-AC5C-FC8351E27335}" srcOrd="1" destOrd="0" presId="urn:microsoft.com/office/officeart/2005/8/layout/hList7"/>
    <dgm:cxn modelId="{265E2386-6BA9-40B9-9A83-F1F583434EC4}" type="presParOf" srcId="{6E1AF10F-A0B7-49E0-ADC7-08DFE36FDC8C}" destId="{453C8EA1-8B58-4EBE-A69F-F92B40DC8292}" srcOrd="2" destOrd="0" presId="urn:microsoft.com/office/officeart/2005/8/layout/hList7"/>
    <dgm:cxn modelId="{C6D87FC8-586A-4550-B8F2-6F429A4C5DF4}" type="presParOf" srcId="{6E1AF10F-A0B7-49E0-ADC7-08DFE36FDC8C}" destId="{E57DF3A7-089E-4EA9-8BF9-B7F581B52375}" srcOrd="3" destOrd="0" presId="urn:microsoft.com/office/officeart/2005/8/layout/hList7"/>
    <dgm:cxn modelId="{ECF4BA85-BDD0-4756-989F-B636CD8FA530}" type="presParOf" srcId="{CDF90E30-C414-41B0-8576-F4012C406572}" destId="{578BAFB6-2C24-4090-BA24-75274DC29233}" srcOrd="3" destOrd="0" presId="urn:microsoft.com/office/officeart/2005/8/layout/hList7"/>
    <dgm:cxn modelId="{AEA827A0-3256-43C6-8346-4A09BDFF28F3}" type="presParOf" srcId="{CDF90E30-C414-41B0-8576-F4012C406572}" destId="{703215AE-9085-42D6-A9B7-524304E35B08}" srcOrd="4" destOrd="0" presId="urn:microsoft.com/office/officeart/2005/8/layout/hList7"/>
    <dgm:cxn modelId="{65769B22-A217-4556-A45E-E34DB2538813}" type="presParOf" srcId="{703215AE-9085-42D6-A9B7-524304E35B08}" destId="{B05DF595-553D-40CF-934B-55CFB284C08C}" srcOrd="0" destOrd="0" presId="urn:microsoft.com/office/officeart/2005/8/layout/hList7"/>
    <dgm:cxn modelId="{FD362B67-7509-420A-8802-52F2463418E8}" type="presParOf" srcId="{703215AE-9085-42D6-A9B7-524304E35B08}" destId="{454FDF0D-3292-4CC1-B5F1-57827CB7AFF0}" srcOrd="1" destOrd="0" presId="urn:microsoft.com/office/officeart/2005/8/layout/hList7"/>
    <dgm:cxn modelId="{21F03200-E807-4325-9688-6251A63FAC76}" type="presParOf" srcId="{703215AE-9085-42D6-A9B7-524304E35B08}" destId="{867F6234-0F48-4263-A149-67D5568B7919}" srcOrd="2" destOrd="0" presId="urn:microsoft.com/office/officeart/2005/8/layout/hList7"/>
    <dgm:cxn modelId="{081B8587-9CAA-442A-B691-4CD06A5BA6A6}" type="presParOf" srcId="{703215AE-9085-42D6-A9B7-524304E35B08}" destId="{30588D9F-7A66-4AE4-BED3-C27A4BA407C5}" srcOrd="3" destOrd="0" presId="urn:microsoft.com/office/officeart/2005/8/layout/hList7"/>
    <dgm:cxn modelId="{FE91E764-EDC9-4332-A11E-CDDD6564D4A2}" type="presParOf" srcId="{CDF90E30-C414-41B0-8576-F4012C406572}" destId="{7BF4128D-4322-4880-ABE1-7161846C4CDA}" srcOrd="5" destOrd="0" presId="urn:microsoft.com/office/officeart/2005/8/layout/hList7"/>
    <dgm:cxn modelId="{5A0463D8-24DC-41CC-A054-708953E59D8A}" type="presParOf" srcId="{CDF90E30-C414-41B0-8576-F4012C406572}" destId="{536BA510-8D96-48D7-A62B-871D5CDB16F3}" srcOrd="6" destOrd="0" presId="urn:microsoft.com/office/officeart/2005/8/layout/hList7"/>
    <dgm:cxn modelId="{19EA5A0A-7DD9-47ED-B261-7ED8F33259D6}" type="presParOf" srcId="{536BA510-8D96-48D7-A62B-871D5CDB16F3}" destId="{252AA062-B6DA-4833-B14A-BC82D49504DB}" srcOrd="0" destOrd="0" presId="urn:microsoft.com/office/officeart/2005/8/layout/hList7"/>
    <dgm:cxn modelId="{534FC486-0C2A-4A85-A3FC-F515806CFCE2}" type="presParOf" srcId="{536BA510-8D96-48D7-A62B-871D5CDB16F3}" destId="{2A30136D-3180-46E5-A3AF-35BDAB1643FF}" srcOrd="1" destOrd="0" presId="urn:microsoft.com/office/officeart/2005/8/layout/hList7"/>
    <dgm:cxn modelId="{1912DCD0-8975-43EA-8AD7-98E8A51B2D73}" type="presParOf" srcId="{536BA510-8D96-48D7-A62B-871D5CDB16F3}" destId="{062E696B-390F-462E-BFE2-100F35A607FA}" srcOrd="2" destOrd="0" presId="urn:microsoft.com/office/officeart/2005/8/layout/hList7"/>
    <dgm:cxn modelId="{5C954373-F844-449D-A735-33F0F1CDE1C0}" type="presParOf" srcId="{536BA510-8D96-48D7-A62B-871D5CDB16F3}" destId="{6824BF4B-364D-4B66-9786-BC4241C4D9EB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6C61A-CB38-4CCB-A8B5-A92BF0C4866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CFDCBA3-D398-4A78-8158-0AAAEB994717}">
      <dgm:prSet phldrT="[Текст]"/>
      <dgm:spPr>
        <a:solidFill>
          <a:srgbClr val="7030A0"/>
        </a:solidFill>
      </dgm:spPr>
      <dgm:t>
        <a:bodyPr/>
        <a:lstStyle/>
        <a:p>
          <a:endParaRPr lang="en-US" u="sng" dirty="0" smtClean="0"/>
        </a:p>
        <a:p>
          <a:endParaRPr lang="en-US" u="sng" dirty="0" smtClean="0"/>
        </a:p>
        <a:p>
          <a:r>
            <a:rPr lang="uk-UA" u="sng" dirty="0" smtClean="0"/>
            <a:t>Представники старшинсько-шляхетських родів</a:t>
          </a:r>
          <a:endParaRPr lang="ru-RU" u="sng" dirty="0"/>
        </a:p>
      </dgm:t>
    </dgm:pt>
    <dgm:pt modelId="{68BFDC09-7139-45A8-905D-8AD1F30662BE}" type="parTrans" cxnId="{E441DDD8-1B88-4772-94FE-BFF2393A80E6}">
      <dgm:prSet/>
      <dgm:spPr/>
      <dgm:t>
        <a:bodyPr/>
        <a:lstStyle/>
        <a:p>
          <a:endParaRPr lang="ru-RU"/>
        </a:p>
      </dgm:t>
    </dgm:pt>
    <dgm:pt modelId="{4B0C266C-0ED7-4EF9-A602-6A9E33931102}" type="sibTrans" cxnId="{E441DDD8-1B88-4772-94FE-BFF2393A80E6}">
      <dgm:prSet/>
      <dgm:spPr/>
      <dgm:t>
        <a:bodyPr/>
        <a:lstStyle/>
        <a:p>
          <a:endParaRPr lang="ru-RU"/>
        </a:p>
      </dgm:t>
    </dgm:pt>
    <dgm:pt modelId="{A1401AA9-B9D7-441A-A79A-B02867E9EDB7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2400" dirty="0" smtClean="0"/>
            <a:t>                      </a:t>
          </a:r>
        </a:p>
        <a:p>
          <a:endParaRPr lang="en-US" sz="2400" dirty="0" smtClean="0"/>
        </a:p>
        <a:p>
          <a:r>
            <a:rPr lang="uk-UA" sz="2400" u="sng" baseline="0" dirty="0" smtClean="0"/>
            <a:t>Інтелігенція</a:t>
          </a:r>
          <a:endParaRPr lang="ru-RU" sz="2400" u="sng" baseline="0" dirty="0"/>
        </a:p>
      </dgm:t>
    </dgm:pt>
    <dgm:pt modelId="{5B0CA8CB-A360-4B57-A603-996ABD22B506}" type="parTrans" cxnId="{AB6A21A3-6B55-4D44-B06B-06CA479FF35C}">
      <dgm:prSet/>
      <dgm:spPr/>
      <dgm:t>
        <a:bodyPr/>
        <a:lstStyle/>
        <a:p>
          <a:endParaRPr lang="ru-RU"/>
        </a:p>
      </dgm:t>
    </dgm:pt>
    <dgm:pt modelId="{A0081E53-9B46-4E9C-A4E9-38DD2CBB7149}" type="sibTrans" cxnId="{AB6A21A3-6B55-4D44-B06B-06CA479FF35C}">
      <dgm:prSet/>
      <dgm:spPr/>
      <dgm:t>
        <a:bodyPr/>
        <a:lstStyle/>
        <a:p>
          <a:endParaRPr lang="ru-RU"/>
        </a:p>
      </dgm:t>
    </dgm:pt>
    <dgm:pt modelId="{77A67D82-8C4C-42AB-80D7-A8B795F7F732}">
      <dgm:prSet phldrT="[Текст]" custT="1"/>
      <dgm:spPr>
        <a:solidFill>
          <a:srgbClr val="7030A0"/>
        </a:solidFill>
      </dgm:spPr>
      <dgm:t>
        <a:bodyPr/>
        <a:lstStyle/>
        <a:p>
          <a:endParaRPr lang="en-US" sz="3600" u="sng" baseline="0" dirty="0" smtClean="0"/>
        </a:p>
        <a:p>
          <a:r>
            <a:rPr lang="uk-UA" sz="3600" u="sng" baseline="0" dirty="0" smtClean="0"/>
            <a:t>Купці</a:t>
          </a:r>
          <a:endParaRPr lang="ru-RU" sz="3600" u="sng" baseline="0" dirty="0"/>
        </a:p>
      </dgm:t>
    </dgm:pt>
    <dgm:pt modelId="{9D79D496-1DE5-4F93-8620-E8AF962D947B}" type="parTrans" cxnId="{5F9157D9-DCDA-4368-9907-04880D6A0287}">
      <dgm:prSet/>
      <dgm:spPr/>
      <dgm:t>
        <a:bodyPr/>
        <a:lstStyle/>
        <a:p>
          <a:endParaRPr lang="ru-RU"/>
        </a:p>
      </dgm:t>
    </dgm:pt>
    <dgm:pt modelId="{21FE9494-2800-4528-BA52-5EAE10DDABF1}" type="sibTrans" cxnId="{5F9157D9-DCDA-4368-9907-04880D6A0287}">
      <dgm:prSet/>
      <dgm:spPr/>
      <dgm:t>
        <a:bodyPr/>
        <a:lstStyle/>
        <a:p>
          <a:endParaRPr lang="ru-RU"/>
        </a:p>
      </dgm:t>
    </dgm:pt>
    <dgm:pt modelId="{23486BC5-8E21-4E47-B001-2E279E2A59ED}" type="pres">
      <dgm:prSet presAssocID="{CA56C61A-CB38-4CCB-A8B5-A92BF0C48664}" presName="Name0" presStyleCnt="0">
        <dgm:presLayoutVars>
          <dgm:dir/>
          <dgm:resizeHandles val="exact"/>
        </dgm:presLayoutVars>
      </dgm:prSet>
      <dgm:spPr/>
    </dgm:pt>
    <dgm:pt modelId="{660864EA-EF92-4668-B553-17079C4E7ABB}" type="pres">
      <dgm:prSet presAssocID="{CA56C61A-CB38-4CCB-A8B5-A92BF0C48664}" presName="bkgdShp" presStyleLbl="alignAccFollowNode1" presStyleIdx="0" presStyleCnt="1" custLinFactNeighborX="1172"/>
      <dgm:spPr>
        <a:solidFill>
          <a:srgbClr val="D0AFFB">
            <a:alpha val="90000"/>
          </a:srgbClr>
        </a:solidFill>
      </dgm:spPr>
    </dgm:pt>
    <dgm:pt modelId="{69FB5C28-0D0B-49AF-A05F-CB7E5CDC709E}" type="pres">
      <dgm:prSet presAssocID="{CA56C61A-CB38-4CCB-A8B5-A92BF0C48664}" presName="linComp" presStyleCnt="0"/>
      <dgm:spPr/>
    </dgm:pt>
    <dgm:pt modelId="{40755249-563E-4886-82DC-B80D7A2CC2F9}" type="pres">
      <dgm:prSet presAssocID="{ECFDCBA3-D398-4A78-8158-0AAAEB994717}" presName="compNode" presStyleCnt="0"/>
      <dgm:spPr/>
    </dgm:pt>
    <dgm:pt modelId="{181160F6-6D8B-4FD0-A93A-87829F37ACBC}" type="pres">
      <dgm:prSet presAssocID="{ECFDCBA3-D398-4A78-8158-0AAAEB994717}" presName="node" presStyleLbl="node1" presStyleIdx="0" presStyleCnt="3" custScaleY="10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6D77F-4C8C-4797-B89D-BE4E2831E576}" type="pres">
      <dgm:prSet presAssocID="{ECFDCBA3-D398-4A78-8158-0AAAEB994717}" presName="invisiNode" presStyleLbl="node1" presStyleIdx="0" presStyleCnt="3"/>
      <dgm:spPr/>
    </dgm:pt>
    <dgm:pt modelId="{347EF24A-090B-41D9-8343-F74C2A2FC57C}" type="pres">
      <dgm:prSet presAssocID="{ECFDCBA3-D398-4A78-8158-0AAAEB994717}" presName="imagNode" presStyleLbl="fgImgPlace1" presStyleIdx="0" presStyleCnt="3" custScaleX="92020" custScaleY="110652" custLinFactNeighborX="1755" custLinFactNeighborY="-2112"/>
      <dgm:spPr>
        <a:blipFill rotWithShape="0">
          <a:blip xmlns:r="http://schemas.openxmlformats.org/officeDocument/2006/relationships" r:embed="rId1">
            <a:lum contrast="39000"/>
          </a:blip>
          <a:stretch>
            <a:fillRect/>
          </a:stretch>
        </a:blipFill>
      </dgm:spPr>
    </dgm:pt>
    <dgm:pt modelId="{EE4C662A-8638-482E-9E95-18ECB9E3F874}" type="pres">
      <dgm:prSet presAssocID="{4B0C266C-0ED7-4EF9-A602-6A9E339311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317D7B-C46A-4AE1-819E-2ADD50985BC4}" type="pres">
      <dgm:prSet presAssocID="{A1401AA9-B9D7-441A-A79A-B02867E9EDB7}" presName="compNode" presStyleCnt="0"/>
      <dgm:spPr/>
    </dgm:pt>
    <dgm:pt modelId="{FE0941BD-BCC8-4BFE-80EF-434D8C4F8ABD}" type="pres">
      <dgm:prSet presAssocID="{A1401AA9-B9D7-441A-A79A-B02867E9EDB7}" presName="node" presStyleLbl="node1" presStyleIdx="1" presStyleCnt="3" custScaleX="113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B7081-6EBB-466B-8FC2-4BAABBFA502E}" type="pres">
      <dgm:prSet presAssocID="{A1401AA9-B9D7-441A-A79A-B02867E9EDB7}" presName="invisiNode" presStyleLbl="node1" presStyleIdx="1" presStyleCnt="3"/>
      <dgm:spPr/>
    </dgm:pt>
    <dgm:pt modelId="{F5E065AD-67A8-455F-B22A-F4B38EACB402}" type="pres">
      <dgm:prSet presAssocID="{A1401AA9-B9D7-441A-A79A-B02867E9EDB7}" presName="imagNode" presStyleLbl="fgImgPlace1" presStyleIdx="1" presStyleCnt="3" custLinFactX="11172" custLinFactNeighborX="100000" custLinFactNeighborY="-2202"/>
      <dgm:spPr>
        <a:blipFill rotWithShape="0">
          <a:blip xmlns:r="http://schemas.openxmlformats.org/officeDocument/2006/relationships" r:embed="rId2">
            <a:lum contrast="29000"/>
          </a:blip>
          <a:stretch>
            <a:fillRect/>
          </a:stretch>
        </a:blipFill>
      </dgm:spPr>
    </dgm:pt>
    <dgm:pt modelId="{4EBB2CC1-B98F-456D-B981-B771E5D5BE3D}" type="pres">
      <dgm:prSet presAssocID="{A0081E53-9B46-4E9C-A4E9-38DD2CBB714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F6E33A-C3A4-4C25-B21E-F8895419C71A}" type="pres">
      <dgm:prSet presAssocID="{77A67D82-8C4C-42AB-80D7-A8B795F7F732}" presName="compNode" presStyleCnt="0"/>
      <dgm:spPr/>
    </dgm:pt>
    <dgm:pt modelId="{489BF693-0C2E-4267-9A15-F435ADDDCCB0}" type="pres">
      <dgm:prSet presAssocID="{77A67D82-8C4C-42AB-80D7-A8B795F7F732}" presName="node" presStyleLbl="node1" presStyleIdx="2" presStyleCnt="3" custLinFactNeighborX="-3036" custLinFactNeighborY="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5BEF4-67E3-4FE7-83CE-9C8AC146376A}" type="pres">
      <dgm:prSet presAssocID="{77A67D82-8C4C-42AB-80D7-A8B795F7F732}" presName="invisiNode" presStyleLbl="node1" presStyleIdx="2" presStyleCnt="3"/>
      <dgm:spPr/>
    </dgm:pt>
    <dgm:pt modelId="{489A8B97-56E5-4934-98F5-F80F5C31B727}" type="pres">
      <dgm:prSet presAssocID="{77A67D82-8C4C-42AB-80D7-A8B795F7F732}" presName="imagNode" presStyleLbl="fgImgPlace1" presStyleIdx="2" presStyleCnt="3" custLinFactX="-10531" custLinFactNeighborX="-100000" custLinFactNeighborY="-2202"/>
      <dgm:spPr>
        <a:blipFill rotWithShape="0">
          <a:blip xmlns:r="http://schemas.openxmlformats.org/officeDocument/2006/relationships" r:embed="rId3">
            <a:lum contrast="36000"/>
          </a:blip>
          <a:stretch>
            <a:fillRect/>
          </a:stretch>
        </a:blipFill>
      </dgm:spPr>
    </dgm:pt>
  </dgm:ptLst>
  <dgm:cxnLst>
    <dgm:cxn modelId="{5F9157D9-DCDA-4368-9907-04880D6A0287}" srcId="{CA56C61A-CB38-4CCB-A8B5-A92BF0C48664}" destId="{77A67D82-8C4C-42AB-80D7-A8B795F7F732}" srcOrd="2" destOrd="0" parTransId="{9D79D496-1DE5-4F93-8620-E8AF962D947B}" sibTransId="{21FE9494-2800-4528-BA52-5EAE10DDABF1}"/>
    <dgm:cxn modelId="{E441DDD8-1B88-4772-94FE-BFF2393A80E6}" srcId="{CA56C61A-CB38-4CCB-A8B5-A92BF0C48664}" destId="{ECFDCBA3-D398-4A78-8158-0AAAEB994717}" srcOrd="0" destOrd="0" parTransId="{68BFDC09-7139-45A8-905D-8AD1F30662BE}" sibTransId="{4B0C266C-0ED7-4EF9-A602-6A9E33931102}"/>
    <dgm:cxn modelId="{FC802C3F-390D-4929-AE7C-7BA5CE8003C0}" type="presOf" srcId="{A0081E53-9B46-4E9C-A4E9-38DD2CBB7149}" destId="{4EBB2CC1-B98F-456D-B981-B771E5D5BE3D}" srcOrd="0" destOrd="0" presId="urn:microsoft.com/office/officeart/2005/8/layout/pList2"/>
    <dgm:cxn modelId="{AB6A21A3-6B55-4D44-B06B-06CA479FF35C}" srcId="{CA56C61A-CB38-4CCB-A8B5-A92BF0C48664}" destId="{A1401AA9-B9D7-441A-A79A-B02867E9EDB7}" srcOrd="1" destOrd="0" parTransId="{5B0CA8CB-A360-4B57-A603-996ABD22B506}" sibTransId="{A0081E53-9B46-4E9C-A4E9-38DD2CBB7149}"/>
    <dgm:cxn modelId="{D7ED2960-7A22-4985-A496-32FBB10D2E67}" type="presOf" srcId="{A1401AA9-B9D7-441A-A79A-B02867E9EDB7}" destId="{FE0941BD-BCC8-4BFE-80EF-434D8C4F8ABD}" srcOrd="0" destOrd="0" presId="urn:microsoft.com/office/officeart/2005/8/layout/pList2"/>
    <dgm:cxn modelId="{594FFF74-6DB3-406C-BEE5-CB5E327B08DE}" type="presOf" srcId="{77A67D82-8C4C-42AB-80D7-A8B795F7F732}" destId="{489BF693-0C2E-4267-9A15-F435ADDDCCB0}" srcOrd="0" destOrd="0" presId="urn:microsoft.com/office/officeart/2005/8/layout/pList2"/>
    <dgm:cxn modelId="{9DDC693C-2FD4-418A-AF76-402F5C4E7E76}" type="presOf" srcId="{4B0C266C-0ED7-4EF9-A602-6A9E33931102}" destId="{EE4C662A-8638-482E-9E95-18ECB9E3F874}" srcOrd="0" destOrd="0" presId="urn:microsoft.com/office/officeart/2005/8/layout/pList2"/>
    <dgm:cxn modelId="{2348CDFA-953C-47C6-A40D-6329C03E682D}" type="presOf" srcId="{ECFDCBA3-D398-4A78-8158-0AAAEB994717}" destId="{181160F6-6D8B-4FD0-A93A-87829F37ACBC}" srcOrd="0" destOrd="0" presId="urn:microsoft.com/office/officeart/2005/8/layout/pList2"/>
    <dgm:cxn modelId="{A2184F8B-6B8F-4CDB-BD49-24894348BD09}" type="presOf" srcId="{CA56C61A-CB38-4CCB-A8B5-A92BF0C48664}" destId="{23486BC5-8E21-4E47-B001-2E279E2A59ED}" srcOrd="0" destOrd="0" presId="urn:microsoft.com/office/officeart/2005/8/layout/pList2"/>
    <dgm:cxn modelId="{DEECBBCD-8159-4BAA-9C9E-A1B1E96F4656}" type="presParOf" srcId="{23486BC5-8E21-4E47-B001-2E279E2A59ED}" destId="{660864EA-EF92-4668-B553-17079C4E7ABB}" srcOrd="0" destOrd="0" presId="urn:microsoft.com/office/officeart/2005/8/layout/pList2"/>
    <dgm:cxn modelId="{085B002E-6820-403D-AC02-279D34BC2361}" type="presParOf" srcId="{23486BC5-8E21-4E47-B001-2E279E2A59ED}" destId="{69FB5C28-0D0B-49AF-A05F-CB7E5CDC709E}" srcOrd="1" destOrd="0" presId="urn:microsoft.com/office/officeart/2005/8/layout/pList2"/>
    <dgm:cxn modelId="{412D787B-67FC-4683-AF51-FE4CA2CB5355}" type="presParOf" srcId="{69FB5C28-0D0B-49AF-A05F-CB7E5CDC709E}" destId="{40755249-563E-4886-82DC-B80D7A2CC2F9}" srcOrd="0" destOrd="0" presId="urn:microsoft.com/office/officeart/2005/8/layout/pList2"/>
    <dgm:cxn modelId="{9CF77424-6EC2-4449-81B5-038355C7B59E}" type="presParOf" srcId="{40755249-563E-4886-82DC-B80D7A2CC2F9}" destId="{181160F6-6D8B-4FD0-A93A-87829F37ACBC}" srcOrd="0" destOrd="0" presId="urn:microsoft.com/office/officeart/2005/8/layout/pList2"/>
    <dgm:cxn modelId="{D834AA2A-89D5-4C87-845F-4E876A3B37D5}" type="presParOf" srcId="{40755249-563E-4886-82DC-B80D7A2CC2F9}" destId="{8B26D77F-4C8C-4797-B89D-BE4E2831E576}" srcOrd="1" destOrd="0" presId="urn:microsoft.com/office/officeart/2005/8/layout/pList2"/>
    <dgm:cxn modelId="{604F6BD2-B3D0-4856-9D3E-0513D643363B}" type="presParOf" srcId="{40755249-563E-4886-82DC-B80D7A2CC2F9}" destId="{347EF24A-090B-41D9-8343-F74C2A2FC57C}" srcOrd="2" destOrd="0" presId="urn:microsoft.com/office/officeart/2005/8/layout/pList2"/>
    <dgm:cxn modelId="{7F34997E-5215-4FA5-9CF5-5D24F6171920}" type="presParOf" srcId="{69FB5C28-0D0B-49AF-A05F-CB7E5CDC709E}" destId="{EE4C662A-8638-482E-9E95-18ECB9E3F874}" srcOrd="1" destOrd="0" presId="urn:microsoft.com/office/officeart/2005/8/layout/pList2"/>
    <dgm:cxn modelId="{87DFE645-D31D-4A47-9AB2-FADA0B68EAD0}" type="presParOf" srcId="{69FB5C28-0D0B-49AF-A05F-CB7E5CDC709E}" destId="{E6317D7B-C46A-4AE1-819E-2ADD50985BC4}" srcOrd="2" destOrd="0" presId="urn:microsoft.com/office/officeart/2005/8/layout/pList2"/>
    <dgm:cxn modelId="{C092B489-1115-4454-9185-114899F41A49}" type="presParOf" srcId="{E6317D7B-C46A-4AE1-819E-2ADD50985BC4}" destId="{FE0941BD-BCC8-4BFE-80EF-434D8C4F8ABD}" srcOrd="0" destOrd="0" presId="urn:microsoft.com/office/officeart/2005/8/layout/pList2"/>
    <dgm:cxn modelId="{D1772598-0FC2-4847-8A9F-57784C2CB6A9}" type="presParOf" srcId="{E6317D7B-C46A-4AE1-819E-2ADD50985BC4}" destId="{CB5B7081-6EBB-466B-8FC2-4BAABBFA502E}" srcOrd="1" destOrd="0" presId="urn:microsoft.com/office/officeart/2005/8/layout/pList2"/>
    <dgm:cxn modelId="{3A8EF37C-279B-455D-9809-DBFBF2CC3723}" type="presParOf" srcId="{E6317D7B-C46A-4AE1-819E-2ADD50985BC4}" destId="{F5E065AD-67A8-455F-B22A-F4B38EACB402}" srcOrd="2" destOrd="0" presId="urn:microsoft.com/office/officeart/2005/8/layout/pList2"/>
    <dgm:cxn modelId="{704CB057-EFAC-4E78-9A6D-C5ED94D09287}" type="presParOf" srcId="{69FB5C28-0D0B-49AF-A05F-CB7E5CDC709E}" destId="{4EBB2CC1-B98F-456D-B981-B771E5D5BE3D}" srcOrd="3" destOrd="0" presId="urn:microsoft.com/office/officeart/2005/8/layout/pList2"/>
    <dgm:cxn modelId="{B15EEAA3-7CCC-4D29-BEF5-F8B35E9F1891}" type="presParOf" srcId="{69FB5C28-0D0B-49AF-A05F-CB7E5CDC709E}" destId="{70F6E33A-C3A4-4C25-B21E-F8895419C71A}" srcOrd="4" destOrd="0" presId="urn:microsoft.com/office/officeart/2005/8/layout/pList2"/>
    <dgm:cxn modelId="{0B106ED0-5E29-43B2-B11C-F73FC14655E2}" type="presParOf" srcId="{70F6E33A-C3A4-4C25-B21E-F8895419C71A}" destId="{489BF693-0C2E-4267-9A15-F435ADDDCCB0}" srcOrd="0" destOrd="0" presId="urn:microsoft.com/office/officeart/2005/8/layout/pList2"/>
    <dgm:cxn modelId="{F92AB59E-321B-42A2-8DA0-131F853C89DC}" type="presParOf" srcId="{70F6E33A-C3A4-4C25-B21E-F8895419C71A}" destId="{F055BEF4-67E3-4FE7-83CE-9C8AC146376A}" srcOrd="1" destOrd="0" presId="urn:microsoft.com/office/officeart/2005/8/layout/pList2"/>
    <dgm:cxn modelId="{D8619D8C-30D4-4121-B22F-F506257F4E6C}" type="presParOf" srcId="{70F6E33A-C3A4-4C25-B21E-F8895419C71A}" destId="{489A8B97-56E5-4934-98F5-F80F5C31B727}" srcOrd="2" destOrd="0" presId="urn:microsoft.com/office/officeart/2005/8/layout/p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B050A-F342-47E8-B322-9D46D46128B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0CF56-CF52-4E55-B2A1-266B9D2624E6}">
      <dgm:prSet phldrT="[Текст]" custT="1"/>
      <dgm:spPr>
        <a:solidFill>
          <a:srgbClr val="271E6C"/>
        </a:solidFill>
      </dgm:spPr>
      <dgm:t>
        <a:bodyPr/>
        <a:lstStyle/>
        <a:p>
          <a:r>
            <a:rPr lang="uk-UA" sz="2400" dirty="0" smtClean="0"/>
            <a:t>Царизм викорінив польський вплив на Правобережну Україну</a:t>
          </a:r>
          <a:endParaRPr lang="ru-RU" sz="2400" dirty="0"/>
        </a:p>
      </dgm:t>
    </dgm:pt>
    <dgm:pt modelId="{7DCF21E1-ACC0-4D19-AF8C-6F06DE7B0704}" type="parTrans" cxnId="{2BA2A787-6555-46B5-8BB3-AA766BC4EFC7}">
      <dgm:prSet/>
      <dgm:spPr/>
      <dgm:t>
        <a:bodyPr/>
        <a:lstStyle/>
        <a:p>
          <a:endParaRPr lang="ru-RU"/>
        </a:p>
      </dgm:t>
    </dgm:pt>
    <dgm:pt modelId="{D92AB371-0699-4548-A97C-CD895A47E28E}" type="sibTrans" cxnId="{2BA2A787-6555-46B5-8BB3-AA766BC4EFC7}">
      <dgm:prSet/>
      <dgm:spPr/>
      <dgm:t>
        <a:bodyPr/>
        <a:lstStyle/>
        <a:p>
          <a:endParaRPr lang="ru-RU"/>
        </a:p>
      </dgm:t>
    </dgm:pt>
    <dgm:pt modelId="{67357614-ACFE-47EC-9048-C24510D19B94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uk-UA" sz="2000" dirty="0" smtClean="0"/>
            <a:t>Скасовано Конституцію королівства,сейм,армію,елементи державності</a:t>
          </a:r>
          <a:endParaRPr lang="ru-RU" sz="2000" dirty="0"/>
        </a:p>
      </dgm:t>
    </dgm:pt>
    <dgm:pt modelId="{78790228-27C9-4ED5-9CA2-48966C8E172A}" type="parTrans" cxnId="{DB2300FD-87B4-4A64-8407-8040D3C75FED}">
      <dgm:prSet/>
      <dgm:spPr/>
      <dgm:t>
        <a:bodyPr/>
        <a:lstStyle/>
        <a:p>
          <a:endParaRPr lang="ru-RU"/>
        </a:p>
      </dgm:t>
    </dgm:pt>
    <dgm:pt modelId="{DADEE5F5-CA9C-4295-A1A2-20D18A30E259}" type="sibTrans" cxnId="{DB2300FD-87B4-4A64-8407-8040D3C75FED}">
      <dgm:prSet/>
      <dgm:spPr/>
      <dgm:t>
        <a:bodyPr/>
        <a:lstStyle/>
        <a:p>
          <a:endParaRPr lang="ru-RU"/>
        </a:p>
      </dgm:t>
    </dgm:pt>
    <dgm:pt modelId="{33E8355B-2E74-410D-8149-D43030E3DB02}">
      <dgm:prSet phldrT="[Текст]" custT="1"/>
      <dgm:spPr>
        <a:solidFill>
          <a:srgbClr val="0758CF"/>
        </a:solidFill>
      </dgm:spPr>
      <dgm:t>
        <a:bodyPr/>
        <a:lstStyle/>
        <a:p>
          <a:r>
            <a:rPr lang="uk-UA" sz="2000" dirty="0" smtClean="0"/>
            <a:t>Зросійщення</a:t>
          </a:r>
          <a:r>
            <a:rPr lang="en-US" sz="2000" dirty="0" smtClean="0"/>
            <a:t>  </a:t>
          </a:r>
          <a:r>
            <a:rPr lang="uk-UA" sz="2000" dirty="0" smtClean="0"/>
            <a:t>Правобережної України</a:t>
          </a:r>
          <a:r>
            <a:rPr lang="uk-UA" sz="1900" dirty="0" smtClean="0"/>
            <a:t> </a:t>
          </a:r>
          <a:endParaRPr lang="ru-RU" sz="1900" dirty="0"/>
        </a:p>
      </dgm:t>
    </dgm:pt>
    <dgm:pt modelId="{65ACB20C-BE2D-4327-AFD6-DC5790B9BF3F}" type="parTrans" cxnId="{096167DF-C505-493F-8F83-10CB17632D34}">
      <dgm:prSet/>
      <dgm:spPr/>
      <dgm:t>
        <a:bodyPr/>
        <a:lstStyle/>
        <a:p>
          <a:endParaRPr lang="ru-RU"/>
        </a:p>
      </dgm:t>
    </dgm:pt>
    <dgm:pt modelId="{C5C105D6-F393-4A73-BFD2-1CF42A383C07}" type="sibTrans" cxnId="{096167DF-C505-493F-8F83-10CB17632D34}">
      <dgm:prSet/>
      <dgm:spPr/>
      <dgm:t>
        <a:bodyPr/>
        <a:lstStyle/>
        <a:p>
          <a:endParaRPr lang="ru-RU"/>
        </a:p>
      </dgm:t>
    </dgm:pt>
    <dgm:pt modelId="{0984F495-959B-4020-8E6E-AC485599E2F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baseline="0" dirty="0" smtClean="0">
              <a:solidFill>
                <a:schemeClr val="tx1"/>
              </a:solidFill>
            </a:rPr>
            <a:t>Закриття ліцею в Кремінці</a:t>
          </a:r>
          <a:endParaRPr lang="ru-RU" sz="2000" baseline="0" dirty="0">
            <a:solidFill>
              <a:schemeClr val="tx1"/>
            </a:solidFill>
          </a:endParaRPr>
        </a:p>
      </dgm:t>
    </dgm:pt>
    <dgm:pt modelId="{897E9799-6BF6-4ED7-B44C-7965233AB712}" type="parTrans" cxnId="{F262C4ED-D9FA-45FE-98C6-DC133A38DAF1}">
      <dgm:prSet/>
      <dgm:spPr/>
      <dgm:t>
        <a:bodyPr/>
        <a:lstStyle/>
        <a:p>
          <a:endParaRPr lang="ru-RU"/>
        </a:p>
      </dgm:t>
    </dgm:pt>
    <dgm:pt modelId="{AA932A10-832C-4762-A52A-CF39297BA0F0}" type="sibTrans" cxnId="{F262C4ED-D9FA-45FE-98C6-DC133A38DAF1}">
      <dgm:prSet/>
      <dgm:spPr/>
      <dgm:t>
        <a:bodyPr/>
        <a:lstStyle/>
        <a:p>
          <a:endParaRPr lang="ru-RU"/>
        </a:p>
      </dgm:t>
    </dgm:pt>
    <dgm:pt modelId="{9A4943D8-18E7-4373-8578-3BE1CC3B4012}">
      <dgm:prSet phldrT="[Текст]" custT="1"/>
      <dgm:spPr>
        <a:solidFill>
          <a:srgbClr val="3333CC"/>
        </a:solidFill>
      </dgm:spPr>
      <dgm:t>
        <a:bodyPr/>
        <a:lstStyle/>
        <a:p>
          <a:r>
            <a:rPr lang="uk-UA" sz="2000" dirty="0" smtClean="0"/>
            <a:t>Закриття польських шкіл</a:t>
          </a:r>
          <a:endParaRPr lang="ru-RU" sz="2000" dirty="0"/>
        </a:p>
      </dgm:t>
    </dgm:pt>
    <dgm:pt modelId="{3CC74009-AB91-4337-B62A-8ACD0C7FB3F3}" type="parTrans" cxnId="{C5CD60E2-35FE-42CC-BC1F-C0E0AE2DB525}">
      <dgm:prSet/>
      <dgm:spPr/>
      <dgm:t>
        <a:bodyPr/>
        <a:lstStyle/>
        <a:p>
          <a:endParaRPr lang="ru-RU"/>
        </a:p>
      </dgm:t>
    </dgm:pt>
    <dgm:pt modelId="{C13B338F-2AAD-4F6E-86FC-0667CA466AB0}" type="sibTrans" cxnId="{C5CD60E2-35FE-42CC-BC1F-C0E0AE2DB525}">
      <dgm:prSet/>
      <dgm:spPr/>
      <dgm:t>
        <a:bodyPr/>
        <a:lstStyle/>
        <a:p>
          <a:endParaRPr lang="ru-RU"/>
        </a:p>
      </dgm:t>
    </dgm:pt>
    <dgm:pt modelId="{0F8306E4-2B93-4BD3-8F79-D27DCF3A77BF}" type="pres">
      <dgm:prSet presAssocID="{BCDB050A-F342-47E8-B322-9D46D46128B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16BECA-2963-4D91-B375-28EBB4C6B3DE}" type="pres">
      <dgm:prSet presAssocID="{29F0CF56-CF52-4E55-B2A1-266B9D2624E6}" presName="vertOne" presStyleCnt="0"/>
      <dgm:spPr/>
    </dgm:pt>
    <dgm:pt modelId="{9A77A340-CB66-4E2C-B86E-DAEB74933452}" type="pres">
      <dgm:prSet presAssocID="{29F0CF56-CF52-4E55-B2A1-266B9D2624E6}" presName="txOne" presStyleLbl="node0" presStyleIdx="0" presStyleCnt="1" custLinFactY="100000" custLinFactNeighborX="-11" custLinFactNeighborY="123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FD4A03-70EA-4909-BA93-CA1476BF9235}" type="pres">
      <dgm:prSet presAssocID="{29F0CF56-CF52-4E55-B2A1-266B9D2624E6}" presName="parTransOne" presStyleCnt="0"/>
      <dgm:spPr/>
    </dgm:pt>
    <dgm:pt modelId="{7B088258-0E48-45BE-8086-F8D79D1A6B1B}" type="pres">
      <dgm:prSet presAssocID="{29F0CF56-CF52-4E55-B2A1-266B9D2624E6}" presName="horzOne" presStyleCnt="0"/>
      <dgm:spPr/>
    </dgm:pt>
    <dgm:pt modelId="{31A7FB6C-E0C8-41D3-8FF3-14798DA63064}" type="pres">
      <dgm:prSet presAssocID="{67357614-ACFE-47EC-9048-C24510D19B94}" presName="vertTwo" presStyleCnt="0"/>
      <dgm:spPr/>
    </dgm:pt>
    <dgm:pt modelId="{C346CBD7-93B6-48F4-A561-D6EA970C6122}" type="pres">
      <dgm:prSet presAssocID="{67357614-ACFE-47EC-9048-C24510D19B94}" presName="txTwo" presStyleLbl="node2" presStyleIdx="0" presStyleCnt="2" custLinFactY="-100000" custLinFactNeighborX="-1812" custLinFactNeighborY="-101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D9AE3F-F53A-424F-8C28-039D3E4A20A5}" type="pres">
      <dgm:prSet presAssocID="{67357614-ACFE-47EC-9048-C24510D19B94}" presName="parTransTwo" presStyleCnt="0"/>
      <dgm:spPr/>
    </dgm:pt>
    <dgm:pt modelId="{9679A974-9BD2-49AF-A924-940F26E57FCA}" type="pres">
      <dgm:prSet presAssocID="{67357614-ACFE-47EC-9048-C24510D19B94}" presName="horzTwo" presStyleCnt="0"/>
      <dgm:spPr/>
    </dgm:pt>
    <dgm:pt modelId="{46CEA303-70E3-4587-A8D3-48854BE671AA}" type="pres">
      <dgm:prSet presAssocID="{33E8355B-2E74-410D-8149-D43030E3DB02}" presName="vertThree" presStyleCnt="0"/>
      <dgm:spPr/>
    </dgm:pt>
    <dgm:pt modelId="{A127D2D3-D6E8-4A0E-AB04-19780EECE427}" type="pres">
      <dgm:prSet presAssocID="{33E8355B-2E74-410D-8149-D43030E3DB02}" presName="txThree" presStyleLbl="node3" presStyleIdx="0" presStyleCnt="2" custLinFactNeighborX="51262" custLinFactNeighborY="5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4911AB-A62B-495B-8853-44AF85AE355C}" type="pres">
      <dgm:prSet presAssocID="{33E8355B-2E74-410D-8149-D43030E3DB02}" presName="horzThree" presStyleCnt="0"/>
      <dgm:spPr/>
    </dgm:pt>
    <dgm:pt modelId="{F1307B57-EA57-432E-86AA-44D3067E04EF}" type="pres">
      <dgm:prSet presAssocID="{C5C105D6-F393-4A73-BFD2-1CF42A383C07}" presName="sibSpaceThree" presStyleCnt="0"/>
      <dgm:spPr/>
    </dgm:pt>
    <dgm:pt modelId="{8EC3EB9E-1DC1-44BE-8914-8256F53E4A7A}" type="pres">
      <dgm:prSet presAssocID="{0984F495-959B-4020-8E6E-AC485599E2FA}" presName="vertThree" presStyleCnt="0"/>
      <dgm:spPr/>
    </dgm:pt>
    <dgm:pt modelId="{9DB91D7E-8076-4C8E-8E68-EA320A765B83}" type="pres">
      <dgm:prSet presAssocID="{0984F495-959B-4020-8E6E-AC485599E2FA}" presName="txThree" presStyleLbl="node3" presStyleIdx="1" presStyleCnt="2" custLinFactNeighborX="56987" custLinFactNeighborY="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557636-CB74-448D-AC89-42B66AECBB32}" type="pres">
      <dgm:prSet presAssocID="{0984F495-959B-4020-8E6E-AC485599E2FA}" presName="horzThree" presStyleCnt="0"/>
      <dgm:spPr/>
    </dgm:pt>
    <dgm:pt modelId="{AB52C3AF-5AD0-458E-AADD-A70FBFA0782B}" type="pres">
      <dgm:prSet presAssocID="{DADEE5F5-CA9C-4295-A1A2-20D18A30E259}" presName="sibSpaceTwo" presStyleCnt="0"/>
      <dgm:spPr/>
    </dgm:pt>
    <dgm:pt modelId="{F9435A34-ABD4-403C-A77B-0E7489604A88}" type="pres">
      <dgm:prSet presAssocID="{9A4943D8-18E7-4373-8578-3BE1CC3B4012}" presName="vertTwo" presStyleCnt="0"/>
      <dgm:spPr/>
    </dgm:pt>
    <dgm:pt modelId="{0B395182-21FE-4F29-9066-90EB53A676EA}" type="pres">
      <dgm:prSet presAssocID="{9A4943D8-18E7-4373-8578-3BE1CC3B4012}" presName="txTwo" presStyleLbl="node2" presStyleIdx="1" presStyleCnt="2" custLinFactY="-8514" custLinFactNeighborX="-11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78773-646D-43C3-9506-F0C3859DA125}" type="pres">
      <dgm:prSet presAssocID="{9A4943D8-18E7-4373-8578-3BE1CC3B4012}" presName="horzTwo" presStyleCnt="0"/>
      <dgm:spPr/>
    </dgm:pt>
  </dgm:ptLst>
  <dgm:cxnLst>
    <dgm:cxn modelId="{DB2300FD-87B4-4A64-8407-8040D3C75FED}" srcId="{29F0CF56-CF52-4E55-B2A1-266B9D2624E6}" destId="{67357614-ACFE-47EC-9048-C24510D19B94}" srcOrd="0" destOrd="0" parTransId="{78790228-27C9-4ED5-9CA2-48966C8E172A}" sibTransId="{DADEE5F5-CA9C-4295-A1A2-20D18A30E259}"/>
    <dgm:cxn modelId="{4E91DF17-0A84-433B-BF3C-B4FE211811A7}" type="presOf" srcId="{0984F495-959B-4020-8E6E-AC485599E2FA}" destId="{9DB91D7E-8076-4C8E-8E68-EA320A765B83}" srcOrd="0" destOrd="0" presId="urn:microsoft.com/office/officeart/2005/8/layout/hierarchy4"/>
    <dgm:cxn modelId="{F262C4ED-D9FA-45FE-98C6-DC133A38DAF1}" srcId="{67357614-ACFE-47EC-9048-C24510D19B94}" destId="{0984F495-959B-4020-8E6E-AC485599E2FA}" srcOrd="1" destOrd="0" parTransId="{897E9799-6BF6-4ED7-B44C-7965233AB712}" sibTransId="{AA932A10-832C-4762-A52A-CF39297BA0F0}"/>
    <dgm:cxn modelId="{8B5A8498-7E82-4C5D-A3AB-AD80580D4471}" type="presOf" srcId="{9A4943D8-18E7-4373-8578-3BE1CC3B4012}" destId="{0B395182-21FE-4F29-9066-90EB53A676EA}" srcOrd="0" destOrd="0" presId="urn:microsoft.com/office/officeart/2005/8/layout/hierarchy4"/>
    <dgm:cxn modelId="{096167DF-C505-493F-8F83-10CB17632D34}" srcId="{67357614-ACFE-47EC-9048-C24510D19B94}" destId="{33E8355B-2E74-410D-8149-D43030E3DB02}" srcOrd="0" destOrd="0" parTransId="{65ACB20C-BE2D-4327-AFD6-DC5790B9BF3F}" sibTransId="{C5C105D6-F393-4A73-BFD2-1CF42A383C07}"/>
    <dgm:cxn modelId="{C9816C86-AFA6-49E6-9412-E1807665D1C2}" type="presOf" srcId="{33E8355B-2E74-410D-8149-D43030E3DB02}" destId="{A127D2D3-D6E8-4A0E-AB04-19780EECE427}" srcOrd="0" destOrd="0" presId="urn:microsoft.com/office/officeart/2005/8/layout/hierarchy4"/>
    <dgm:cxn modelId="{23947B7D-8797-4DD7-B108-C026EAE7813A}" type="presOf" srcId="{29F0CF56-CF52-4E55-B2A1-266B9D2624E6}" destId="{9A77A340-CB66-4E2C-B86E-DAEB74933452}" srcOrd="0" destOrd="0" presId="urn:microsoft.com/office/officeart/2005/8/layout/hierarchy4"/>
    <dgm:cxn modelId="{FEA8AE3B-F8FA-4934-BCD0-165D7FC5732C}" type="presOf" srcId="{67357614-ACFE-47EC-9048-C24510D19B94}" destId="{C346CBD7-93B6-48F4-A561-D6EA970C6122}" srcOrd="0" destOrd="0" presId="urn:microsoft.com/office/officeart/2005/8/layout/hierarchy4"/>
    <dgm:cxn modelId="{C5CD60E2-35FE-42CC-BC1F-C0E0AE2DB525}" srcId="{29F0CF56-CF52-4E55-B2A1-266B9D2624E6}" destId="{9A4943D8-18E7-4373-8578-3BE1CC3B4012}" srcOrd="1" destOrd="0" parTransId="{3CC74009-AB91-4337-B62A-8ACD0C7FB3F3}" sibTransId="{C13B338F-2AAD-4F6E-86FC-0667CA466AB0}"/>
    <dgm:cxn modelId="{FF77A619-83A0-4E79-AC51-2E34C755A353}" type="presOf" srcId="{BCDB050A-F342-47E8-B322-9D46D46128BE}" destId="{0F8306E4-2B93-4BD3-8F79-D27DCF3A77BF}" srcOrd="0" destOrd="0" presId="urn:microsoft.com/office/officeart/2005/8/layout/hierarchy4"/>
    <dgm:cxn modelId="{2BA2A787-6555-46B5-8BB3-AA766BC4EFC7}" srcId="{BCDB050A-F342-47E8-B322-9D46D46128BE}" destId="{29F0CF56-CF52-4E55-B2A1-266B9D2624E6}" srcOrd="0" destOrd="0" parTransId="{7DCF21E1-ACC0-4D19-AF8C-6F06DE7B0704}" sibTransId="{D92AB371-0699-4548-A97C-CD895A47E28E}"/>
    <dgm:cxn modelId="{CFF0854B-A605-4AEC-A768-CCF8A9659AFA}" type="presParOf" srcId="{0F8306E4-2B93-4BD3-8F79-D27DCF3A77BF}" destId="{F016BECA-2963-4D91-B375-28EBB4C6B3DE}" srcOrd="0" destOrd="0" presId="urn:microsoft.com/office/officeart/2005/8/layout/hierarchy4"/>
    <dgm:cxn modelId="{BFADEE71-478D-4051-AE89-C6F3249D9FFE}" type="presParOf" srcId="{F016BECA-2963-4D91-B375-28EBB4C6B3DE}" destId="{9A77A340-CB66-4E2C-B86E-DAEB74933452}" srcOrd="0" destOrd="0" presId="urn:microsoft.com/office/officeart/2005/8/layout/hierarchy4"/>
    <dgm:cxn modelId="{2A045158-684E-4253-84ED-B5650F47F7D0}" type="presParOf" srcId="{F016BECA-2963-4D91-B375-28EBB4C6B3DE}" destId="{B6FD4A03-70EA-4909-BA93-CA1476BF9235}" srcOrd="1" destOrd="0" presId="urn:microsoft.com/office/officeart/2005/8/layout/hierarchy4"/>
    <dgm:cxn modelId="{B47518B3-253D-4D0E-9BE8-5637C1D46AD3}" type="presParOf" srcId="{F016BECA-2963-4D91-B375-28EBB4C6B3DE}" destId="{7B088258-0E48-45BE-8086-F8D79D1A6B1B}" srcOrd="2" destOrd="0" presId="urn:microsoft.com/office/officeart/2005/8/layout/hierarchy4"/>
    <dgm:cxn modelId="{0F6409A2-A56A-45AF-9A4A-99ED5E995FAB}" type="presParOf" srcId="{7B088258-0E48-45BE-8086-F8D79D1A6B1B}" destId="{31A7FB6C-E0C8-41D3-8FF3-14798DA63064}" srcOrd="0" destOrd="0" presId="urn:microsoft.com/office/officeart/2005/8/layout/hierarchy4"/>
    <dgm:cxn modelId="{D6EC1612-F79A-4378-A615-E6024CEF9D4E}" type="presParOf" srcId="{31A7FB6C-E0C8-41D3-8FF3-14798DA63064}" destId="{C346CBD7-93B6-48F4-A561-D6EA970C6122}" srcOrd="0" destOrd="0" presId="urn:microsoft.com/office/officeart/2005/8/layout/hierarchy4"/>
    <dgm:cxn modelId="{3DAF3197-1AC3-4BDE-9515-BF56E1FB6A59}" type="presParOf" srcId="{31A7FB6C-E0C8-41D3-8FF3-14798DA63064}" destId="{E5D9AE3F-F53A-424F-8C28-039D3E4A20A5}" srcOrd="1" destOrd="0" presId="urn:microsoft.com/office/officeart/2005/8/layout/hierarchy4"/>
    <dgm:cxn modelId="{4602CE4E-29F4-4A77-9A91-2A600AC5AC16}" type="presParOf" srcId="{31A7FB6C-E0C8-41D3-8FF3-14798DA63064}" destId="{9679A974-9BD2-49AF-A924-940F26E57FCA}" srcOrd="2" destOrd="0" presId="urn:microsoft.com/office/officeart/2005/8/layout/hierarchy4"/>
    <dgm:cxn modelId="{7FEBE7D2-6FBF-4843-9C18-0A078C9422A1}" type="presParOf" srcId="{9679A974-9BD2-49AF-A924-940F26E57FCA}" destId="{46CEA303-70E3-4587-A8D3-48854BE671AA}" srcOrd="0" destOrd="0" presId="urn:microsoft.com/office/officeart/2005/8/layout/hierarchy4"/>
    <dgm:cxn modelId="{BEF35A7F-6233-4282-B8B2-6E2379309D78}" type="presParOf" srcId="{46CEA303-70E3-4587-A8D3-48854BE671AA}" destId="{A127D2D3-D6E8-4A0E-AB04-19780EECE427}" srcOrd="0" destOrd="0" presId="urn:microsoft.com/office/officeart/2005/8/layout/hierarchy4"/>
    <dgm:cxn modelId="{D9FCE855-4CE5-420B-888A-8DCBDB9FF6F6}" type="presParOf" srcId="{46CEA303-70E3-4587-A8D3-48854BE671AA}" destId="{EE4911AB-A62B-495B-8853-44AF85AE355C}" srcOrd="1" destOrd="0" presId="urn:microsoft.com/office/officeart/2005/8/layout/hierarchy4"/>
    <dgm:cxn modelId="{3E8B7D91-9CA6-4AC8-8EC2-D7FF4A8832A9}" type="presParOf" srcId="{9679A974-9BD2-49AF-A924-940F26E57FCA}" destId="{F1307B57-EA57-432E-86AA-44D3067E04EF}" srcOrd="1" destOrd="0" presId="urn:microsoft.com/office/officeart/2005/8/layout/hierarchy4"/>
    <dgm:cxn modelId="{F82CA388-0E76-4CF6-B296-7E0241D8BD15}" type="presParOf" srcId="{9679A974-9BD2-49AF-A924-940F26E57FCA}" destId="{8EC3EB9E-1DC1-44BE-8914-8256F53E4A7A}" srcOrd="2" destOrd="0" presId="urn:microsoft.com/office/officeart/2005/8/layout/hierarchy4"/>
    <dgm:cxn modelId="{5E4C8507-0E5A-49BD-9D97-8CB21A090D36}" type="presParOf" srcId="{8EC3EB9E-1DC1-44BE-8914-8256F53E4A7A}" destId="{9DB91D7E-8076-4C8E-8E68-EA320A765B83}" srcOrd="0" destOrd="0" presId="urn:microsoft.com/office/officeart/2005/8/layout/hierarchy4"/>
    <dgm:cxn modelId="{21F97BE9-9C84-460E-AB28-1221A266ADFB}" type="presParOf" srcId="{8EC3EB9E-1DC1-44BE-8914-8256F53E4A7A}" destId="{E5557636-CB74-448D-AC89-42B66AECBB32}" srcOrd="1" destOrd="0" presId="urn:microsoft.com/office/officeart/2005/8/layout/hierarchy4"/>
    <dgm:cxn modelId="{796161EA-52F6-4979-96B2-1F95C85AC0CD}" type="presParOf" srcId="{7B088258-0E48-45BE-8086-F8D79D1A6B1B}" destId="{AB52C3AF-5AD0-458E-AADD-A70FBFA0782B}" srcOrd="1" destOrd="0" presId="urn:microsoft.com/office/officeart/2005/8/layout/hierarchy4"/>
    <dgm:cxn modelId="{B3404275-A65A-41E6-9FCD-902647DE6711}" type="presParOf" srcId="{7B088258-0E48-45BE-8086-F8D79D1A6B1B}" destId="{F9435A34-ABD4-403C-A77B-0E7489604A88}" srcOrd="2" destOrd="0" presId="urn:microsoft.com/office/officeart/2005/8/layout/hierarchy4"/>
    <dgm:cxn modelId="{B769CA09-3072-47C8-8F1F-B8CF062E7C54}" type="presParOf" srcId="{F9435A34-ABD4-403C-A77B-0E7489604A88}" destId="{0B395182-21FE-4F29-9066-90EB53A676EA}" srcOrd="0" destOrd="0" presId="urn:microsoft.com/office/officeart/2005/8/layout/hierarchy4"/>
    <dgm:cxn modelId="{1A3064E1-A2D9-4382-B55F-829DF216BA4C}" type="presParOf" srcId="{F9435A34-ABD4-403C-A77B-0E7489604A88}" destId="{EDE78773-646D-43C3-9506-F0C3859DA125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8617-136C-4579-ADDA-DDECEEF99CEF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4D9BF-25F9-41C8-BBB2-FE509A568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9BF-25F9-41C8-BBB2-FE509A568E1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1071570"/>
          </a:xfrm>
        </p:spPr>
        <p:txBody>
          <a:bodyPr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slope"/>
            </a:sp3d>
          </a:bodyPr>
          <a:lstStyle/>
          <a:p>
            <a:pPr algn="ctr"/>
            <a:r>
              <a:rPr lang="uk-UA" sz="6000" i="1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П</a:t>
            </a:r>
            <a:r>
              <a:rPr lang="uk-UA" sz="5400" i="1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ольське повстання </a:t>
            </a:r>
            <a:endParaRPr lang="ru-RU" sz="5400" i="1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00298" y="3071810"/>
            <a:ext cx="4357718" cy="928112"/>
          </a:xfrm>
        </p:spPr>
        <p:txBody>
          <a:bodyPr>
            <a:normAutofit/>
          </a:bodyPr>
          <a:lstStyle/>
          <a:p>
            <a:r>
              <a:rPr lang="uk-UA" sz="54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1830-1831 рр</a:t>
            </a:r>
            <a:endParaRPr lang="ru-RU" sz="5400" i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85926"/>
          </a:xfrm>
          <a:noFill/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pPr algn="ctr"/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Придушення повстання: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400" dirty="0" smtClean="0"/>
              <a:t>російські війська у серпні 1831 р. зайняли Варшаву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1062"/>
          </a:xfrm>
        </p:spPr>
        <p:txBody>
          <a:bodyPr>
            <a:prstTxWarp prst="textTriangleInverted">
              <a:avLst/>
            </a:prstTxWarp>
            <a:normAutofit fontScale="90000"/>
          </a:bodyPr>
          <a:lstStyle/>
          <a:p>
            <a:r>
              <a:rPr lang="uk-UA" dirty="0" smtClean="0"/>
              <a:t>  Після придушення повстання: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071538" y="1643050"/>
          <a:ext cx="702469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643182"/>
            <a:ext cx="8077200" cy="250033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Незважаючи на </a:t>
            </a:r>
            <a:r>
              <a:rPr lang="ru-RU" sz="2400" i="1" dirty="0" err="1" smtClean="0">
                <a:solidFill>
                  <a:schemeClr val="tx1"/>
                </a:solidFill>
              </a:rPr>
              <a:t>політичні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невдачі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й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новішу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поразку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повстання</a:t>
            </a:r>
            <a:r>
              <a:rPr lang="ru-RU" sz="2400" i="1" dirty="0" smtClean="0">
                <a:solidFill>
                  <a:schemeClr val="tx1"/>
                </a:solidFill>
              </a:rPr>
              <a:t> 1830—1831 </a:t>
            </a:r>
            <a:r>
              <a:rPr lang="ru-RU" sz="2400" i="1" dirty="0" err="1" smtClean="0">
                <a:solidFill>
                  <a:schemeClr val="tx1"/>
                </a:solidFill>
              </a:rPr>
              <a:t>рр</a:t>
            </a:r>
            <a:r>
              <a:rPr lang="ru-RU" sz="2400" i="1" dirty="0" smtClean="0">
                <a:solidFill>
                  <a:schemeClr val="tx1"/>
                </a:solidFill>
              </a:rPr>
              <a:t>. </a:t>
            </a:r>
            <a:r>
              <a:rPr lang="ru-RU" sz="2400" i="1" dirty="0" err="1" smtClean="0">
                <a:solidFill>
                  <a:schemeClr val="tx1"/>
                </a:solidFill>
              </a:rPr>
              <a:t>активізувало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діяльність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прогресивних</a:t>
            </a:r>
            <a:r>
              <a:rPr lang="ru-RU" sz="2400" i="1" dirty="0" smtClean="0">
                <a:solidFill>
                  <a:schemeClr val="tx1"/>
                </a:solidFill>
              </a:rPr>
              <a:t> сил, </a:t>
            </a:r>
            <a:r>
              <a:rPr lang="ru-RU" sz="2400" i="1" dirty="0" err="1" smtClean="0">
                <a:solidFill>
                  <a:schemeClr val="tx1"/>
                </a:solidFill>
              </a:rPr>
              <a:t>сприяло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дальшому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розвитку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суспільно-політичного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руху</a:t>
            </a:r>
            <a:r>
              <a:rPr lang="ru-RU" sz="2400" i="1" dirty="0" smtClean="0">
                <a:solidFill>
                  <a:schemeClr val="tx1"/>
                </a:solidFill>
              </a:rPr>
              <a:t> в </a:t>
            </a:r>
            <a:r>
              <a:rPr lang="ru-RU" sz="2400" i="1" dirty="0" err="1" smtClean="0">
                <a:solidFill>
                  <a:schemeClr val="tx1"/>
                </a:solidFill>
              </a:rPr>
              <a:t>Польщі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Україні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Білорусії</a:t>
            </a:r>
            <a:r>
              <a:rPr lang="ru-RU" sz="2400" i="1" dirty="0" smtClean="0">
                <a:solidFill>
                  <a:schemeClr val="tx1"/>
                </a:solidFill>
              </a:rPr>
              <a:t> та </a:t>
            </a:r>
            <a:r>
              <a:rPr lang="ru-RU" sz="2400" i="1" dirty="0" err="1" smtClean="0">
                <a:solidFill>
                  <a:schemeClr val="tx1"/>
                </a:solidFill>
              </a:rPr>
              <a:t>Литві</a:t>
            </a:r>
            <a:r>
              <a:rPr lang="ru-RU" sz="2400" i="1" dirty="0" smtClean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створенню</a:t>
            </a:r>
            <a:r>
              <a:rPr lang="ru-RU" sz="2400" i="1" dirty="0" smtClean="0">
                <a:solidFill>
                  <a:schemeClr val="tx1"/>
                </a:solidFill>
              </a:rPr>
              <a:t> нових </a:t>
            </a:r>
            <a:r>
              <a:rPr lang="ru-RU" sz="2400" i="1" dirty="0" err="1" smtClean="0">
                <a:solidFill>
                  <a:schemeClr val="tx1"/>
                </a:solidFill>
              </a:rPr>
              <a:t>таємних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товариств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077200" cy="928694"/>
          </a:xfrm>
        </p:spPr>
        <p:txBody>
          <a:bodyPr>
            <a:normAutofit fontScale="85000" lnSpcReduction="20000"/>
          </a:bodyPr>
          <a:lstStyle/>
          <a:p>
            <a:r>
              <a:rPr lang="uk-UA" sz="8000" dirty="0" smtClean="0">
                <a:solidFill>
                  <a:schemeClr val="tx1"/>
                </a:solidFill>
              </a:rPr>
              <a:t>Висновок: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965442"/>
          </a:xfrm>
        </p:spPr>
        <p:txBody>
          <a:bodyPr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 prstMaterial="matte">
              <a:bevelT w="50800" h="10160" prst="angle"/>
            </a:sp3d>
          </a:bodyPr>
          <a:lstStyle/>
          <a:p>
            <a:pPr algn="ctr"/>
            <a:r>
              <a:rPr lang="ru-RU" sz="3200" dirty="0" smtClean="0">
                <a:solidFill>
                  <a:srgbClr val="AF70F4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П</a:t>
            </a:r>
            <a:r>
              <a:rPr lang="ru-RU" sz="2000" dirty="0" smtClean="0">
                <a:solidFill>
                  <a:srgbClr val="AF70F4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ольське повстання 1830 (Листопадове повстання 1830) — національно-визвольне повстання поляків проти Російської імперії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>
                <a:solidFill>
                  <a:srgbClr val="26168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000" dirty="0" smtClean="0">
                <a:solidFill>
                  <a:srgbClr val="26168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озпочалось (29).11.1830 у Варшаві, охопило Королівство Польське і поширилось на землі Правобережної України та Білорусії.</a:t>
            </a:r>
            <a:endParaRPr lang="ru-RU" sz="2000" dirty="0">
              <a:solidFill>
                <a:srgbClr val="261684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EEA80C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8443914" cy="1143008"/>
          </a:xfrm>
        </p:spPr>
        <p:txBody>
          <a:bodyPr>
            <a:prstTxWarp prst="textDeflateBottom">
              <a:avLst/>
            </a:prstTxWarp>
            <a:normAutofit fontScale="90000"/>
            <a:scene3d>
              <a:camera prst="perspectiveLeft"/>
              <a:lightRig rig="threePt" dir="t">
                <a:rot lat="0" lon="0" rev="4800000"/>
              </a:lightRig>
            </a:scene3d>
            <a:sp3d extrusionH="57150" prstMaterial="matte">
              <a:bevelT w="50800" h="10160"/>
            </a:sp3d>
          </a:bodyPr>
          <a:lstStyle/>
          <a:p>
            <a:pPr algn="ctr"/>
            <a:r>
              <a:rPr lang="uk-UA" i="1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Засновники-польські офіцери</a:t>
            </a:r>
            <a:endParaRPr lang="ru-RU" i="1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Содержимое 6" descr="0OberOficerStrelkovBatalR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142984"/>
            <a:ext cx="3385855" cy="455453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7030A0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52728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uk-UA" dirty="0" smtClean="0">
                <a:solidFill>
                  <a:srgbClr val="D47CF0"/>
                </a:solidFill>
                <a:effectLst>
                  <a:glow rad="101600">
                    <a:srgbClr val="0000FF">
                      <a:alpha val="60000"/>
                    </a:srgbClr>
                  </a:glow>
                </a:effectLst>
              </a:rPr>
              <a:t>Причини</a:t>
            </a:r>
            <a:endParaRPr lang="ru-RU" dirty="0">
              <a:solidFill>
                <a:srgbClr val="D47CF0"/>
              </a:solidFill>
              <a:effectLst>
                <a:glow rad="101600">
                  <a:srgbClr val="0000FF">
                    <a:alpha val="60000"/>
                  </a:srgbClr>
                </a:glo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7188" y="1774825"/>
          <a:ext cx="8329612" cy="465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2071734" y="43576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0000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1430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50D0D"/>
                </a:solidFill>
              </a:rPr>
              <a:t>                    </a:t>
            </a:r>
            <a:r>
              <a:rPr lang="uk-UA" dirty="0" smtClean="0">
                <a:solidFill>
                  <a:srgbClr val="C50D0D"/>
                </a:solidFill>
              </a:rPr>
              <a:t>      </a:t>
            </a:r>
            <a:r>
              <a:rPr lang="en-US" dirty="0" smtClean="0">
                <a:solidFill>
                  <a:srgbClr val="C50D0D"/>
                </a:solidFill>
              </a:rPr>
              <a:t>     </a:t>
            </a:r>
            <a:r>
              <a:rPr lang="uk-UA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Мета:</a:t>
            </a:r>
            <a:r>
              <a:rPr lang="en-US" dirty="0" smtClean="0">
                <a:solidFill>
                  <a:srgbClr val="C50D0D"/>
                </a:solidFill>
              </a:rPr>
              <a:t/>
            </a:r>
            <a:br>
              <a:rPr lang="en-US" dirty="0" smtClean="0">
                <a:solidFill>
                  <a:srgbClr val="C50D0D"/>
                </a:solidFill>
              </a:rPr>
            </a:br>
            <a:r>
              <a:rPr lang="uk-UA" sz="4400" i="1" dirty="0" smtClean="0">
                <a:solidFill>
                  <a:srgbClr val="C50D0D"/>
                </a:solidFill>
              </a:rPr>
              <a:t>відродження державності </a:t>
            </a:r>
            <a:r>
              <a:rPr lang="en-US" sz="4400" i="1" dirty="0" smtClean="0">
                <a:solidFill>
                  <a:srgbClr val="C50D0D"/>
                </a:solidFill>
              </a:rPr>
              <a:t> </a:t>
            </a:r>
            <a:r>
              <a:rPr lang="uk-UA" sz="4000" i="1" dirty="0" smtClean="0">
                <a:solidFill>
                  <a:srgbClr val="C50D0D"/>
                </a:solidFill>
              </a:rPr>
              <a:t>Польщі</a:t>
            </a:r>
            <a:endParaRPr lang="ru-RU" sz="4000" i="1" dirty="0">
              <a:solidFill>
                <a:srgbClr val="C50D0D"/>
              </a:solidFill>
            </a:endParaRPr>
          </a:p>
        </p:txBody>
      </p:sp>
      <p:pic>
        <p:nvPicPr>
          <p:cNvPr id="4" name="Содержимое 3" descr="Powstanie_Listopadowe_symbol.PN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0"/>
          </a:blip>
          <a:stretch>
            <a:fillRect/>
          </a:stretch>
        </p:blipFill>
        <p:spPr>
          <a:xfrm>
            <a:off x="2786050" y="1714488"/>
            <a:ext cx="3357586" cy="478634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r>
              <a:rPr lang="en-US" dirty="0" smtClean="0"/>
              <a:t> </a:t>
            </a:r>
            <a:r>
              <a:rPr lang="uk-UA" sz="5400" i="1" dirty="0" smtClean="0">
                <a:solidFill>
                  <a:srgbClr val="86349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Учасники</a:t>
            </a:r>
            <a:endParaRPr lang="ru-RU" sz="5400" i="1" dirty="0">
              <a:solidFill>
                <a:srgbClr val="863494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1571612"/>
          <a:ext cx="735811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2546774" cy="1214422"/>
          </a:xfr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r="-100000" b="-100000"/>
          </a:gradFill>
        </p:spPr>
        <p:txBody>
          <a:bodyPr>
            <a:noAutofit/>
          </a:bodyPr>
          <a:lstStyle/>
          <a:p>
            <a:pPr algn="ctr"/>
            <a:r>
              <a:rPr lang="uk-UA" sz="17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Створення національного уряду на чолі з князем А. Чарториським</a:t>
            </a:r>
            <a:endParaRPr lang="ru-RU" sz="17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250px-Adam_Jerzy_Czartoryski.PNG"/>
          <p:cNvPicPr>
            <a:picLocks noGrp="1" noChangeAspect="1"/>
          </p:cNvPicPr>
          <p:nvPr>
            <p:ph idx="1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429124" y="642918"/>
            <a:ext cx="407196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41300" dist="101600" dir="18900000" sy="23000" kx="-1200000" algn="bl" rotWithShape="0">
              <a:prstClr val="black">
                <a:alpha val="42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57290" y="1571612"/>
            <a:ext cx="2468880" cy="45720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endParaRPr lang="en-US" dirty="0" smtClean="0"/>
          </a:p>
          <a:p>
            <a:pPr algn="ctr"/>
            <a:r>
              <a:rPr lang="ru-RU" sz="2600" b="1" i="1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Національний уряд схвалив програму боротьби за відновлення Польської держави у кордо</a:t>
            </a:r>
            <a:r>
              <a:rPr lang="uk-UA" sz="2600" b="1" i="1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нах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1772</a:t>
            </a:r>
            <a:r>
              <a:rPr lang="ru-RU" sz="2600" b="1" i="1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2600" b="1" i="1" dirty="0" smtClean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2600" b="1" i="1" dirty="0" smtClean="0"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2600" b="1" i="1" dirty="0" smtClean="0"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2600" b="1" i="1" dirty="0" smtClean="0">
              <a:solidFill>
                <a:srgbClr val="0000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2600" b="1" i="1" dirty="0" smtClean="0">
                <a:effectLst>
                  <a:glow rad="63500">
                    <a:srgbClr val="EF89E0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ці дні вперше з'явилося звернене до всіх гноблених Російською імперією народів гасло "За нашу і вашу сободу!". </a:t>
            </a:r>
            <a:endParaRPr lang="ru-RU" sz="2600" b="1" i="1" dirty="0">
              <a:effectLst>
                <a:glow rad="63500">
                  <a:srgbClr val="EF89E0"/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chemeClr val="bg1"/>
                </a:solidFill>
              </a:rPr>
              <a:t>Національний уряд звернувся по допомогу до населення Литви,Білорусії та України 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500034" y="5572140"/>
            <a:ext cx="4040188" cy="715355"/>
          </a:xfrm>
        </p:spPr>
        <p:txBody>
          <a:bodyPr/>
          <a:lstStyle/>
          <a:p>
            <a:r>
              <a:rPr lang="uk-UA" dirty="0" smtClean="0"/>
              <a:t>      </a:t>
            </a:r>
            <a:r>
              <a:rPr lang="uk-UA" dirty="0" smtClean="0">
                <a:latin typeface="Bookman Old Style" pitchFamily="18" charset="0"/>
              </a:rPr>
              <a:t>Прапор Білорусії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2" name="Содержимое 11" descr="D4EBE0E320C1E5EBE0F0F3F1E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1785926"/>
            <a:ext cx="3429024" cy="3214710"/>
          </a:xfrm>
          <a:effectLst>
            <a:softEdge rad="127000"/>
          </a:effectLst>
        </p:spPr>
      </p:pic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>
          <a:xfrm>
            <a:off x="4857752" y="5572140"/>
            <a:ext cx="4041775" cy="715355"/>
          </a:xfrm>
        </p:spPr>
        <p:txBody>
          <a:bodyPr/>
          <a:lstStyle/>
          <a:p>
            <a:r>
              <a:rPr lang="uk-UA" dirty="0" smtClean="0"/>
              <a:t>          </a:t>
            </a:r>
            <a:r>
              <a:rPr lang="uk-UA" dirty="0" smtClean="0">
                <a:latin typeface="Bookman Old Style" pitchFamily="18" charset="0"/>
              </a:rPr>
              <a:t>Прапор Литви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3" name="Содержимое 12" descr="D4EBE0E320CBE8F2E2F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1714488"/>
            <a:ext cx="3429024" cy="328614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4043362" cy="1251062"/>
          </a:xfrm>
          <a:noFill/>
        </p:spPr>
        <p:txBody>
          <a:bodyPr>
            <a:prstTxWarp prst="textWave1">
              <a:avLst/>
            </a:prstTxWarp>
            <a:noAutofit/>
          </a:bodyPr>
          <a:lstStyle/>
          <a:p>
            <a:pPr algn="ctr"/>
            <a:r>
              <a:rPr lang="ru-RU" sz="2000" i="1" dirty="0" err="1" smtClean="0"/>
              <a:t>Навесні</a:t>
            </a:r>
            <a:r>
              <a:rPr lang="ru-RU" sz="2000" i="1" dirty="0" smtClean="0"/>
              <a:t> 1831 </a:t>
            </a:r>
            <a:r>
              <a:rPr lang="ru-RU" sz="2000" i="1" dirty="0" err="1" smtClean="0"/>
              <a:t>вибухнули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повстання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польського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населення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Литві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Білорусії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Правобережній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Україні</a:t>
            </a:r>
            <a:endParaRPr lang="ru-RU" sz="2000" i="1" dirty="0"/>
          </a:p>
        </p:txBody>
      </p:sp>
      <p:pic>
        <p:nvPicPr>
          <p:cNvPr id="7" name="Содержимое 6" descr="800px-Battle_of_Stoczek_1831.PN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642910" y="1714488"/>
            <a:ext cx="3658072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3504" y="2857496"/>
            <a:ext cx="3284561" cy="1357322"/>
          </a:xfrm>
          <a:noFill/>
        </p:spPr>
        <p:txBody>
          <a:bodyPr>
            <a:prstTxWarp prst="textDeflateTop">
              <a:avLst/>
            </a:prstTxWarp>
            <a:normAutofit fontScale="85000" lnSpcReduction="10000"/>
          </a:bodyPr>
          <a:lstStyle/>
          <a:p>
            <a:pPr algn="ctr"/>
            <a:r>
              <a:rPr lang="ru-RU" dirty="0" smtClean="0"/>
              <a:t>Бій під Остролекою з  </a:t>
            </a:r>
            <a:r>
              <a:rPr lang="ru-RU" dirty="0" smtClean="0">
                <a:ln>
                  <a:solidFill>
                    <a:srgbClr val="0000FF"/>
                  </a:solidFill>
                </a:ln>
              </a:rPr>
              <a:t>Я. Скшинецьким</a:t>
            </a:r>
            <a:endParaRPr lang="en-US" dirty="0" smtClean="0">
              <a:ln>
                <a:solidFill>
                  <a:srgbClr val="0000FF"/>
                </a:solidFill>
              </a:ln>
            </a:endParaRPr>
          </a:p>
          <a:p>
            <a:pPr algn="ctr"/>
            <a:endParaRPr lang="en-US" dirty="0" smtClean="0">
              <a:ln>
                <a:solidFill>
                  <a:srgbClr val="0000FF"/>
                </a:solidFill>
              </a:ln>
            </a:endParaRPr>
          </a:p>
          <a:p>
            <a:r>
              <a:rPr lang="uk-UA" dirty="0" smtClean="0"/>
              <a:t>                </a:t>
            </a:r>
            <a:r>
              <a:rPr lang="uk-UA" dirty="0" smtClean="0">
                <a:ln>
                  <a:solidFill>
                    <a:srgbClr val="FF0000"/>
                  </a:solidFill>
                </a:ln>
              </a:rPr>
              <a:t>поразка  </a:t>
            </a:r>
            <a:endParaRPr lang="en-US" dirty="0" smtClean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8" name="Содержимое 7" descr="Battle_of_Ostroleka_1831.PNG"/>
          <p:cNvPicPr>
            <a:picLocks noGrp="1" noChangeAspect="1"/>
          </p:cNvPicPr>
          <p:nvPr>
            <p:ph sz="quarter" idx="4"/>
          </p:nvPr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4429124" y="4214818"/>
            <a:ext cx="471487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5500694" y="214290"/>
            <a:ext cx="2928958" cy="2928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5000636"/>
            <a:ext cx="4214810" cy="715355"/>
          </a:xfrm>
        </p:spPr>
        <p:txBody>
          <a:bodyPr>
            <a:prstTxWarp prst="textCascadeDow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</a:t>
            </a:r>
            <a:r>
              <a:rPr lang="uk-UA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Бій під сточком</a:t>
            </a:r>
            <a:endParaRPr lang="ru-RU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309</TotalTime>
  <Words>217</Words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Модульная</vt:lpstr>
      <vt:lpstr>Польське повстання </vt:lpstr>
      <vt:lpstr>Польське повстання 1830 (Листопадове повстання 1830) — національно-визвольне повстання поляків проти Російської імперії  Розпочалось (29).11.1830 у Варшаві, охопило Королівство Польське і поширилось на землі Правобережної України та Білорусії.</vt:lpstr>
      <vt:lpstr>Засновники-польські офіцери</vt:lpstr>
      <vt:lpstr>Причини</vt:lpstr>
      <vt:lpstr>                               Мета: відродження державності  Польщі</vt:lpstr>
      <vt:lpstr> Учасники</vt:lpstr>
      <vt:lpstr>Створення національного уряду на чолі з князем А. Чарториським</vt:lpstr>
      <vt:lpstr>Національний уряд звернувся по допомогу до населення Литви,Білорусії та України </vt:lpstr>
      <vt:lpstr>Навесні 1831 вибухнули повстання польського населення у Литві, Білорусії і Правобережній Україні</vt:lpstr>
      <vt:lpstr>Придушення повстання: російські війська у серпні 1831 р. зайняли Варшаву</vt:lpstr>
      <vt:lpstr>  Після придушення повстання:</vt:lpstr>
      <vt:lpstr>Незважаючи на політичні невдачі й новішу поразку, повстання 1830—1831 рр. активізувало діяльність прогресивних сил, сприяло дальшому розвитку суспільно-політичного руху в Польщі, Україні, Білорусії та Литві, створенню нових таємних товариств.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Польське повстання </dc:title>
  <cp:lastModifiedBy>Admin</cp:lastModifiedBy>
  <cp:revision>42</cp:revision>
  <dcterms:modified xsi:type="dcterms:W3CDTF">2010-11-29T15:20:25Z</dcterms:modified>
</cp:coreProperties>
</file>